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3683-26C3-4E88-8679-43DD4749F851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516AE-C801-498C-B86E-05B5E6C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516AE-C801-498C-B86E-05B5E6C45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B6C3-6D64-4C3B-9F7E-963ED15C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7AF002-C71E-45BD-B57C-45D03DC70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EC8C1-3AB4-491C-9BCB-847541AA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49C66-CF1E-4578-9E78-A7C9B65C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B21E7-A791-42C9-B87D-1521562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FBCF-77F4-4D81-BDE0-5C26DFF7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9912B-BB5A-4777-91AB-DD44E360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C986A-6790-42B3-91B0-8AE78D24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56D6C-97C2-4B1B-ABF0-567F1853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322CF-A2E2-4F37-B1F3-70F0D422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23B43F-5813-47ED-8E6E-8ADE30E5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C7303-12B6-4B13-AF5F-632C64637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BEACA-9893-41AB-8359-44A7F6C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1330C-CF7C-432F-9292-AFC413CB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7F789-D433-46D7-866D-558168EB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8D4F-7F60-462F-A2C3-56C35C80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0D5CE-84B2-41A9-ACC2-A3F6F8AA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3B83B-8EE3-4D28-9A61-0F8B2A5C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EAA48-97D9-4B27-948B-6C47A54D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13E75-EE02-4A69-984D-BA231BB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C6614-9744-44B5-A22C-44A0BF87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87D8F-5FF6-4F2B-82F6-30E3F6C4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82E0B-D248-4AD2-98F2-F68EA2FC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9D584-DD24-4D77-8E8A-5C1695E2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5CD09-7E55-4210-93C9-FCBABEE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FDC-14B2-4DAA-8F46-D2FE4978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26F0-405B-49EF-A9D9-ADB75F995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94C2B-D8EB-4F10-BE8F-7BE3D70F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F175F-E424-4761-B62D-8DAE28A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ED59E-04C2-4935-8DDF-010F0D25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D4289-442A-407A-B857-9D305D70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5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100E-E8CC-43EA-9BE4-F1C136B8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B11DD-079A-4FBC-994C-6ED57D9B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D43B9-5D3C-4D54-BB34-144659CC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C5883-853A-42F6-A068-AB5AFAB5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68C7C-20E1-4215-ABE1-24D352A2B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3EA54-BA4B-4EEB-AFB9-3600ADFE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5E6034-65A4-445F-A624-0A48F644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492F6D-13FE-4309-8CD0-7A769FDA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6D61-3D09-4BC5-9119-2E5FC118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3AFF9E-94BC-4F07-AAC2-6CA3249A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8B1AA-1C9B-41EF-BD40-DB9BDB91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6EB58-6882-4677-9B54-C9043AC1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01D3F-BBE5-42DB-AEC7-2ACF2123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0B015-5ABB-40FE-B46C-F0331F3A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0133D-AEE4-469D-BA00-77EA34CF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D67EC-1B0C-473B-AD67-0B5180D7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12D2D-3E00-4567-9A3A-1F052700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3AA61-F647-4D61-BEFB-7A47DA418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F6490-A5D9-46D8-9C95-605FBC2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4573D-AD4B-4092-B0D1-D6117714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9B3F6-CF8B-46D4-B56C-58E7D18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902FB-627C-492F-872C-07AA551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158B-B5C2-4447-B79B-987FBA0B7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E1B3B-6928-49AD-8E26-6CE6CA74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4E4D-2BCD-4110-BE56-5017629E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BFEDC-DA34-475D-9CC3-C354C744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D860A-CE39-4A93-9143-DE6F715C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C778D-1D3B-4898-B172-B678401F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2E2AB-6C63-458C-A272-2F0E654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944C9-27B4-44A3-AE40-55FF4DA48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D2C2-2D17-40BD-897F-8B3503EB270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C4F0C-10AD-4FCD-B1C8-41564DB6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C2190-F66F-4333-8EE3-5835C6AA0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7989-E286-4D39-8EEE-A660E34F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79C493-4D87-4130-8567-D0D56F4C1DD6}"/>
              </a:ext>
            </a:extLst>
          </p:cNvPr>
          <p:cNvSpPr/>
          <p:nvPr/>
        </p:nvSpPr>
        <p:spPr>
          <a:xfrm>
            <a:off x="370113" y="319166"/>
            <a:ext cx="9044473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4392"/>
                </a:solidFill>
                <a:latin typeface="Arial" panose="020B0604020202020204" pitchFamily="34" charset="0"/>
              </a:rPr>
              <a:t>1. </a:t>
            </a:r>
            <a:r>
              <a:rPr lang="en-US" dirty="0" err="1">
                <a:solidFill>
                  <a:srgbClr val="004392"/>
                </a:solidFill>
                <a:latin typeface="Arial" panose="020B0604020202020204" pitchFamily="34" charset="0"/>
              </a:rPr>
              <a:t>Miniaturised</a:t>
            </a:r>
            <a:r>
              <a:rPr lang="en-US" dirty="0">
                <a:solidFill>
                  <a:srgbClr val="004392"/>
                </a:solidFill>
                <a:latin typeface="Arial" panose="020B0604020202020204" pitchFamily="34" charset="0"/>
              </a:rPr>
              <a:t> SH EMATs for fast robotic screening of wall thinning in steel plates</a:t>
            </a:r>
          </a:p>
          <a:p>
            <a:r>
              <a:rPr lang="en-US" altLang="zh-CN" dirty="0">
                <a:solidFill>
                  <a:srgbClr val="004392"/>
                </a:solidFill>
                <a:latin typeface="Arial" panose="020B0604020202020204" pitchFamily="34" charset="0"/>
              </a:rPr>
              <a:t>2. </a:t>
            </a:r>
            <a:r>
              <a:rPr lang="en-US" dirty="0">
                <a:solidFill>
                  <a:srgbClr val="004392"/>
                </a:solidFill>
                <a:latin typeface="Arial" panose="020B0604020202020204" pitchFamily="34" charset="0"/>
              </a:rPr>
              <a:t>Interaction of SH guided waves with wall thinning 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4A7EF1-DAE3-4CBA-9D0D-BB829AF9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852" y="1338944"/>
            <a:ext cx="4925112" cy="2629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09B199-6950-446D-84EA-09998091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8" y="1534886"/>
            <a:ext cx="4591691" cy="1200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5D916C-09EA-4D70-98F2-838BDAFAC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71" y="3143011"/>
            <a:ext cx="4591691" cy="36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AF0D5FF-5AFF-4776-9727-FA639FEC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83" y="1427584"/>
            <a:ext cx="6718039" cy="5038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8900C9-C7B4-4D22-8F54-567D3403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40012" cy="33063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5D60C6-A1D4-4144-8F99-DD7DCD95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03" y="4282750"/>
            <a:ext cx="3729078" cy="15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601A9B-DC3B-4148-833B-3D0967181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5" t="26629" r="17776" b="27557"/>
          <a:stretch/>
        </p:blipFill>
        <p:spPr>
          <a:xfrm>
            <a:off x="4390053" y="1428916"/>
            <a:ext cx="7578013" cy="3859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6403C8-B745-4ABD-A5B0-330CF345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825940"/>
            <a:ext cx="5747280" cy="50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3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67B191-B093-454B-A620-B7E075E9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87" y="0"/>
            <a:ext cx="7789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B2D36D-772D-4504-9CDA-D3E8303D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2" y="725916"/>
            <a:ext cx="6613371" cy="54061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48405D-6A58-402F-8B0F-D925B5A791D0}"/>
              </a:ext>
            </a:extLst>
          </p:cNvPr>
          <p:cNvSpPr txBox="1"/>
          <p:nvPr/>
        </p:nvSpPr>
        <p:spPr>
          <a:xfrm>
            <a:off x="7595118" y="2182963"/>
            <a:ext cx="4021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缠个变压器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做几组不同的换能器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（做个前置放大）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3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48</Words>
  <Application>Microsoft Office PowerPoint</Application>
  <PresentationFormat>宽屏</PresentationFormat>
  <Paragraphs>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puhang</cp:lastModifiedBy>
  <cp:revision>8</cp:revision>
  <dcterms:created xsi:type="dcterms:W3CDTF">2021-07-02T16:52:30Z</dcterms:created>
  <dcterms:modified xsi:type="dcterms:W3CDTF">2021-07-04T11:54:52Z</dcterms:modified>
</cp:coreProperties>
</file>