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CF7A8-20EE-49E9-8B05-B2E6C03F7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1A30E2-5071-4C4A-8A11-BABD3203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F58E8-223A-4335-8C67-291F615A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85D86-1142-4F0F-8CBB-19496314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99778-BA5B-4144-A844-F618CBDF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09D0D-3C0F-414D-AD83-B91262E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28A36-2E6C-459E-8326-95D54BB87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10B63-1505-4154-B262-276FC616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2BA1E-83A0-4DC4-B94A-024844CB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DC1D0-BC3B-4845-BBBC-20AACCF0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B041E7-5263-4C56-9CCD-CF08182C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A978B1-23DF-4A12-A90A-05F16B36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A6681-3B5E-4DA6-AA45-F7048992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8895-555F-405F-93B1-44BE5835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2BD11-A71E-4514-88C6-34FF0776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06D37-E242-4F1E-8EB2-74B547C5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87C59-5A77-4568-A125-95810146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A3398-B7DF-4F6D-9E08-61165400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18060-E62C-4F85-BCD1-F4541CE4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D6593-66A1-40D0-869A-CDE8F1E6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C8CC5-72D5-4F14-AFAA-4DFC3247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F4F46-8B49-4C51-9EFC-5AFE6B32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D1B24-275E-4DE7-8A08-1F14B7E3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66233-30C9-45A0-9F64-7C6A2C42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7123C-FFCC-4DBC-8639-F4841FD5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8759-F566-4D33-92BA-D393C438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26276-2B7D-4F55-9481-CF5325CBA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7AD490-B1D0-44A2-AC74-3E70762E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33E81-51D0-4CB9-B700-C6F9966D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5FF72-DB5F-4D3E-B324-D39CC586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25471-ACA2-4C06-831D-A4CFD207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C2560-0E60-4694-9DD2-0A3802C0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D3DE7-A018-4E15-A190-5C27497D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A3A9A-A8CE-45E1-A7F8-F6EB56E0A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EC02F8-38F4-4006-9255-5B00DE7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D34BE-D767-45DA-9BE2-CDA05A86A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1C05EF-1B8D-4E6E-B505-722CBB27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44FA73-01F5-4F5A-906A-20D8DC20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32221-E099-4338-8B26-A19213FF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31C59-34A5-4CDB-9EA2-E777AD29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5168ED-4C99-41BB-912A-E88D614B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31FAF-36C6-4035-B955-7665535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6FF601-C566-4BF9-B268-1EA96371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5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7BEF32-8514-4578-94B7-C246D94A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8D11C1-3C05-4189-9513-B26AA671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825BBF-2B39-49AF-AFDF-20A76989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5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AAA97-90E5-4BC6-87C3-B31F4B3F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F6C86-A0B4-438D-9A1B-CA5162D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A36A1-D5DF-402B-8C1A-C7DF8EA14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A8D8C-96E2-48A3-8D01-3C5D2DAA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19663-85E0-4933-9679-E812B6CF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B1227-B865-460E-B008-56AE3398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B7DB1-98A4-4981-9E61-5F7DFA74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22F84D-739B-42E3-B14F-D3D71E84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6C183-C1A3-46F1-997F-5CC28EF4D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1A0A6-76B0-42B9-847D-25914D35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99CEB7-7894-413D-8A28-4FB2DAC9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9236E-8AEC-4983-8372-D53DCC5C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23F383-AE5D-490B-800E-3C8B6B5E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82BBC-FA59-4CF7-ACE4-E3EECD97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3E555-1FB8-47C1-9186-2B1ABC0E7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670F-6AC0-4BFD-8E40-3363C0A6EC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8F532-D86C-4528-BEF9-A707A63B5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32E03-9E0B-4EB8-A546-2DDD79E5D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3CFA-55CF-435F-AF9B-097F7377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D7EAE4-DA44-4419-AD0A-73E40A34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1" y="1265647"/>
            <a:ext cx="4336267" cy="37701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880826D-2288-4A63-9504-25376F3E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580" y="1541848"/>
            <a:ext cx="3781271" cy="32883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0239F2-F311-4ED9-9CC2-935D5B157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61" y="178894"/>
            <a:ext cx="3591426" cy="657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88744E-D3B2-4BB7-A1ED-B81399093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276" y="5465190"/>
            <a:ext cx="3839111" cy="9621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3B1397-C1FC-49D3-AA48-ADEB32BFE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9672" y="3435588"/>
            <a:ext cx="3734587" cy="32883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56B7E0-66F5-44BD-9EFC-926155444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1248" y="0"/>
            <a:ext cx="3355958" cy="342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1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8512559A-47B9-4AA2-90C7-20D2DB625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721" y="1074235"/>
            <a:ext cx="6252683" cy="470953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A5905B1-4B49-4EDA-918D-F4FE3D457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596" y="1156997"/>
            <a:ext cx="6321073" cy="47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puhang</dc:creator>
  <cp:lastModifiedBy>puhang</cp:lastModifiedBy>
  <cp:revision>6</cp:revision>
  <dcterms:created xsi:type="dcterms:W3CDTF">2021-07-10T01:05:44Z</dcterms:created>
  <dcterms:modified xsi:type="dcterms:W3CDTF">2021-07-10T10:03:50Z</dcterms:modified>
</cp:coreProperties>
</file>