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DB01B-BF51-4523-BC52-76DE01FD7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4A8E43-0940-4751-84C5-9CAE704FF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879532-F3BC-4928-8B16-D8BFB09F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5EF-0D17-44CA-AE06-088977A6F407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EECF0-9D5E-4C21-AAB9-3D4B9E0E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8876E-9F19-47D4-8D15-5FF26897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77FF-8648-4476-860D-2594C7C76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1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52788-7F65-4DDE-A89F-5C337210D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CAA0EC-E590-4CE6-BD2E-E2094E00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BDBDFF-E54E-4E83-AC99-198AE9AE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5EF-0D17-44CA-AE06-088977A6F407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2CFCF-5003-43D2-8E7B-9F78D51E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C61D5-48F2-4B77-A15F-9A735A6F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77FF-8648-4476-860D-2594C7C76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2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C6D6AF-AB8E-4891-BB03-6EE670AA3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1E6DE8-26FE-4463-8A4A-B954EF58B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D411C-F74A-436A-96A2-53DAB894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5EF-0D17-44CA-AE06-088977A6F407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A5F96-FB96-4A46-A676-6E85D375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83CF0-B4E2-4E3D-9487-AD68F96C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77FF-8648-4476-860D-2594C7C76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0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020A9-2325-4BD6-859A-61388F23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0C74FE-02FC-45FB-9E06-DA5023CA7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3D83A-DC7E-4EE6-8302-30355E5F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5EF-0D17-44CA-AE06-088977A6F407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30805-CF5A-4B24-A610-FF2A7A1D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5D1CF7-2E9B-4145-B3D9-0736C4B5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77FF-8648-4476-860D-2594C7C76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9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B9989-A9D7-40A3-99A8-AD4A62AC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BE10A9-2D82-48E6-99DB-3E34D91C8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D9EBE-EF5A-4CB5-983E-7B389BE7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5EF-0D17-44CA-AE06-088977A6F407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18AC0-1380-43DF-B302-090EC54E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9E54B-B41F-4D18-99DE-DE27FB44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77FF-8648-4476-860D-2594C7C76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401B8-CD23-4C2D-AF0E-EFD636D0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1EC44-D5FB-45D5-8CA5-7F2612D36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98504B-E45C-41E4-98CD-DE837C166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465D2-44CA-4451-8420-FBE1935D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5EF-0D17-44CA-AE06-088977A6F407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38E285-EFEC-46E4-BE8A-7F893C39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9269F-2552-4CC7-A888-A460B208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77FF-8648-4476-860D-2594C7C76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9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16A2D-DB29-41C8-BBD5-44684BB3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11452-DC05-4E32-9810-4941DF02F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660787-7A44-4F1A-BCC8-CE28EE327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0698D3-AFEF-4165-928D-7E4DD3C49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6414A9-22D8-47E2-92C5-69FF49ADE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AC3D2F-E49B-4D11-85D3-7EC21DA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5EF-0D17-44CA-AE06-088977A6F407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DEAA9B-D230-4905-BFC9-9A2C0F06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2A126D-5275-4C3A-B550-0BBE9249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77FF-8648-4476-860D-2594C7C76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5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9B66E-B3FD-4CD8-A407-B75E9AAC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F5288A-D2A7-4094-AF43-5DEBA6D36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5EF-0D17-44CA-AE06-088977A6F407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CEF10D-51B2-4D9D-A33C-4EF4EBAC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C0F922-E734-493A-854A-06D0BE5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77FF-8648-4476-860D-2594C7C76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0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D35BD2-E545-4C93-8787-1D315A53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5EF-0D17-44CA-AE06-088977A6F407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95EF8F-0476-46CE-B2CB-23A996AF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F55409-14F7-487E-9624-FD059710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77FF-8648-4476-860D-2594C7C76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3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DC8C1-F583-4C80-8684-388734B4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C534A-561D-441C-8A20-F08006EF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3C38ED-15B5-4FFB-B27E-407215441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0B215D-9137-48E3-9C65-7CA4230E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5EF-0D17-44CA-AE06-088977A6F407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729F69-49BA-4D5D-BE0A-2937CA51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B1A037-16ED-4BF3-ACE4-7E8A64F3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77FF-8648-4476-860D-2594C7C76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9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77D2B-7667-4915-9B76-7179E650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ED1AB2-8EEC-4BC1-99B9-C7CEEC218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0CB22E-3449-48EF-A256-2B0E7B1C5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9823A7-B477-453D-B41A-DD5188C7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5EF-0D17-44CA-AE06-088977A6F407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FC007B-1D54-495E-9550-FC71329A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38790-A999-4D97-895D-BE1F06CF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77FF-8648-4476-860D-2594C7C76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3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FB5A87-DFC7-4A18-A887-B5AE1626F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21546E-00F4-4AD8-8D1B-B28B37450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DEE18D-07DA-4FB5-ADE4-75DB1248C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45EF-0D17-44CA-AE06-088977A6F407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0550F6-3797-48FE-A138-7123C4ADA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2FEC6-4397-4997-8C3A-F2515A1C4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A77FF-8648-4476-860D-2594C7C76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7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8CC7015-3D01-460E-BA4F-0742C4AB82B3}"/>
              </a:ext>
            </a:extLst>
          </p:cNvPr>
          <p:cNvSpPr txBox="1"/>
          <p:nvPr/>
        </p:nvSpPr>
        <p:spPr>
          <a:xfrm>
            <a:off x="1166326" y="332702"/>
            <a:ext cx="2575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</a:t>
            </a:r>
            <a:r>
              <a:rPr lang="en-US" altLang="zh-CN" dirty="0"/>
              <a:t>MOSFET</a:t>
            </a:r>
            <a:r>
              <a:rPr lang="zh-CN" altLang="en-US" dirty="0"/>
              <a:t>击穿问题：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57E90A-8B14-4307-A2A8-CF47DC520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18" y="1051041"/>
            <a:ext cx="4422711" cy="3564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59DEDB-2DF8-4600-A632-F577237F5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788" y="1113714"/>
            <a:ext cx="4344749" cy="32585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63B9F4-D1DB-43D3-AD7C-DA0A4ED92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12" y="5067917"/>
            <a:ext cx="10145541" cy="6763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B964F31-3452-431F-9E4C-DFAC222D3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127" y="5962261"/>
            <a:ext cx="9916909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5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5AB6ED2-330B-42F4-9F93-8B2E31BE3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54" y="2113846"/>
            <a:ext cx="8011643" cy="313416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21C070F-8496-4FF3-B4EE-A761E3F613E2}"/>
              </a:ext>
            </a:extLst>
          </p:cNvPr>
          <p:cNvSpPr/>
          <p:nvPr/>
        </p:nvSpPr>
        <p:spPr>
          <a:xfrm>
            <a:off x="943025" y="697076"/>
            <a:ext cx="4254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解决半桥拓扑阻抗匹配问题：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7AF4F0-C5E9-470B-8023-F2F87190F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836" y="2113846"/>
            <a:ext cx="4039164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3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6FF0856-8924-46E3-A345-5DB31C21F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52" y="1136756"/>
            <a:ext cx="6420746" cy="48489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3231B56-B967-4903-8B76-BDBE12200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246" y="2435290"/>
            <a:ext cx="4003262" cy="225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9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B5CD662-1983-4FBF-9EF9-2FFED56F94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9" t="20930" r="18347" b="19053"/>
          <a:stretch/>
        </p:blipFill>
        <p:spPr>
          <a:xfrm>
            <a:off x="139958" y="233265"/>
            <a:ext cx="9014827" cy="339634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F86FA20-A0E2-4DBF-A45E-066AA052E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330" y="2522103"/>
            <a:ext cx="4802669" cy="402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9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</Words>
  <Application>Microsoft Office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puhang</dc:creator>
  <cp:lastModifiedBy>puhang</cp:lastModifiedBy>
  <cp:revision>5</cp:revision>
  <dcterms:created xsi:type="dcterms:W3CDTF">2021-07-17T00:56:18Z</dcterms:created>
  <dcterms:modified xsi:type="dcterms:W3CDTF">2021-07-17T02:16:45Z</dcterms:modified>
</cp:coreProperties>
</file>