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5B75-7A74-4640-B3D6-9043341C7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5635C-40BF-4B0C-B0CD-2E5F3111B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8B6-B792-4E38-86E4-989FA91D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600E3-B577-4328-8C51-6990CBF8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2A3E7-B745-4F8B-9E12-92A43B0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FC50-AC47-46AB-9F59-FDD1E7D6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260E8C-B459-4476-9A54-3E9A23DF7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14DE6-F071-401C-A118-390F525C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4DEA2-CDEC-4247-BF56-1C35A6E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AA517-E517-4BA2-B8EC-9F5A0158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8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656FCA-C92F-4DA3-9F3F-4A54B3A13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AC1DD-52F5-4C51-8372-AEDDCDEC2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634AD-4926-4317-94E6-FD84C63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4522E-4F4C-40E4-8625-C7396AF4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BF739-E49F-4AC4-8331-DB5074C6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332ED-1FC5-4476-9CFE-A949C614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FEAD6-79D8-4DB9-A1A9-F8D004B9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1D4EA-5D26-4A5E-8342-97520B6A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FC084-E32D-4742-94B8-F5F20D81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5C21E-B35C-4FFB-BD4E-11662EEF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EBF8F-7156-4FB7-AAAF-52B7E841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38BBD-AED7-4281-A46A-0FED1C40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4E655-13C3-465E-BC8B-EE3748A6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A421E-7681-49D8-AB97-AEDC20BE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72FBC-6F96-4234-9E32-A76C717D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19F6-A447-47EC-857D-9461C7E3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69D24-0908-4B94-B889-6C7310F87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27AF3C-6D5A-4C5D-BFC3-2F8CDD3F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F5E25-DE1A-4C41-93D5-AD51CEF2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E3121-28F6-4774-828F-93BCEC6F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8438F-57BB-49FE-A7A9-166F804B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C0544-69BA-46AD-B7A3-98435ED6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D069F-CF2F-4807-A8FF-948390E0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4C0BB-C7A6-4191-AAB1-5D7D54C8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1EFC38-A804-416D-9666-3217ABD8D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B44EDB-A981-4F4D-A6BC-844BAAA23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FDDAC3-4554-4101-A763-E11D1634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660A9-532B-43C6-90F2-088508AC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F1AFC-9D2D-4605-B3A2-6D4235E7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A5C73-81D1-42D8-835C-5BEAD57A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172D97-1539-40C4-A926-4087CC7D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1FFA53-5A72-471B-9D30-8545C4E4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943203-92CB-4EFC-A093-D442CF4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384CD7-F177-4266-95BD-792D3E84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23E89C-7E5D-4199-BCD0-6710FAE4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7F1006-BF06-4CCB-AF80-DA0EEA51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FCC28-BC18-4408-A7E8-1777890D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D6033-046C-4016-A5AD-2D5FE5E2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AA5B8-D143-4409-AD5F-39C23B66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84B11-6094-424D-876C-6F6027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B4CDD-5522-430E-AFA7-46BB72A7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56D33-CFD3-40DC-86B2-52579EF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9C664-6CE2-477D-891F-01525513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0C63DC-61FE-4C28-9669-A2998CD5C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4092C-421D-4BF6-97AF-0B9C291F8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8C563-A05D-45B5-BAAB-7914D39E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CD56D-1E13-4459-A489-129FF528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59C27-C8F2-491C-9717-5236CABB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D85384-C90A-43AD-95F6-530BBAF5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4B14-B0AC-4109-938F-371A9049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A97F3-1804-4A6F-83D9-DB7E456DD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C2E6-FC4D-49D5-A9D5-5D3022A980A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3FAD1-E228-4523-89BF-639A1856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B1EAF-CF79-4D3D-9A29-C3E704571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B4E8-5447-49B4-B7E5-69F070FD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96AFA6-756D-4D79-A7A8-D26A908B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6" y="174947"/>
            <a:ext cx="5110716" cy="2346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2B0630-58E3-4096-A99F-76654A4F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8" y="3167432"/>
            <a:ext cx="5532427" cy="1610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0D36EC-2CC8-4FF1-B6E0-8A74754E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79" y="566082"/>
            <a:ext cx="4115374" cy="7049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7C8D51-153C-47BF-B6B2-4AE8B0625B19}"/>
              </a:ext>
            </a:extLst>
          </p:cNvPr>
          <p:cNvSpPr/>
          <p:nvPr/>
        </p:nvSpPr>
        <p:spPr>
          <a:xfrm>
            <a:off x="479366" y="5785350"/>
            <a:ext cx="9080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preamplifier/amplifier arrangement typically provides of the order of 100 dB of receiver gain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B5334E-31A1-4184-B0D9-E0E433511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350" y="1664324"/>
            <a:ext cx="4612118" cy="5701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A608FB-A299-4BA1-A926-80CCF7A9B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979" y="2620403"/>
            <a:ext cx="2715004" cy="590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ECAC5F-9344-4DAB-AF9A-834EF5351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990" y="3241963"/>
            <a:ext cx="3759193" cy="250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7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C04F4E-BF90-4E98-8C3B-17F0D2C0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9" y="511924"/>
            <a:ext cx="6469275" cy="14815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3F8935-9E6C-4C74-BD6E-0D2A82978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83" y="2395075"/>
            <a:ext cx="5181126" cy="27494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47D716-3E37-45CF-BB98-91DA22BA0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567" y="173062"/>
            <a:ext cx="4440088" cy="24272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7AB076-D846-44B8-8926-5D839BEE1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312" y="2676384"/>
            <a:ext cx="4440088" cy="31626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45508A-5074-4EA3-B168-755908307C38}"/>
              </a:ext>
            </a:extLst>
          </p:cNvPr>
          <p:cNvSpPr txBox="1"/>
          <p:nvPr/>
        </p:nvSpPr>
        <p:spPr>
          <a:xfrm>
            <a:off x="313909" y="5827437"/>
            <a:ext cx="9149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dirty="0" err="1">
                <a:solidFill>
                  <a:srgbClr val="FF0000"/>
                </a:solidFill>
              </a:rPr>
              <a:t>halbach</a:t>
            </a:r>
            <a:r>
              <a:rPr lang="en-US" dirty="0">
                <a:solidFill>
                  <a:srgbClr val="FF0000"/>
                </a:solidFill>
              </a:rPr>
              <a:t> array to increase </a:t>
            </a:r>
            <a:r>
              <a:rPr lang="en-US" dirty="0" err="1">
                <a:solidFill>
                  <a:srgbClr val="FF0000"/>
                </a:solidFill>
              </a:rPr>
              <a:t>Bz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1. Use FEM simulation get the relationship between magnet size and coil size</a:t>
            </a:r>
          </a:p>
          <a:p>
            <a:r>
              <a:rPr lang="en-US" dirty="0">
                <a:solidFill>
                  <a:srgbClr val="FF0000"/>
                </a:solidFill>
              </a:rPr>
              <a:t>2. compare the magnitude of </a:t>
            </a:r>
            <a:r>
              <a:rPr lang="en-US" dirty="0" err="1">
                <a:solidFill>
                  <a:srgbClr val="FF0000"/>
                </a:solidFill>
              </a:rPr>
              <a:t>Bz</a:t>
            </a:r>
            <a:r>
              <a:rPr lang="en-US" dirty="0">
                <a:solidFill>
                  <a:srgbClr val="FF0000"/>
                </a:solidFill>
              </a:rPr>
              <a:t> of a  whole magnet with </a:t>
            </a:r>
            <a:r>
              <a:rPr lang="en-US" dirty="0" err="1">
                <a:solidFill>
                  <a:srgbClr val="FF0000"/>
                </a:solidFill>
              </a:rPr>
              <a:t>halbach</a:t>
            </a:r>
            <a:r>
              <a:rPr lang="en-US" dirty="0">
                <a:solidFill>
                  <a:srgbClr val="FF0000"/>
                </a:solidFill>
              </a:rPr>
              <a:t> array in the same size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41EFCC-CF9F-4CF4-A7A6-137EC9A78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7604" y="2666059"/>
            <a:ext cx="138131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06885D-9EBB-47BB-9A38-FCF0CF27806C}"/>
              </a:ext>
            </a:extLst>
          </p:cNvPr>
          <p:cNvSpPr txBox="1"/>
          <p:nvPr/>
        </p:nvSpPr>
        <p:spPr>
          <a:xfrm>
            <a:off x="4929926" y="2828835"/>
            <a:ext cx="3229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本周工作计划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完成发射板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设计接收板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/>
              <a:t>FPGA </a:t>
            </a:r>
            <a:r>
              <a:rPr lang="zh-CN" altLang="en-US" dirty="0"/>
              <a:t>做信号发生器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9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66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PUHANG</cp:lastModifiedBy>
  <cp:revision>10</cp:revision>
  <dcterms:created xsi:type="dcterms:W3CDTF">2021-09-11T11:14:02Z</dcterms:created>
  <dcterms:modified xsi:type="dcterms:W3CDTF">2021-09-11T13:53:28Z</dcterms:modified>
</cp:coreProperties>
</file>