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56" r:id="rId4"/>
    <p:sldId id="257" r:id="rId5"/>
    <p:sldId id="259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F6AA6-0D39-4E31-8D50-5A0FE0C9BCD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415A-E406-4E48-9C63-C9ABE9C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0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E415A-E406-4E48-9C63-C9ABE9C536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52F28-243C-4E3E-9E6C-B4A64CAF5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FF64AB-1C88-4AEB-9969-EB3B2C80D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AE792-5BD7-492B-8C2A-347BEABC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9113B-FA77-4BAF-8533-622307E4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F58C0-EA95-4A93-BE70-EB3B524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26714-7620-4908-8CBB-CCCD2D53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819C8-AB2D-4561-9B14-4F509EB3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C69B6-79A0-4B24-9B5E-8EC8DCA0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1F244-D313-406A-94DF-FCE73B93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DA5B2-A801-4D0D-AAAF-D2432E14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52DA11-EE83-4FB5-A4FA-2C16B569C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EEB1A-109A-4DF6-877D-E455175D9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B5A96-D422-457D-82DA-8FD484EA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899A0-6607-4C0D-99D3-2AE51D0B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2BA3C-475C-4F7C-A60A-B8B69508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75984-DD08-4C6F-A31C-0AF08664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0AB11-21EF-4B8A-B491-46B876C6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D0DD4-A526-4A82-B5B8-8A8B9A9C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0A842-7F4B-487A-814C-5C2FF7AB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169FF-57EC-45AC-97A2-27045D4A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666BF-5A7C-4BC5-A298-7E341269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DDC96-225F-4EF7-A1C3-FFD40E2D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8FF9F-EF9A-4BA1-AFE4-C97ACF58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75009-92D9-4DD4-A1FB-8A81DE5F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14B32-610E-4989-9DB1-198E24D2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3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B909-3778-4221-AC31-632C91F4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C311A-A754-4E57-B442-4052F8648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6689F-7B26-4F1A-A859-D9E12292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FCB6A-C808-43EC-80CB-7D82777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4A032-5BE3-4EFF-B6C5-3A4F4192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9E074-2F61-4A7C-B13E-0D0D942C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BC150-23FA-4B7F-AC34-F33CD3FC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6E3D6-33C1-4401-8209-672A92D7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E1AF9-4FB9-47EC-8BA6-DE2C781FF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C75561-31A3-430E-9ACE-C84E216C5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7F670-8A81-4EFB-8C9F-F7C3F7A06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D1C0AF-166C-4FC0-8EAC-2821B43C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BFFB3F-08B0-4EF9-9D13-89E6E11C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BCA702-0078-4500-B072-AE1D98E9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264B8-3EFF-4251-A99B-C5CB639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AC335-B897-4325-AACF-2634C77E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0671C9-8F06-4F2F-B65E-0A7D5D2A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91D1E5-0291-489A-8826-214B4A68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F583B7-758F-449F-9E19-9A3099D0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ECA44A-BA35-43FA-998D-52AF790F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0C96E-0837-4D51-94E7-9BAAC31A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1CC50-366E-4D5B-AF2A-5FC11F44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51CBF-DD69-4A2F-9B9E-6CBC9E34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0A698-A059-47A8-BEB1-DA1FED1A5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3C7A2-F135-47B0-A8CC-AA786275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5E190-1694-4EBE-AB8B-BB89473E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3D3A9-FF2F-401B-AFD4-C940C99B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E5D10-C897-4DAB-9D13-B00FD476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1A7BD0-D51D-41EA-8679-39D63685F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83024-F3C0-48A3-BE30-685A32F35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13D9E-6746-4F8B-A08F-0587634B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10CA3-C211-4470-B712-1D90BEF1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B374E-38EE-4C69-9AB6-FE659E48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1AD11A-884B-4642-AD16-279DA142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DB74E-0287-4480-9AA4-3CD294E2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9926D-D094-4673-A218-A99CCDF22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A2E1-4B64-4B5F-B634-89BC372DC83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4C2D8-FDD0-413A-8471-898486BA1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0C3C7-F3AF-46BA-80AF-A2D1E0961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4D81-A5BC-4A05-B650-02AB4F82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5A8B92-9572-4404-80FE-FF458C18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" y="107092"/>
            <a:ext cx="6483927" cy="2188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5ADE61-18D7-4495-9AE9-8269C103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9" y="3305094"/>
            <a:ext cx="5496692" cy="1162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BDC93F-60CD-4734-8DA6-C52849EA7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682" y="1201107"/>
            <a:ext cx="3724795" cy="30770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470F3B-47C9-440B-81CA-D743453B4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899" y="4278111"/>
            <a:ext cx="262926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0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FBD923-78FB-4D3D-94AB-513F65B2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065" y="767443"/>
            <a:ext cx="7070380" cy="29146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A3F783-6B40-4F0E-88BE-B94A9506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899" y="4290081"/>
            <a:ext cx="824027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8310D7-37C5-42D0-B73E-D1F853279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6" b="12485"/>
          <a:stretch/>
        </p:blipFill>
        <p:spPr>
          <a:xfrm>
            <a:off x="156556" y="-18010"/>
            <a:ext cx="11878887" cy="68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ACBE22-38B4-4AE1-991E-1D2325B1A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6" r="44075" b="61841"/>
          <a:stretch/>
        </p:blipFill>
        <p:spPr>
          <a:xfrm>
            <a:off x="527906" y="1463039"/>
            <a:ext cx="11136188" cy="39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54C9B4-8FAC-461D-B930-6A1FBD3D1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 t="12606" r="21542" b="61116"/>
          <a:stretch/>
        </p:blipFill>
        <p:spPr>
          <a:xfrm>
            <a:off x="202275" y="847653"/>
            <a:ext cx="5782455" cy="51626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F48ED8-CDEA-4F39-B641-0C49AF107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68" t="12606" r="1528" b="61660"/>
          <a:stretch/>
        </p:blipFill>
        <p:spPr>
          <a:xfrm>
            <a:off x="7007629" y="1066801"/>
            <a:ext cx="4871258" cy="47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D5C2AF-8446-46B5-900C-A491ACAA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89" y="1990524"/>
            <a:ext cx="823074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0C8C32-DDA4-4DCF-A556-71832363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55" y="806334"/>
            <a:ext cx="6713489" cy="52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9B617C-FB1F-4D46-9417-57CFEAD07C01}"/>
              </a:ext>
            </a:extLst>
          </p:cNvPr>
          <p:cNvSpPr/>
          <p:nvPr/>
        </p:nvSpPr>
        <p:spPr>
          <a:xfrm>
            <a:off x="1445399" y="1345275"/>
            <a:ext cx="1747157" cy="75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低电压（</a:t>
            </a:r>
            <a:r>
              <a:rPr lang="en-US" altLang="zh-CN" dirty="0"/>
              <a:t>&lt;40V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D0054C-832B-4702-AF5B-938EDB753175}"/>
              </a:ext>
            </a:extLst>
          </p:cNvPr>
          <p:cNvSpPr/>
          <p:nvPr/>
        </p:nvSpPr>
        <p:spPr>
          <a:xfrm>
            <a:off x="1143320" y="2352205"/>
            <a:ext cx="2392136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中电压（</a:t>
            </a:r>
            <a:r>
              <a:rPr lang="en-US" altLang="zh-CN" dirty="0"/>
              <a:t>40V-80V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452527-4E49-4A19-B89C-C4CC5A19A11D}"/>
              </a:ext>
            </a:extLst>
          </p:cNvPr>
          <p:cNvSpPr/>
          <p:nvPr/>
        </p:nvSpPr>
        <p:spPr>
          <a:xfrm>
            <a:off x="1143320" y="3478877"/>
            <a:ext cx="2392136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高电压（</a:t>
            </a:r>
            <a:r>
              <a:rPr lang="en-US" altLang="zh-CN" dirty="0"/>
              <a:t>&gt;100V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C5679C-5AA4-4600-BD55-EDAF54F8E970}"/>
              </a:ext>
            </a:extLst>
          </p:cNvPr>
          <p:cNvSpPr/>
          <p:nvPr/>
        </p:nvSpPr>
        <p:spPr>
          <a:xfrm>
            <a:off x="8125865" y="1720831"/>
            <a:ext cx="1747157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高压</a:t>
            </a:r>
            <a:r>
              <a:rPr lang="en-US" altLang="zh-CN" dirty="0"/>
              <a:t>(&gt;1KV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DBCBFA-D221-4A25-9112-875DB00B276C}"/>
              </a:ext>
            </a:extLst>
          </p:cNvPr>
          <p:cNvSpPr/>
          <p:nvPr/>
        </p:nvSpPr>
        <p:spPr>
          <a:xfrm>
            <a:off x="4899932" y="2536762"/>
            <a:ext cx="2392136" cy="75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变压器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E646C2-B8DD-42CE-BFFA-47337B94BD64}"/>
              </a:ext>
            </a:extLst>
          </p:cNvPr>
          <p:cNvSpPr/>
          <p:nvPr/>
        </p:nvSpPr>
        <p:spPr>
          <a:xfrm>
            <a:off x="4899932" y="3663435"/>
            <a:ext cx="2392136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</a:t>
            </a:r>
            <a:r>
              <a:rPr lang="zh-CN" altLang="en-US" dirty="0"/>
              <a:t>网络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CBCEC7-500F-4B52-B4AB-DF12978C1099}"/>
              </a:ext>
            </a:extLst>
          </p:cNvPr>
          <p:cNvSpPr/>
          <p:nvPr/>
        </p:nvSpPr>
        <p:spPr>
          <a:xfrm>
            <a:off x="4899932" y="1345274"/>
            <a:ext cx="2392136" cy="75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变压器</a:t>
            </a:r>
            <a:r>
              <a:rPr lang="en-US" altLang="zh-CN" dirty="0"/>
              <a:t>+LC</a:t>
            </a:r>
            <a:r>
              <a:rPr lang="zh-CN" altLang="en-US" dirty="0"/>
              <a:t>网络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D577DB-AC62-418D-8DA2-53AC54027729}"/>
              </a:ext>
            </a:extLst>
          </p:cNvPr>
          <p:cNvSpPr/>
          <p:nvPr/>
        </p:nvSpPr>
        <p:spPr>
          <a:xfrm>
            <a:off x="8111913" y="3108264"/>
            <a:ext cx="1747157" cy="75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低压</a:t>
            </a:r>
            <a:r>
              <a:rPr lang="en-US" altLang="zh-CN" dirty="0"/>
              <a:t>(&lt;100V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1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</Words>
  <Application>Microsoft Office PowerPoint</Application>
  <PresentationFormat>宽屏</PresentationFormat>
  <Paragraphs>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PUHANG</cp:lastModifiedBy>
  <cp:revision>10</cp:revision>
  <dcterms:created xsi:type="dcterms:W3CDTF">2021-09-25T02:53:22Z</dcterms:created>
  <dcterms:modified xsi:type="dcterms:W3CDTF">2021-09-25T08:11:03Z</dcterms:modified>
</cp:coreProperties>
</file>