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10D49-C3D7-480E-99FB-B0AE7B628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9C171B-3641-45F7-B4FC-B29CC9AE7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E396E-7B9A-4E2C-B819-B9DA55C7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AED6-1C0C-445B-91D9-3F7FA9DC8A56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91A5C-E830-4348-82A8-58C9189C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32285-8D7B-4B71-A598-A7989F85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D56A-C073-4115-89BB-D117ACE7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2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EDCD4-662C-4108-97DA-61AD813B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405A9D-5237-40C9-AB57-A06D6BF3E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23A3A-2FA6-443F-9F5B-75C49149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AED6-1C0C-445B-91D9-3F7FA9DC8A56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7D734-D017-4096-BFF6-28DC22B9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AB34D-B57F-473B-A12A-DF743E5C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D56A-C073-4115-89BB-D117ACE7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5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0FC2A7-A228-4693-825E-E6602558C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96464A-6D1D-4C20-9191-A7F08E761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90200-DCD7-4389-B9D6-B70F4AE7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AED6-1C0C-445B-91D9-3F7FA9DC8A56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C0C2E-27C3-4ABF-A179-BF6D2BA4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61D1D-CFD9-4AF3-946E-C76873F4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D56A-C073-4115-89BB-D117ACE7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B7E6F-DE33-4A45-8CE3-96687692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202FA7-B2F0-44F1-AA44-D246DE0B3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B3202-3B7E-4AC2-9AC0-C9EB8F2B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AED6-1C0C-445B-91D9-3F7FA9DC8A56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E86C3-57AF-42C4-AF48-F676A672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7A1D6-4219-41D9-8D4D-38790944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D56A-C073-4115-89BB-D117ACE7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36CD3-7013-4C06-ADE9-B2363AA9C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698DFA-D088-41E7-B97D-D70F8F770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FB5DD-A47E-4DE9-AD0E-DAC4D843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AED6-1C0C-445B-91D9-3F7FA9DC8A56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BA9F7-C644-4435-854F-FD1FE70F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63F8A-FD04-46CA-8B96-6A727D06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D56A-C073-4115-89BB-D117ACE7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2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5BA0C-C05D-4972-ACC7-D939ABFF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B49021-A477-45D1-B975-218758B26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426059-22A7-4A21-A3FC-429D96F4D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40A3F1-0281-419D-9B30-A8815A5D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AED6-1C0C-445B-91D9-3F7FA9DC8A56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F816C8-A1E7-4ED7-9F79-BE5FB811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F9693-DAFB-4B15-A415-068469EB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D56A-C073-4115-89BB-D117ACE7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4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0F2AE-D050-42C0-A2FE-89CEF8D7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51EF0C-B3B5-4F82-BA83-04AC23D71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9F3AD0-C237-4CA7-8D93-158E5F1E2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ED33B0-05B4-4B2A-8DFD-938F95170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765C0D-8557-42BA-A631-6EFFFD5B3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6379C2-CD0E-470C-A392-A94F0F4B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AED6-1C0C-445B-91D9-3F7FA9DC8A56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DDB28A-E0F6-4C7C-A3E9-1E60FE1D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8A6DD9-954E-439E-9902-D9DB9771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D56A-C073-4115-89BB-D117ACE7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5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26EC8-68FD-4367-B4DA-D1EC7634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D301D1-5DEE-4774-B860-10B8B009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AED6-1C0C-445B-91D9-3F7FA9DC8A56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F58073-52FA-42CA-8103-1881B9E6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043716-1E63-4789-9DE1-EE142977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D56A-C073-4115-89BB-D117ACE7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7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2453AA-0655-48A2-8F57-1BB87B3F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AED6-1C0C-445B-91D9-3F7FA9DC8A56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CC0772-BDA8-4FD2-B65C-7F02DAFE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5DE32F-E19A-4D80-8E23-915477FB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D56A-C073-4115-89BB-D117ACE7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3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C2BDE-675F-4560-AA39-79D79116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BD331-E575-44CA-88BF-F013FAFB0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72C2DA-9929-4DE7-BCEE-EA896D2CA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2B2B53-3317-4308-85C1-F7FB0DFA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AED6-1C0C-445B-91D9-3F7FA9DC8A56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5512E3-4067-4E23-867A-AF079E2C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B2D68F-94C7-4AA4-A529-C3D189F5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D56A-C073-4115-89BB-D117ACE7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5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D619C-B645-4193-B881-18D17AD0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4AA3C1-73F1-40BC-8958-CB9F481FB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280AEA-FE19-4648-9362-978E8CF71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D645B5-A2B2-4467-B0BC-B350B972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AED6-1C0C-445B-91D9-3F7FA9DC8A56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995FE8-DC82-4B43-B14E-1A94FB96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83CE2-450E-47EE-9904-E129A20C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D56A-C073-4115-89BB-D117ACE7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3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8005C2-E6FA-435A-BD2B-2F565569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80E5E1-F39C-4FE3-BA59-F82CFC9DD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10601-67DE-41FB-8F30-4AF89C053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CAED6-1C0C-445B-91D9-3F7FA9DC8A56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0805EF-4909-4A2D-8B91-4C9E0D161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38FE6-7E1D-4CAD-8E81-A69037040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DD56A-C073-4115-89BB-D117ACE7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F574365-17E9-4F84-AE8A-99DE56C3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054" y="3121094"/>
            <a:ext cx="6181818" cy="34843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A54D0A7-DE7B-4CCB-A7BF-1BE13AAE6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900" y="132712"/>
            <a:ext cx="4784817" cy="289237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7652E05-21ED-4BB4-9336-1DFF0410858E}"/>
              </a:ext>
            </a:extLst>
          </p:cNvPr>
          <p:cNvSpPr txBox="1"/>
          <p:nvPr/>
        </p:nvSpPr>
        <p:spPr>
          <a:xfrm>
            <a:off x="1015427" y="2171887"/>
            <a:ext cx="3373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传感器结构设计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有限元仿真分析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泊松比计算方法与测量精度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实验验证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3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95F6892-D6C9-40D7-B849-C7BACB411BA5}"/>
              </a:ext>
            </a:extLst>
          </p:cNvPr>
          <p:cNvSpPr txBox="1"/>
          <p:nvPr/>
        </p:nvSpPr>
        <p:spPr>
          <a:xfrm>
            <a:off x="662172" y="2299025"/>
            <a:ext cx="3373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涡流密度与激励电流的关系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电流源功放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宽带匹配网络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窄带匹配网络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95E510E-7469-413E-8A7A-EF804A630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416" y="1689291"/>
            <a:ext cx="5166757" cy="241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3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27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 hang</dc:creator>
  <cp:lastModifiedBy>pu hang</cp:lastModifiedBy>
  <cp:revision>6</cp:revision>
  <dcterms:created xsi:type="dcterms:W3CDTF">2022-03-11T15:28:27Z</dcterms:created>
  <dcterms:modified xsi:type="dcterms:W3CDTF">2022-03-12T01:39:57Z</dcterms:modified>
</cp:coreProperties>
</file>