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10D49-C3D7-480E-99FB-B0AE7B628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9C171B-3641-45F7-B4FC-B29CC9AE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E396E-7B9A-4E2C-B819-B9DA55C7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91A5C-E830-4348-82A8-58C9189C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32285-8D7B-4B71-A598-A7989F85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EDCD4-662C-4108-97DA-61AD813B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05A9D-5237-40C9-AB57-A06D6BF3E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23A3A-2FA6-443F-9F5B-75C49149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7D734-D017-4096-BFF6-28DC22B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AB34D-B57F-473B-A12A-DF743E5C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5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FC2A7-A228-4693-825E-E6602558C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6464A-6D1D-4C20-9191-A7F08E761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90200-DCD7-4389-B9D6-B70F4AE7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C0C2E-27C3-4ABF-A179-BF6D2BA4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61D1D-CFD9-4AF3-946E-C76873F4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B7E6F-DE33-4A45-8CE3-9668769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02FA7-B2F0-44F1-AA44-D246DE0B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B3202-3B7E-4AC2-9AC0-C9EB8F2B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E86C3-57AF-42C4-AF48-F676A672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7A1D6-4219-41D9-8D4D-38790944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6CD3-7013-4C06-ADE9-B2363AA9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98DFA-D088-41E7-B97D-D70F8F77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FB5DD-A47E-4DE9-AD0E-DAC4D843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BA9F7-C644-4435-854F-FD1FE70F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3F8A-FD04-46CA-8B96-6A727D06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BA0C-C05D-4972-ACC7-D939ABF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49021-A477-45D1-B975-218758B26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26059-22A7-4A21-A3FC-429D96F4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0A3F1-0281-419D-9B30-A8815A5D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816C8-A1E7-4ED7-9F79-BE5FB811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F9693-DAFB-4B15-A415-068469EB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F2AE-D050-42C0-A2FE-89CEF8D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1EF0C-B3B5-4F82-BA83-04AC23D7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F3AD0-C237-4CA7-8D93-158E5F1E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D33B0-05B4-4B2A-8DFD-938F9517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65C0D-8557-42BA-A631-6EFFFD5B3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6379C2-CD0E-470C-A392-A94F0F4B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DDB28A-E0F6-4C7C-A3E9-1E60FE1D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A6DD9-954E-439E-9902-D9DB9771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6EC8-68FD-4367-B4DA-D1EC7634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D301D1-5DEE-4774-B860-10B8B009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F58073-52FA-42CA-8103-1881B9E6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043716-1E63-4789-9DE1-EE142977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453AA-0655-48A2-8F57-1BB87B3F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C0772-BDA8-4FD2-B65C-7F02DAFE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DE32F-E19A-4D80-8E23-915477FB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C2BDE-675F-4560-AA39-79D79116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BD331-E575-44CA-88BF-F013FAFB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2C2DA-9929-4DE7-BCEE-EA896D2C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B2B53-3317-4308-85C1-F7FB0DFA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512E3-4067-4E23-867A-AF079E2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2D68F-94C7-4AA4-A529-C3D189F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D619C-B645-4193-B881-18D17AD0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AA3C1-73F1-40BC-8958-CB9F481FB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80AEA-FE19-4648-9362-978E8CF7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645B5-A2B2-4467-B0BC-B350B972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95FE8-DC82-4B43-B14E-1A94FB96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83CE2-450E-47EE-9904-E129A20C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005C2-E6FA-435A-BD2B-2F56556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0E5E1-F39C-4FE3-BA59-F82CFC9D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10601-67DE-41FB-8F30-4AF89C05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AED6-1C0C-445B-91D9-3F7FA9DC8A5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05EF-4909-4A2D-8B91-4C9E0D16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8FE6-7E1D-4CAD-8E81-A69037040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D56A-C073-4115-89BB-D117ACE7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C9764B-E5FD-48C2-BA3F-4AE380AA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575" y="144629"/>
            <a:ext cx="3019835" cy="24862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F52B1A-115B-4DE5-A16A-6F250E27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35" y="72439"/>
            <a:ext cx="3445341" cy="28991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BCD9AC-EC3F-4318-98DF-44BA8026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30" y="4653698"/>
            <a:ext cx="7293224" cy="1696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30D114-370A-4BCB-98BA-9BC9D77D3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45" y="3932382"/>
            <a:ext cx="3467584" cy="27150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3226BD-0BD2-465E-B4C5-C19C5F481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-65548"/>
            <a:ext cx="5666234" cy="3193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180FF2-86CA-4010-A04A-7CFF0B674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76" y="3296902"/>
            <a:ext cx="7049484" cy="466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75CEB3-E8D6-4447-81AF-6C4AECFA4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0775" y="2723926"/>
            <a:ext cx="3674865" cy="21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7442A6-FE22-4863-99C3-2B292F0E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41" y="155164"/>
            <a:ext cx="5868853" cy="36107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FF1DD4-601E-4431-B579-9A630755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2" y="347478"/>
            <a:ext cx="5322424" cy="31461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766F44-6B40-42E5-878C-AA36CBCFA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" y="3804936"/>
            <a:ext cx="4681737" cy="2880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118703-33C3-4D4E-B33E-3DA666E82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6" y="4116224"/>
            <a:ext cx="3669807" cy="2257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2DA80C-1DCC-4A2E-BA9A-BFB08305F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83" y="4116225"/>
            <a:ext cx="3669806" cy="22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 hang</dc:creator>
  <cp:lastModifiedBy>pu hang</cp:lastModifiedBy>
  <cp:revision>11</cp:revision>
  <dcterms:created xsi:type="dcterms:W3CDTF">2022-03-11T15:28:27Z</dcterms:created>
  <dcterms:modified xsi:type="dcterms:W3CDTF">2022-03-19T02:05:51Z</dcterms:modified>
</cp:coreProperties>
</file>