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35FDC-4E33-4CE6-92CE-F36D73661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77AB8F-F1C4-44D2-8844-E58848C5C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CCC7C-8B9E-4B19-9751-5D43906D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0EF9-D35F-481A-A024-FB832EE329B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C295F-8515-40D7-A19C-72116049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24AC3-9141-4434-A15C-DD646079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705-4E7C-46F7-9A7F-74EAA9F7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1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8F680-17E6-4A2D-84F2-660DA2D9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D2B92F-3F96-4C10-9D0D-38C414E9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A1335-5D97-4A34-90D2-4E6AC7F8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0EF9-D35F-481A-A024-FB832EE329B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6D229-E03E-404F-BA68-5701E3EE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C31F1-259E-424A-9C17-0896C031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705-4E7C-46F7-9A7F-74EAA9F7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0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EE008C-B199-4543-8A31-FE153B72D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8E7FA5-AE37-412D-8941-DDD271B3F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9CCD4-39A2-447B-8529-4FC0FFB5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0EF9-D35F-481A-A024-FB832EE329B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39045-F46E-4D5A-BDE7-435BC7E5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94E46-92DA-4A4E-A5C9-55B0A2D3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705-4E7C-46F7-9A7F-74EAA9F7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60E20-4142-4CF1-B297-61C360BB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85CA6-889F-4035-A7D5-0FAC1DBA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2F531-7D9F-46E7-848B-01D2CD01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0EF9-D35F-481A-A024-FB832EE329B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1E418-039A-40D3-8FFD-E91E3E08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7C116-A5E1-461E-A23B-CE55B02A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705-4E7C-46F7-9A7F-74EAA9F7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2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061EF-0BC0-4BF0-AA37-BF132D84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2B7A7-10AB-4BC7-B0A2-AE7B79F54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698D0-06CA-4850-841C-3194EB59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0EF9-D35F-481A-A024-FB832EE329B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88E9B-152A-4026-A6D6-DA51B61F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395BF-4695-4D9C-8641-9D4E5810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705-4E7C-46F7-9A7F-74EAA9F7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0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BE552-8D7F-4383-87BF-8CAB8C20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CF5D4-AC39-4637-ACE8-511DC843E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1087F9-385D-4E03-83D8-A54388934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A6ADD-8C8F-49CC-A316-B4CE830D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0EF9-D35F-481A-A024-FB832EE329B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760DA-4246-470F-9EDD-143697F9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0BB041-EE3B-4508-A527-C8627FD0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705-4E7C-46F7-9A7F-74EAA9F7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D5765-3A77-470F-B0CF-23BCBED5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800A5-F89B-4258-8593-397A55F5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4A76EF-B073-4D3C-8BA6-47B5429AF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E39595-E6EE-4146-9174-633C19A8D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A0FE42-7BC1-4820-9B65-E79655715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ABD612-E65C-47C2-87B5-125E1292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0EF9-D35F-481A-A024-FB832EE329B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1AEC63-F271-450C-AB92-CD6AE42E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A78435-C778-42A1-8408-81CEDD0B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705-4E7C-46F7-9A7F-74EAA9F7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47093-AE99-4E97-88BF-A2F5F770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E21A26-91E9-4E0C-9A14-4D852BD8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0EF9-D35F-481A-A024-FB832EE329B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BB7A3D-6548-491C-A63D-AFF2B274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1F57AB-CB6C-4897-A2E7-1F8FEE1C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705-4E7C-46F7-9A7F-74EAA9F7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4E7D23-4442-48BE-80F0-D8BD1C35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0EF9-D35F-481A-A024-FB832EE329B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33DDB9-032B-4302-B2ED-4326F527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AEA6F-1BB8-47BA-A717-471510CF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705-4E7C-46F7-9A7F-74EAA9F7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217F0-93B5-4958-9CEC-A5CD4720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59475-53B9-44B8-94DF-C6A0A38D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8E63E1-F6FF-4EA4-A209-DE9EA6172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D1F454-CDD3-4848-A2AC-F73CDF60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0EF9-D35F-481A-A024-FB832EE329B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E445B7-AA8E-43EE-9F37-8ADAAC81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4DF5AF-4D03-4763-8E2B-9AE36C72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705-4E7C-46F7-9A7F-74EAA9F7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19830-BA38-40EA-BDE6-39FC84B7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4A91EF-1A22-4BA2-8ED0-35ECB4990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974178-98A3-4302-A20E-E6057951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A7CEC-64F2-4B07-B7A6-204DE2D9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0EF9-D35F-481A-A024-FB832EE329B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9063D-FA99-43D1-BCAA-B417971C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D1105-1723-4917-9422-345C3F88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705-4E7C-46F7-9A7F-74EAA9F7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0B9846-5C7B-4107-B661-B272ECA3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A1A67-EB1C-4717-8C0E-CDD2F4743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69827-988C-4771-8503-B31255C98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0EF9-D35F-481A-A024-FB832EE329B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1CBBE-232E-46EB-ACB1-78C325D02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5EBAF-8938-4E61-B1B1-B8271EAA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5A705-4E7C-46F7-9A7F-74EAA9F7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0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115D9A-081D-46DA-8ED6-79174D5F5638}"/>
              </a:ext>
            </a:extLst>
          </p:cNvPr>
          <p:cNvSpPr txBox="1"/>
          <p:nvPr/>
        </p:nvSpPr>
        <p:spPr>
          <a:xfrm>
            <a:off x="596348" y="887530"/>
            <a:ext cx="7460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论文进展：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dodd&amp;deeds</a:t>
            </a:r>
            <a:r>
              <a:rPr lang="en-US" altLang="zh-CN" dirty="0"/>
              <a:t>: </a:t>
            </a:r>
            <a:r>
              <a:rPr lang="zh-CN" altLang="en-US" dirty="0"/>
              <a:t>通过面电流近似柔性</a:t>
            </a:r>
            <a:r>
              <a:rPr lang="en-US" altLang="zh-CN" dirty="0"/>
              <a:t>PCB</a:t>
            </a:r>
            <a:r>
              <a:rPr lang="zh-CN" altLang="en-US" dirty="0"/>
              <a:t>线圈，解释纵波的激发原理，得到纵波幅值、横波幅值与激励电流的关系。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解决时间反演存在的常数误差。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zh-CN" altLang="en-US" dirty="0"/>
              <a:t>纵波与横波时间测量精度，参数反演稳定问题。</a:t>
            </a:r>
            <a:endParaRPr lang="en-US" altLang="zh-CN" dirty="0"/>
          </a:p>
          <a:p>
            <a:r>
              <a:rPr lang="en-US" dirty="0"/>
              <a:t>4. </a:t>
            </a:r>
            <a:r>
              <a:rPr lang="zh-CN" altLang="en-US" dirty="0"/>
              <a:t>线圈参数优化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5EB7C5-C6FD-48DD-AC5D-B10398942E42}"/>
              </a:ext>
            </a:extLst>
          </p:cNvPr>
          <p:cNvSpPr txBox="1"/>
          <p:nvPr/>
        </p:nvSpPr>
        <p:spPr>
          <a:xfrm>
            <a:off x="808383" y="3770325"/>
            <a:ext cx="1057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硬件设计进展：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接收方案改进：</a:t>
            </a: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大动态范围限幅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电流源宽带匹配方案实验验证（</a:t>
            </a:r>
            <a:r>
              <a:rPr lang="en-US" altLang="zh-CN" dirty="0"/>
              <a:t>ritec2500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/>
              <a:t>3. 2MHz</a:t>
            </a:r>
            <a:r>
              <a:rPr lang="zh-CN" altLang="en-US" dirty="0"/>
              <a:t>系统调试</a:t>
            </a:r>
            <a:endParaRPr lang="en-US" altLang="zh-CN" dirty="0"/>
          </a:p>
          <a:p>
            <a:r>
              <a:rPr lang="en-US" altLang="zh-CN" dirty="0"/>
              <a:t>4. 10MHz</a:t>
            </a:r>
            <a:r>
              <a:rPr lang="zh-CN" altLang="en-US" dirty="0"/>
              <a:t>电路板设计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280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9AB7D4-08DB-4A56-8FC5-80CD29DC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07" y="2917553"/>
            <a:ext cx="4658375" cy="38676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D4FCD6-C548-4D75-B68A-916B0DFA2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74" y="2917553"/>
            <a:ext cx="4683456" cy="38676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FA9E61-C851-4276-90AB-4CAC20130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474" y="72757"/>
            <a:ext cx="3998283" cy="31591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AA7B95-120D-4559-93C7-CCB294EF2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157" y="72756"/>
            <a:ext cx="4036225" cy="31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3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BCC835-3F00-4EA8-96CB-F6F7FA743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51" y="977022"/>
            <a:ext cx="4904067" cy="40078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6D38B7C-478F-4EB7-B3C4-281EA1A55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3136"/>
            <a:ext cx="5920438" cy="311172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16F9B6-2B5A-42B6-B917-A9DEAEB07A22}"/>
              </a:ext>
            </a:extLst>
          </p:cNvPr>
          <p:cNvSpPr/>
          <p:nvPr/>
        </p:nvSpPr>
        <p:spPr>
          <a:xfrm>
            <a:off x="2710980" y="4984863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解析解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E9B955-B3BE-4462-B8DE-082395A600CF}"/>
              </a:ext>
            </a:extLst>
          </p:cNvPr>
          <p:cNvSpPr/>
          <p:nvPr/>
        </p:nvSpPr>
        <p:spPr>
          <a:xfrm>
            <a:off x="8233602" y="498486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有限元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0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B4364A-8831-443F-9707-F746854A8806}"/>
              </a:ext>
            </a:extLst>
          </p:cNvPr>
          <p:cNvSpPr txBox="1"/>
          <p:nvPr/>
        </p:nvSpPr>
        <p:spPr>
          <a:xfrm>
            <a:off x="397565" y="431652"/>
            <a:ext cx="105752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EMAT</a:t>
            </a:r>
            <a:r>
              <a:rPr lang="zh-CN" altLang="en-US" dirty="0"/>
              <a:t>线圈分析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线圈结构分析：线圈电抗（感抗、容抗、阻抗）</a:t>
            </a:r>
            <a:endParaRPr lang="en-US" altLang="zh-CN" dirty="0"/>
          </a:p>
          <a:p>
            <a:r>
              <a:rPr lang="zh-CN" altLang="en-US" dirty="0"/>
              <a:t>单位长度导线（导线间距定值），感抗、容抗、阻抗确定</a:t>
            </a:r>
            <a:endParaRPr lang="en-US" altLang="zh-CN" dirty="0"/>
          </a:p>
          <a:p>
            <a:r>
              <a:rPr lang="zh-CN" altLang="en-US" dirty="0"/>
              <a:t>通过线圈拓扑结构设计，改变能量在各电抗中的分布</a:t>
            </a: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螺旋形线圈</a:t>
            </a: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并联型螺旋形线圈</a:t>
            </a: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并联型线性线圈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电路等效模型建立：</a:t>
            </a:r>
            <a:endParaRPr lang="en-US" altLang="zh-CN" dirty="0"/>
          </a:p>
          <a:p>
            <a:r>
              <a:rPr lang="en-US" altLang="zh-CN" dirty="0"/>
              <a:t>a. </a:t>
            </a:r>
          </a:p>
          <a:p>
            <a:endParaRPr lang="en-US" altLang="zh-CN" dirty="0"/>
          </a:p>
          <a:p>
            <a:r>
              <a:rPr lang="zh-CN" altLang="en-US" dirty="0"/>
              <a:t>为改善趋肤效应，单股线圈宽度接近趋肤深度；为提高涡流密度，线间距尽可能小。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并联型线圈可消除线间的分布电容影响，削弱线圈与平板间（层间）电容的影响。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匝螺旋形线圈与</a:t>
            </a:r>
            <a:r>
              <a:rPr lang="en-US" altLang="zh-CN" dirty="0"/>
              <a:t>N</a:t>
            </a:r>
            <a:r>
              <a:rPr lang="zh-CN" altLang="en-US" dirty="0"/>
              <a:t>匝并联型螺旋形线圈相比产生的额外功率</a:t>
            </a:r>
            <a:r>
              <a:rPr lang="en-US" altLang="zh-CN" dirty="0"/>
              <a:t>P(N)</a:t>
            </a:r>
            <a:r>
              <a:rPr lang="zh-CN" altLang="en-US" dirty="0"/>
              <a:t>，改善线间电容与高压击穿问题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激励端架构改进：</a:t>
            </a:r>
            <a:endParaRPr lang="en-US" altLang="zh-CN" dirty="0"/>
          </a:p>
          <a:p>
            <a:r>
              <a:rPr lang="zh-CN" altLang="en-US" dirty="0"/>
              <a:t>低压大电流（发射机）</a:t>
            </a:r>
            <a:r>
              <a:rPr lang="en-US" altLang="zh-CN" dirty="0"/>
              <a:t>-&gt;</a:t>
            </a:r>
            <a:r>
              <a:rPr lang="zh-CN" altLang="en-US" dirty="0"/>
              <a:t>高压小电流（传输线，丝包线）</a:t>
            </a:r>
            <a:r>
              <a:rPr lang="en-US" altLang="zh-CN" dirty="0"/>
              <a:t>-&gt;</a:t>
            </a:r>
            <a:r>
              <a:rPr lang="zh-CN" altLang="en-US" dirty="0"/>
              <a:t>低压大电流（线圈）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459CFD-FCAD-420B-8D70-E6EFCDAB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6" y="2693810"/>
            <a:ext cx="175284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3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270</Words>
  <Application>Microsoft Office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 hang</dc:creator>
  <cp:lastModifiedBy>pu hang</cp:lastModifiedBy>
  <cp:revision>31</cp:revision>
  <dcterms:created xsi:type="dcterms:W3CDTF">2022-03-23T15:02:25Z</dcterms:created>
  <dcterms:modified xsi:type="dcterms:W3CDTF">2022-03-27T01:19:18Z</dcterms:modified>
</cp:coreProperties>
</file>