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6AD2EA-5E03-40AE-8A3F-7370366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2" y="286328"/>
            <a:ext cx="3959436" cy="3077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8207E6-BFA3-4676-8E0D-448F580C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98" y="3469916"/>
            <a:ext cx="881185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C9BDE3-1795-4C83-8C29-C2EC0134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562104"/>
            <a:ext cx="963111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 hang</cp:lastModifiedBy>
  <cp:revision>3</cp:revision>
  <dcterms:created xsi:type="dcterms:W3CDTF">2022-04-09T01:17:19Z</dcterms:created>
  <dcterms:modified xsi:type="dcterms:W3CDTF">2022-04-09T01:21:46Z</dcterms:modified>
</cp:coreProperties>
</file>