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28E8AEA-0157-426F-AA5B-1FF9188BA3E8}"/>
                  </a:ext>
                </a:extLst>
              </p:cNvPr>
              <p:cNvSpPr/>
              <p:nvPr/>
            </p:nvSpPr>
            <p:spPr>
              <a:xfrm>
                <a:off x="186117" y="634886"/>
                <a:ext cx="12005883" cy="6223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794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r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&amp; 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794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r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𝐼𝑚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r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286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𝐼𝑚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en-US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𝑅𝑒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α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r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en-US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𝐼𝑚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α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r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794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Use the steepest descent method to integral</a:t>
                </a:r>
              </a:p>
              <a:p>
                <a:pPr indent="2794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here.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iα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𝑅𝑒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ϕ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𝐼𝑚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ϕ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286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{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𝑅𝑒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𝐼𝑚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794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Integrate eq [] by contour integral, and deformed the contour by steepest descent method. As k is infinity, the dominant contribution to the integral is the endpoints, we can get,</a:t>
                </a:r>
              </a:p>
              <a:p>
                <a:pPr indent="2286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𝑘𝑦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𝑘𝑦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sup>
                      </m:sSup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𝑖𝑘𝑥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sup>
                      </m:sSup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𝑘𝑦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794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It is obviously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𝑘𝑦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sup>
                    </m:sSup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𝑖𝑘𝑥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286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𝑘𝑦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sup>
                      </m:sSup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𝑘𝑦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28E8AEA-0157-426F-AA5B-1FF9188BA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17" y="634886"/>
                <a:ext cx="12005883" cy="6223114"/>
              </a:xfrm>
              <a:prstGeom prst="rect">
                <a:avLst/>
              </a:prstGeom>
              <a:blipFill>
                <a:blip r:embed="rId2"/>
                <a:stretch>
                  <a:fillRect l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793B1EA6-D5D3-4939-86CE-4F7DAC9B80AD}"/>
              </a:ext>
            </a:extLst>
          </p:cNvPr>
          <p:cNvSpPr txBox="1"/>
          <p:nvPr/>
        </p:nvSpPr>
        <p:spPr>
          <a:xfrm>
            <a:off x="283220" y="129473"/>
            <a:ext cx="48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IFFT for straight line magnetic field calculation</a:t>
            </a:r>
          </a:p>
        </p:txBody>
      </p:sp>
    </p:spTree>
    <p:extLst>
      <p:ext uri="{BB962C8B-B14F-4D97-AF65-F5344CB8AC3E}">
        <p14:creationId xmlns:p14="http://schemas.microsoft.com/office/powerpoint/2010/main" val="124587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B945A97-66BB-4ABC-AD9C-5484B7680061}"/>
                  </a:ext>
                </a:extLst>
              </p:cNvPr>
              <p:cNvSpPr/>
              <p:nvPr/>
            </p:nvSpPr>
            <p:spPr>
              <a:xfrm>
                <a:off x="145656" y="927089"/>
                <a:ext cx="12121869" cy="4855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794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Keep the negligible contribution away from the endpoints,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𝑘𝑦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𝑑𝑦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e>
                    </m:d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𝑘𝑦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𝑑𝑦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794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For the 2D model present here,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coil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. both of them are bonded. So finally we get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en-US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and</a:t>
                </a:r>
              </a:p>
              <a:p>
                <a:pPr indent="2286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αx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a even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so we can get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zh-CN" alt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nary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αx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αx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zh-CN" alt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𝜋𝜙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αx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is the invert Fourier transform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space frequency component of magnet vector distribute in x direction. now we can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analysis magnetic field in space frequency domain, and calculate magnetic field in x direction by IFFT avoiding tedious and time-consuming numeric integration method.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𝑅𝑒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𝑅𝑒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𝐼𝑚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</m:nary>
                      <m:sSup>
                        <m:s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B945A97-66BB-4ABC-AD9C-5484B7680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56" y="927089"/>
                <a:ext cx="12121869" cy="4855368"/>
              </a:xfrm>
              <a:prstGeom prst="rect">
                <a:avLst/>
              </a:prstGeom>
              <a:blipFill>
                <a:blip r:embed="rId2"/>
                <a:stretch>
                  <a:fillRect l="-453" t="-9912" r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E2B3FAC7-D385-4C6D-9A7E-FC01165DA09F}"/>
              </a:ext>
            </a:extLst>
          </p:cNvPr>
          <p:cNvSpPr/>
          <p:nvPr/>
        </p:nvSpPr>
        <p:spPr>
          <a:xfrm>
            <a:off x="286491" y="201729"/>
            <a:ext cx="4498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IFFT for straight line magnetic field calculation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E6A598-9B92-4290-9F6A-779E3ACE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54" y="4742701"/>
            <a:ext cx="3107147" cy="20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6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471BE6-3935-4498-839A-8C2A99E6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700"/>
            <a:ext cx="4312233" cy="21429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FE94B3E-537E-43BD-A5B2-A4AE4D7E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25" y="1213805"/>
            <a:ext cx="3730021" cy="21429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A7AEB8-C10C-4103-A2C5-B4F2A4483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038" y="1213805"/>
            <a:ext cx="3209545" cy="23021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6BC784-928C-45D5-A854-7E1848EAE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233" y="4023421"/>
            <a:ext cx="4408229" cy="21224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4F9BB1-69DD-4D65-A9B5-89F4D8BDCD23}"/>
              </a:ext>
            </a:extLst>
          </p:cNvPr>
          <p:cNvSpPr/>
          <p:nvPr/>
        </p:nvSpPr>
        <p:spPr>
          <a:xfrm>
            <a:off x="277357" y="168282"/>
            <a:ext cx="392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Analytical calculation of ultrasonic wave</a:t>
            </a:r>
          </a:p>
        </p:txBody>
      </p:sp>
    </p:spTree>
    <p:extLst>
      <p:ext uri="{BB962C8B-B14F-4D97-AF65-F5344CB8AC3E}">
        <p14:creationId xmlns:p14="http://schemas.microsoft.com/office/powerpoint/2010/main" val="392124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E6A725-4463-41CB-A099-D8FE32C8FDF3}"/>
              </a:ext>
            </a:extLst>
          </p:cNvPr>
          <p:cNvSpPr txBox="1"/>
          <p:nvPr/>
        </p:nvSpPr>
        <p:spPr>
          <a:xfrm>
            <a:off x="687822" y="509798"/>
            <a:ext cx="4798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Tunable impedance matching</a:t>
            </a:r>
          </a:p>
          <a:p>
            <a:r>
              <a:rPr lang="en-US" dirty="0"/>
              <a:t> </a:t>
            </a:r>
          </a:p>
          <a:p>
            <a:pPr marL="342900" indent="-342900">
              <a:buAutoNum type="alphaLcPeriod"/>
            </a:pPr>
            <a:r>
              <a:rPr lang="en-US" dirty="0"/>
              <a:t>Phased-Switched impedance modulation</a:t>
            </a:r>
          </a:p>
          <a:p>
            <a:pPr marL="342900" indent="-342900">
              <a:buAutoNum type="alphaLcPeriod"/>
            </a:pPr>
            <a:r>
              <a:rPr lang="en-US" dirty="0"/>
              <a:t>Resistance compression network </a:t>
            </a: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DDE17E-D6B6-425A-B145-BEDC7029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19" y="4822665"/>
            <a:ext cx="5688052" cy="141766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C83EDE4-00B0-4BF5-85F3-EC5B00F6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446" y="1987126"/>
            <a:ext cx="4477108" cy="21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4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327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DengXian</vt:lpstr>
      <vt:lpstr>微软雅黑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PUHANG</dc:creator>
  <cp:lastModifiedBy>pu hang</cp:lastModifiedBy>
  <cp:revision>11</cp:revision>
  <dcterms:created xsi:type="dcterms:W3CDTF">2022-06-10T07:58:03Z</dcterms:created>
  <dcterms:modified xsi:type="dcterms:W3CDTF">2022-06-11T04:08:27Z</dcterms:modified>
</cp:coreProperties>
</file>