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64" r:id="rId4"/>
    <p:sldId id="259" r:id="rId5"/>
    <p:sldId id="265" r:id="rId6"/>
    <p:sldId id="266" r:id="rId7"/>
    <p:sldId id="267" r:id="rId8"/>
    <p:sldId id="258" r:id="rId9"/>
    <p:sldId id="269" r:id="rId10"/>
    <p:sldId id="270" r:id="rId11"/>
    <p:sldId id="271" r:id="rId12"/>
    <p:sldId id="272" r:id="rId13"/>
    <p:sldId id="268" r:id="rId14"/>
    <p:sldId id="260" r:id="rId15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94632" autoAdjust="0"/>
  </p:normalViewPr>
  <p:slideViewPr>
    <p:cSldViewPr snapToGrid="0">
      <p:cViewPr varScale="1">
        <p:scale>
          <a:sx n="68" d="100"/>
          <a:sy n="68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2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ro-RO" noProof="1">
              <a:latin typeface="Calibri" panose="020F0502020204030204" pitchFamily="34" charset="0"/>
              <a:cs typeface="Calibri" panose="020F0502020204030204" pitchFamily="34" charset="0"/>
            </a:rPr>
            <a:t>Achiziționarea datelor</a:t>
          </a:r>
          <a:r>
            <a:rPr lang="ru-RU" noProof="1">
              <a:latin typeface="Calibri" panose="020F0502020204030204" pitchFamily="34" charset="0"/>
              <a:cs typeface="Calibri" panose="020F0502020204030204" pitchFamily="34" charset="0"/>
            </a:rPr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ro-RO" noProof="1">
              <a:latin typeface="Calibri" panose="020F0502020204030204" pitchFamily="34" charset="0"/>
              <a:cs typeface="Calibri" panose="020F0502020204030204" pitchFamily="34" charset="0"/>
            </a:rPr>
            <a:t>Extragerea informației</a:t>
          </a:r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ro-RO" noProof="1">
              <a:latin typeface="Calibri" panose="020F0502020204030204" pitchFamily="34" charset="0"/>
              <a:cs typeface="Calibri" panose="020F0502020204030204" pitchFamily="34" charset="0"/>
            </a:rPr>
            <a:t>Transformarea(convertirea)</a:t>
          </a:r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rtlCol="0" anchor="ctr" anchorCtr="0">
          <a:noAutofit/>
        </a:bodyPr>
        <a:lstStyle/>
        <a:p>
          <a:pPr marL="0" lvl="0" indent="0" algn="l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400" kern="1200" noProof="1">
              <a:latin typeface="Calibri" panose="020F0502020204030204" pitchFamily="34" charset="0"/>
              <a:cs typeface="Calibri" panose="020F0502020204030204" pitchFamily="34" charset="0"/>
            </a:rPr>
            <a:t>Achiziționarea datelor</a:t>
          </a:r>
          <a:r>
            <a:rPr lang="ru-RU" sz="3400" kern="1200" noProof="1">
              <a:latin typeface="Calibri" panose="020F0502020204030204" pitchFamily="34" charset="0"/>
              <a:cs typeface="Calibri" panose="020F0502020204030204" pitchFamily="34" charset="0"/>
            </a:rPr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rtlCol="0" anchor="ctr" anchorCtr="0">
          <a:noAutofit/>
        </a:bodyPr>
        <a:lstStyle/>
        <a:p>
          <a:pPr marL="0" lvl="0" indent="0" algn="l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400" kern="1200" noProof="1">
              <a:latin typeface="Calibri" panose="020F0502020204030204" pitchFamily="34" charset="0"/>
              <a:cs typeface="Calibri" panose="020F0502020204030204" pitchFamily="34" charset="0"/>
            </a:rPr>
            <a:t>Extragerea informației</a:t>
          </a:r>
          <a:endParaRPr lang="ru-RU" sz="3400" kern="1200" noProof="1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rtlCol="0" anchor="ctr" anchorCtr="0">
          <a:noAutofit/>
        </a:bodyPr>
        <a:lstStyle/>
        <a:p>
          <a:pPr marL="0" lvl="0" indent="0" algn="l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400" kern="1200" noProof="1">
              <a:latin typeface="Calibri" panose="020F0502020204030204" pitchFamily="34" charset="0"/>
              <a:cs typeface="Calibri" panose="020F0502020204030204" pitchFamily="34" charset="0"/>
            </a:rPr>
            <a:t>Transformarea(convertirea)</a:t>
          </a:r>
          <a:endParaRPr lang="ru-RU" sz="3400" kern="1200" noProof="1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9C4667-D0EB-4182-A979-F1BD41F3D31E}" type="datetime1">
              <a:rPr lang="ru-RU" smtClean="0"/>
              <a:t>22.05.2023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2E72FE-6225-48DC-96F7-A6D4A27B79B8}" type="datetime1">
              <a:rPr lang="ru-RU" noProof="0" smtClean="0"/>
              <a:t>22.05.2023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45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o-RO" noProof="0"/>
              <a:t>Faceți clic pentru a edita stilul de titlu coordonator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o-RO" noProof="0"/>
              <a:t>Faceți clic pentru a edita stilul de subtitlu coordonator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5E3DB2-6224-4F87-96B2-901B51FC324F}" type="datetime1">
              <a:rPr lang="ru-RU" noProof="0" smtClean="0"/>
              <a:t>22.05.2023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  <a:endParaRPr lang="ru-RU" noProof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o-RO" noProof="0"/>
              <a:t>Faceţi clic pentru a edita Master stiluri text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724630-BB87-4AF9-A3EB-1FC0B7D5A0A2}" type="datetime1">
              <a:rPr lang="ru-RU" noProof="0" smtClean="0"/>
              <a:t>22.05.2023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o-RO" noProof="0"/>
              <a:t>Faceți clic pentru a edita stilul de titlu coordonator</a:t>
            </a:r>
            <a:endParaRPr lang="ru-RU" noProof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o-RO" noProof="0"/>
              <a:t>Faceţi clic pentru a edita Master stiluri text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ED2A334-CAC3-41D9-9F20-8680444032ED}" type="datetime1">
              <a:rPr lang="ru-RU" noProof="0" smtClean="0"/>
              <a:t>22.05.2023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o-RO" noProof="0"/>
              <a:t>Faceţi clic pentru a edita Master stiluri text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41335E-9FC5-4332-89A1-F61C26AF68B8}" type="datetime1">
              <a:rPr lang="ru-RU" noProof="0" smtClean="0"/>
              <a:t>22.05.2023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o-RO" noProof="0"/>
              <a:t>Faceți clic pentru a edita stilul de titlu coordonator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/>
              <a:t>Faceţi clic pentru a edita Master stiluri text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42827-D144-4B2C-B4EF-283D1A1D2ABE}" type="datetime1">
              <a:rPr lang="ru-RU" noProof="0" smtClean="0"/>
              <a:t>22.05.2023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o-RO" noProof="0"/>
              <a:t>Faceţi clic pentru a edita Master stiluri text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o-RO" noProof="0"/>
              <a:t>Faceţi clic pentru a edita Master stiluri text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134D18-76F3-4340-B8E3-CE0608B72693}" type="datetime1">
              <a:rPr lang="ru-RU" noProof="0" smtClean="0"/>
              <a:t>22.05.2023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Faceţi clic pentru a edita Master stiluri text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o-RO" noProof="0"/>
              <a:t>Faceţi clic pentru a edita Master stiluri text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  <a:endParaRPr lang="ru-RU" noProof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Faceţi clic pentru a edita Master stiluri text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o-RO" noProof="0"/>
              <a:t>Faceţi clic pentru a edita Master stiluri text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  <a:endParaRPr lang="ru-RU" noProof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1DAD5-1ADC-4BAD-A5A2-B644A9983A58}" type="datetime1">
              <a:rPr lang="ru-RU" noProof="0" smtClean="0"/>
              <a:t>22.05.2023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4B273F-9A6A-422D-A6AB-3990B7538E9C}" type="datetime1">
              <a:rPr lang="ru-RU" noProof="0" smtClean="0"/>
              <a:t>22.05.2023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26E7C-B2F6-41BB-9643-AACFC392E830}" type="datetime1">
              <a:rPr lang="ru-RU" noProof="0" smtClean="0"/>
              <a:t>22.05.2023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o-RO" noProof="0"/>
              <a:t>Faceți clic pentru a edita stilul de titlu coordonator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o-RO" noProof="0"/>
              <a:t>Faceţi clic pentru a edita Master stiluri text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 noProof="0"/>
              <a:t>Faceţi clic pentru a edita Master stiluri text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2B0968A-0AED-4FB8-B40B-FB67848094BA}" type="datetime1">
              <a:rPr lang="ru-RU" noProof="0" smtClean="0"/>
              <a:t>22.05.2023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o-RO" noProof="0"/>
              <a:t>Faceți clic pentru a edita stilul de titlu coordonator</a:t>
            </a:r>
            <a:endParaRPr lang="ru-RU" noProof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 noProof="0"/>
              <a:t>Faceţi clic pentru a edita Master stiluri text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F5BCB-5907-4BE5-BDA8-E10478C468F1}" type="datetime1">
              <a:rPr lang="ru-RU" noProof="0" smtClean="0"/>
              <a:t>22.05.2023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2E8C287-D018-43BB-961A-194062A1E79C}" type="datetime1">
              <a:rPr lang="ru-RU" smtClean="0"/>
              <a:pPr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7" name="Рисунок 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0" y="3360813"/>
            <a:ext cx="10993549" cy="1962497"/>
          </a:xfrm>
        </p:spPr>
        <p:txBody>
          <a:bodyPr rtlCol="0">
            <a:noAutofit/>
          </a:bodyPr>
          <a:lstStyle/>
          <a:p>
            <a:pPr rtl="0"/>
            <a:br>
              <a:rPr lang="en-US" sz="6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o-RO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Formarea unei baze de date de medici</a:t>
            </a:r>
            <a:endParaRPr lang="ro-RO" sz="6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0644" y="5281416"/>
            <a:ext cx="4950055" cy="895244"/>
          </a:xfrm>
        </p:spPr>
        <p:txBody>
          <a:bodyPr rtlCol="0">
            <a:normAutofit fontScale="25000" lnSpcReduction="20000"/>
          </a:bodyPr>
          <a:lstStyle/>
          <a:p>
            <a:pPr rtl="0"/>
            <a:r>
              <a:rPr lang="en-US" sz="5600" dirty="0" err="1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Autori</a:t>
            </a:r>
            <a:r>
              <a:rPr lang="en-US" sz="5600" dirty="0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Diana BEJINARU</a:t>
            </a:r>
          </a:p>
          <a:p>
            <a:pPr rtl="0"/>
            <a:r>
              <a:rPr lang="en-US" sz="5600" dirty="0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ro-RO" sz="5600" dirty="0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Vladislav GHIDIRIM</a:t>
            </a:r>
          </a:p>
          <a:p>
            <a:pPr rtl="0"/>
            <a:endParaRPr lang="en-US" sz="5600" dirty="0">
              <a:solidFill>
                <a:srgbClr val="7CEB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ro-RO" sz="5600" dirty="0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Cadru didactic îndrumător: Anamaria DUMITRESCU</a:t>
            </a:r>
          </a:p>
          <a:p>
            <a:pPr rtl="0"/>
            <a:endParaRPr lang="ru-RU" dirty="0">
              <a:solidFill>
                <a:srgbClr val="7CEB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A0EA-D056-FAF5-CE79-E5FC3358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Metoda propusă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C8D9-E71C-7E31-8BFB-0F793F230D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o-RO" dirty="0"/>
              <a:t>Instalare biblioteci BeautifulSoup și Pandas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o-RO" dirty="0"/>
              <a:t>Obținere adresă URL pentru fiecare subpagină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o-RO" dirty="0"/>
              <a:t>Căutare etichete div ce conțin numele medicilor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o-RO" dirty="0"/>
              <a:t>Creare DataFrame cu numele și specializările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o-RO" dirty="0"/>
              <a:t>Export date într-un fișier Excel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F908C0-097C-CF57-65FC-85CB782781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236170"/>
            <a:ext cx="5422900" cy="3615972"/>
          </a:xfrm>
        </p:spPr>
      </p:pic>
    </p:spTree>
    <p:extLst>
      <p:ext uri="{BB962C8B-B14F-4D97-AF65-F5344CB8AC3E}">
        <p14:creationId xmlns:p14="http://schemas.microsoft.com/office/powerpoint/2010/main" val="272750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A28F-9A60-3778-4127-DBAD3095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Sursa paginii WEB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F8C746-FE06-F334-B8F5-37FA2DC918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64888" y="2059312"/>
            <a:ext cx="5662223" cy="3963557"/>
          </a:xfrm>
        </p:spPr>
      </p:pic>
    </p:spTree>
    <p:extLst>
      <p:ext uri="{BB962C8B-B14F-4D97-AF65-F5344CB8AC3E}">
        <p14:creationId xmlns:p14="http://schemas.microsoft.com/office/powerpoint/2010/main" val="3418109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A651-B5A4-0302-52B6-B787E362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Rezultat final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CA2ABA-44F1-7375-224F-6DA3BFA0A9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02269" y="1910022"/>
            <a:ext cx="4587461" cy="4639857"/>
          </a:xfrm>
        </p:spPr>
      </p:pic>
    </p:spTree>
    <p:extLst>
      <p:ext uri="{BB962C8B-B14F-4D97-AF65-F5344CB8AC3E}">
        <p14:creationId xmlns:p14="http://schemas.microsoft.com/office/powerpoint/2010/main" val="160665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92ABF0B-0344-9996-538A-D65983A7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 err="1"/>
              <a:t>Concluzii</a:t>
            </a:r>
            <a:endParaRPr lang="ru-RU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08C8A76-E611-BC42-6ED3-1EB8A7D6B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US" dirty="0" err="1"/>
              <a:t>Extragerea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web </a:t>
            </a:r>
            <a:r>
              <a:rPr lang="en-US" dirty="0" err="1"/>
              <a:t>ascunse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provocare</a:t>
            </a:r>
            <a:r>
              <a:rPr lang="en-US" dirty="0"/>
              <a:t> </a:t>
            </a:r>
            <a:r>
              <a:rPr lang="en-US" dirty="0" err="1"/>
              <a:t>majoră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zilele</a:t>
            </a:r>
            <a:r>
              <a:rPr lang="en-US" dirty="0"/>
              <a:t> </a:t>
            </a:r>
            <a:r>
              <a:rPr lang="en-US" dirty="0" err="1"/>
              <a:t>noastre</a:t>
            </a:r>
            <a:r>
              <a:rPr lang="en-US" dirty="0"/>
              <a:t>, din </a:t>
            </a:r>
            <a:r>
              <a:rPr lang="en-US" dirty="0" err="1"/>
              <a:t>cauza</a:t>
            </a:r>
            <a:r>
              <a:rPr lang="en-US" dirty="0"/>
              <a:t> </a:t>
            </a:r>
            <a:r>
              <a:rPr lang="en-US" dirty="0" err="1"/>
              <a:t>naturii</a:t>
            </a:r>
            <a:r>
              <a:rPr lang="en-US" dirty="0"/>
              <a:t> </a:t>
            </a:r>
            <a:r>
              <a:rPr lang="en-US" dirty="0" err="1"/>
              <a:t>autonome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eterogene</a:t>
            </a:r>
            <a:r>
              <a:rPr lang="en-US" dirty="0"/>
              <a:t> a </a:t>
            </a:r>
            <a:r>
              <a:rPr lang="en-US" dirty="0" err="1"/>
              <a:t>conținutului</a:t>
            </a:r>
            <a:r>
              <a:rPr lang="en-US" dirty="0"/>
              <a:t> web </a:t>
            </a:r>
            <a:r>
              <a:rPr lang="en-US" dirty="0" err="1"/>
              <a:t>ascuns</a:t>
            </a:r>
            <a:endParaRPr lang="ro-RO" dirty="0"/>
          </a:p>
          <a:p>
            <a:r>
              <a:rPr lang="ro-RO" dirty="0"/>
              <a:t>E</a:t>
            </a:r>
            <a:r>
              <a:rPr lang="en-US" dirty="0" err="1"/>
              <a:t>ste</a:t>
            </a:r>
            <a:r>
              <a:rPr lang="en-US" dirty="0"/>
              <a:t> un instrument </a:t>
            </a:r>
            <a:r>
              <a:rPr lang="en-US" dirty="0" err="1"/>
              <a:t>extrem</a:t>
            </a:r>
            <a:r>
              <a:rPr lang="en-US" dirty="0"/>
              <a:t> de util </a:t>
            </a:r>
            <a:r>
              <a:rPr lang="en-US" dirty="0" err="1"/>
              <a:t>în</a:t>
            </a:r>
            <a:r>
              <a:rPr lang="en-US" dirty="0"/>
              <a:t> era </a:t>
            </a:r>
            <a:r>
              <a:rPr lang="en-US" dirty="0" err="1"/>
              <a:t>informațională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un</a:t>
            </a:r>
            <a:r>
              <a:rPr lang="ro-RO" dirty="0"/>
              <a:t>ul</a:t>
            </a:r>
            <a:r>
              <a:rPr lang="en-US" dirty="0"/>
              <a:t> </a:t>
            </a:r>
            <a:r>
              <a:rPr lang="en-US" dirty="0" err="1"/>
              <a:t>esențial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domenii</a:t>
            </a:r>
            <a:r>
              <a:rPr lang="en-US" dirty="0"/>
              <a:t> </a:t>
            </a:r>
            <a:r>
              <a:rPr lang="ro-RO" dirty="0"/>
              <a:t>pentru orice companie care dorește să își mențină prezența online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8C157D41-C542-52A1-9E30-75FC02813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659" y="2228003"/>
            <a:ext cx="4931908" cy="3633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6479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4" y="1419225"/>
            <a:ext cx="3449191" cy="1914167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rgbClr val="FFFFFF"/>
                </a:solidFill>
              </a:rPr>
              <a:t>Mul</a:t>
            </a:r>
            <a:r>
              <a:rPr lang="ro-RO" dirty="0" err="1">
                <a:solidFill>
                  <a:srgbClr val="FFFFFF"/>
                </a:solidFill>
              </a:rPr>
              <a:t>țumim</a:t>
            </a:r>
            <a:r>
              <a:rPr lang="ro-RO" dirty="0">
                <a:solidFill>
                  <a:srgbClr val="FFFFFF"/>
                </a:solidFill>
              </a:rPr>
              <a:t> pentru atenție</a:t>
            </a:r>
            <a:endParaRPr lang="ru-RU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ru-RU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endParaRPr lang="ru-RU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E490DA9-6143-6AFC-3436-589C6A05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INTRODUCERE</a:t>
            </a:r>
            <a:endParaRPr lang="ru-RU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DE657E5-6D82-E3EC-5F64-7F6CDD85C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o-RO" dirty="0"/>
              <a:t>Într-un minut pe internet </a:t>
            </a:r>
            <a:r>
              <a:rPr lang="en-US" dirty="0"/>
              <a:t>apar: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ro-RO" dirty="0"/>
              <a:t>peste 3 milioane de postări noi pe Facebook</a:t>
            </a: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ro-RO" dirty="0"/>
              <a:t>peste 300 de mii de mesaje pe </a:t>
            </a:r>
            <a:r>
              <a:rPr lang="ro-RO" dirty="0" err="1"/>
              <a:t>Twitter</a:t>
            </a: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ro-RO" dirty="0"/>
              <a:t>peste 30 de mii de recenzii de cărți și achiziții</a:t>
            </a:r>
          </a:p>
          <a:p>
            <a:pPr>
              <a:lnSpc>
                <a:spcPct val="90000"/>
              </a:lnSpc>
            </a:pPr>
            <a:endParaRPr lang="ru-RU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A77DA377-F94E-EC53-94EF-DC93A3CBE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7" y="2668595"/>
            <a:ext cx="5422392" cy="27518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047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EB0A0C66-411E-F14D-2DE6-2497AFE6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53A57BF-17A2-066D-9334-49BF08616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ro-RO" dirty="0"/>
              <a:t>Pe măsură ce fluxul de informații crește, se dezvoltă posibilitățile de utilizare a acestor informații în sarcini aplicate, se dezvoltă abordări tehnice, unite prin termenul general de „web crawling” sau „web scraping”.</a:t>
            </a:r>
          </a:p>
        </p:txBody>
      </p:sp>
      <p:pic>
        <p:nvPicPr>
          <p:cNvPr id="4" name="Imagine 3" descr="O imagine care conține text, captură de ecran, Font, design grafic&#10;&#10;Descriere generată automat">
            <a:extLst>
              <a:ext uri="{FF2B5EF4-FFF2-40B4-BE49-F238E27FC236}">
                <a16:creationId xmlns:a16="http://schemas.microsoft.com/office/drawing/2014/main" id="{9FC4B9C0-1B94-BE2F-4E09-06EF60AAC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7" y="2526257"/>
            <a:ext cx="5422392" cy="30365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605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" name="Объект 4" descr="Числа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ro-RO" noProof="1">
                <a:latin typeface="Calibri" panose="020F0502020204030204" pitchFamily="34" charset="0"/>
                <a:cs typeface="Calibri" panose="020F0502020204030204" pitchFamily="34" charset="0"/>
              </a:rPr>
              <a:t>Etapele web scraping</a:t>
            </a:r>
            <a:endParaRPr lang="ru-RU" noProof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Объект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18009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233DBF5-72FA-2C8F-1A11-FB962722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PYTHON PENTRU WEB SCRAPPING</a:t>
            </a:r>
            <a:endParaRPr lang="ru-RU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0D7C284-BCF3-BE5C-B3D0-078FB513D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o-RO" sz="3200" dirty="0"/>
              <a:t>Motive:</a:t>
            </a:r>
          </a:p>
          <a:p>
            <a:r>
              <a:rPr lang="it-IT" sz="3200" dirty="0"/>
              <a:t>unul dintre cele mai populare limbaje</a:t>
            </a:r>
            <a:endParaRPr lang="ro-RO" sz="3200" dirty="0"/>
          </a:p>
          <a:p>
            <a:r>
              <a:rPr lang="ro-RO" sz="3200" dirty="0"/>
              <a:t>foarte simplu de citit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7D01A0A2-27B5-6599-27EF-C7721C17B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92" y="1889462"/>
            <a:ext cx="3782064" cy="43101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039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0B18912-CA6B-7711-E2C6-F61634AA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Aplicarea</a:t>
            </a:r>
            <a:r>
              <a:rPr lang="en-US" dirty="0"/>
              <a:t> Web Scraping</a:t>
            </a:r>
            <a:endParaRPr lang="ru-RU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9E52FC62-945E-2299-FE47-B5EB0345F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51" y="4347973"/>
            <a:ext cx="4245995" cy="2377757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45CAE10C-7B2F-13BC-EA12-BCB9C2016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793" y="4305165"/>
            <a:ext cx="4285656" cy="2377756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99EC579B-0549-929D-82E0-66505062B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799" y="2914394"/>
            <a:ext cx="2570089" cy="2570089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5BE62956-1731-D55F-F801-9144CC12D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970" y="1843086"/>
            <a:ext cx="4241576" cy="2377757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53F5812B-7B5F-F3FC-968F-BC139A6279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6793" y="1821682"/>
            <a:ext cx="4285656" cy="237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1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C31B120-8A21-427B-A8C5-CB08C730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ro-RO" dirty="0"/>
              <a:t>Viitorul</a:t>
            </a:r>
            <a:r>
              <a:rPr lang="en-US" dirty="0"/>
              <a:t> Web Scraping</a:t>
            </a:r>
            <a:endParaRPr lang="ru-RU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8F03170-B244-EF40-19DB-A147F4B03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ro-RO" dirty="0">
                <a:effectLst/>
              </a:rPr>
              <a:t>utilizarea sporită a inteligenței artificiale și a învățării automate în tehnicile de web scraping. </a:t>
            </a:r>
          </a:p>
          <a:p>
            <a:r>
              <a:rPr lang="ro-RO" dirty="0"/>
              <a:t>w</a:t>
            </a:r>
            <a:r>
              <a:rPr lang="ro-RO" dirty="0">
                <a:effectLst/>
              </a:rPr>
              <a:t>eb </a:t>
            </a:r>
            <a:r>
              <a:rPr lang="ro-RO" dirty="0" err="1">
                <a:effectLst/>
              </a:rPr>
              <a:t>scraping-ul</a:t>
            </a:r>
            <a:r>
              <a:rPr lang="ro-RO" dirty="0">
                <a:effectLst/>
              </a:rPr>
              <a:t> poate juca un rol important în furnizarea de date relevante pentru luarea deciziilor în afaceri.</a:t>
            </a:r>
          </a:p>
        </p:txBody>
      </p:sp>
      <p:pic>
        <p:nvPicPr>
          <p:cNvPr id="4" name="Substituent conținut 3" descr="O imagine care conține text, Font, proiectare, Grafică&#10;&#10;Descriere generată automat">
            <a:extLst>
              <a:ext uri="{FF2B5EF4-FFF2-40B4-BE49-F238E27FC236}">
                <a16:creationId xmlns:a16="http://schemas.microsoft.com/office/drawing/2014/main" id="{180F5E25-E1F0-5DA5-74B2-7CA48FEB65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417" y="2914861"/>
            <a:ext cx="5422392" cy="2259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414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Obiectivele proiectului </a:t>
            </a:r>
            <a:endParaRPr lang="ro-R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54AA6E8-43E8-661F-F84C-27B5C17B8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5061" y="2228003"/>
            <a:ext cx="6105748" cy="36330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 err="1"/>
              <a:t>Extragerea</a:t>
            </a:r>
            <a:r>
              <a:rPr lang="en-US" sz="2000" dirty="0"/>
              <a:t> </a:t>
            </a:r>
            <a:r>
              <a:rPr lang="en-US" sz="2000" dirty="0" err="1"/>
              <a:t>listei</a:t>
            </a:r>
            <a:r>
              <a:rPr lang="en-US" sz="2000" dirty="0"/>
              <a:t> de </a:t>
            </a:r>
            <a:r>
              <a:rPr lang="en-US" sz="2000" dirty="0" err="1"/>
              <a:t>medici</a:t>
            </a:r>
            <a:r>
              <a:rPr lang="en-US" sz="2000" dirty="0"/>
              <a:t> cu </a:t>
            </a:r>
            <a:r>
              <a:rPr lang="en-US" sz="2000" dirty="0" err="1"/>
              <a:t>specializarea</a:t>
            </a:r>
            <a:r>
              <a:rPr lang="en-US" sz="2000" dirty="0"/>
              <a:t> lor din </a:t>
            </a:r>
            <a:r>
              <a:rPr lang="en-US" sz="2000" dirty="0" err="1"/>
              <a:t>pagina</a:t>
            </a:r>
            <a:r>
              <a:rPr lang="en-US" sz="2000" dirty="0"/>
              <a:t> web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/>
              <a:t>Exportarea</a:t>
            </a:r>
            <a:r>
              <a:rPr lang="en-US" sz="2000" dirty="0"/>
              <a:t> </a:t>
            </a:r>
            <a:r>
              <a:rPr lang="en-US" sz="2000" dirty="0" err="1"/>
              <a:t>acesteia</a:t>
            </a:r>
            <a:r>
              <a:rPr lang="en-US" sz="2000" dirty="0"/>
              <a:t> </a:t>
            </a:r>
            <a:r>
              <a:rPr lang="ro-RO" sz="2000" dirty="0"/>
              <a:t>într-un fisier Excel</a:t>
            </a:r>
            <a:endParaRPr lang="en-US" sz="20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3BB6191-F096-3CFD-4479-ACB2F51A24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01652" y="2838419"/>
            <a:ext cx="3624911" cy="2412214"/>
          </a:xfr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9C27-0B68-10D5-3652-14D5EB47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Baza de date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8FB225-BFD9-B5BB-B39A-ED5EE50E92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0808" y="2227263"/>
            <a:ext cx="5043334" cy="363378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188C40-96F9-4015-709D-44D335DFF2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21136" y="2227263"/>
            <a:ext cx="3991623" cy="265266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EADDB8-3F0E-47B4-AB3C-6D2B7F542E39}"/>
              </a:ext>
            </a:extLst>
          </p:cNvPr>
          <p:cNvSpPr txBox="1"/>
          <p:nvPr/>
        </p:nvSpPr>
        <p:spPr>
          <a:xfrm>
            <a:off x="7230116" y="5140011"/>
            <a:ext cx="377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52 de medici din clinica Medicover, Iași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62667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3_TF56390039_Win32" id="{87346331-9572-4A57-804F-012A795BCA9F}" vid="{4875BB93-E847-45B8-A256-7D21620B683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{3F521158-014B-4B77-88FE-E76F1BE728D4}tf56390039_win32</Template>
  <TotalTime>94</TotalTime>
  <Words>284</Words>
  <Application>Microsoft Office PowerPoint</Application>
  <PresentationFormat>Ecran lat</PresentationFormat>
  <Paragraphs>44</Paragraphs>
  <Slides>14</Slides>
  <Notes>4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9" baseType="lpstr">
      <vt:lpstr>Calibri</vt:lpstr>
      <vt:lpstr>Gill Sans MT</vt:lpstr>
      <vt:lpstr>Wingdings</vt:lpstr>
      <vt:lpstr>Wingdings 2</vt:lpstr>
      <vt:lpstr>Дивиденд</vt:lpstr>
      <vt:lpstr> Formarea unei baze de date de medici</vt:lpstr>
      <vt:lpstr>INTRODUCERE</vt:lpstr>
      <vt:lpstr>Prezentare PowerPoint</vt:lpstr>
      <vt:lpstr>Etapele web scraping</vt:lpstr>
      <vt:lpstr>PYTHON PENTRU WEB SCRAPPING</vt:lpstr>
      <vt:lpstr>Utilizarea și Aplicarea Web Scraping</vt:lpstr>
      <vt:lpstr>Viitorul Web Scraping</vt:lpstr>
      <vt:lpstr>Obiectivele proiectului </vt:lpstr>
      <vt:lpstr>Baza de date</vt:lpstr>
      <vt:lpstr>Metoda propusă</vt:lpstr>
      <vt:lpstr>Sursa paginii WEB</vt:lpstr>
      <vt:lpstr>Rezultat final</vt:lpstr>
      <vt:lpstr>Concluzii</vt:lpstr>
      <vt:lpstr>Mulțumim pentru atenție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Formarea unei baze de date de medici</dc:title>
  <dc:creator>Vladislav GHIDIRIM (114469)</dc:creator>
  <cp:lastModifiedBy>Vladislav GHIDIRIM (114469)</cp:lastModifiedBy>
  <cp:revision>5</cp:revision>
  <dcterms:created xsi:type="dcterms:W3CDTF">2023-05-21T17:33:54Z</dcterms:created>
  <dcterms:modified xsi:type="dcterms:W3CDTF">2023-05-22T18:48:46Z</dcterms:modified>
</cp:coreProperties>
</file>