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了解しました！ボードゲーム『アルナック』の戦略や勝ち方のコツについて詳しくリサーチします。</a:t>
            </a:r>
          </a:p>
        </p:txBody>
      </p:sp>
      <p:sp>
        <p:nvSpPr>
          <p:cNvPr id="3" name="Subtitle 2"/>
          <p:cNvSpPr>
            <a:spLocks noGrp="1"/>
          </p:cNvSpPr>
          <p:nvPr>
            <p:ph type="subTitle" idx="1"/>
          </p:nvPr>
        </p:nvSpPr>
        <p:spPr/>
        <p:txBody>
          <a:bodyPr/>
          <a:lstStyle/>
          <a:p>
            <a:r>
              <a:t>ボードゲーム攻略ガイド</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**研究トラックの先行と助手の確保:** 序盤はとにかく研究トラックで他プレイヤーより先行し、**2ラウンド終了時点までに助手（アシスタント）2人を獲得**することが最重要目標です ([〖アルナック攻略〗2ラウンド以内で助手2人獲得する方法～序盤が大切 - カズンズンブログ](https://kazunzun.com/wp/arunakku-zyobann#:~:text=%E3%82%A2%E3%83%AB%E3%83%8A%E3%83%83%E3%82%AF%E3%81%A7%E3%81%AF%20%E5%BA%8F%E7%9B%A4%E3%81%A7%E3%81%A4%E3%81%84%E3%81%9F%E5%B7%AE%E3%81%AF%E7%B8%AE%E3%81%BE%E3%82%8A%E3%81%BE%E3%81%9B%E3%82%93%EF%BC%81)) ([〖アルナック攻略〗目指せ脱初心者！鳥面で80点を安定して取る方法！ - カズンズンブログ](https://kazunzun.com/wp/arunakku-kihonsenryaku#:~:text=80%E7%82%B9%E5%8F%96%E3%82%8B%E3%81%AB%E3%81%AF%E7%A0%94%E7%A9%B6%E3%83%88%E3%83%A9%E3%83%83%E3%82%AF%E3%81%8C%E5%BF%85%E9%A0%88%E3%80%82%202%E3%83%A9%E3%82%A6%E3%83%B3%E3%83%89%E4%BB%A5%E5%86%85%E3%81%A7%E5%8A%A9%E6%89%8B%E3%82%922%E4%BA%BA%E7%8D%B2%E5%BE%97%E3%80%82))。助手は毎ラウンド追加のリソース供給源となり、中盤以降の行動数を大きく伸ばします。実際、**助手2人の効果で得られる資源はキャンプ地1回分ほどにも相当する**ため、早期に揃えないと資源生産で後れを取ります ([〖アルナック攻略〗目指せ脱初心者！鳥面で80点を安定して取る方法！ - カズンズンブログ](https://kazunzun.com/wp/arunakku-kihonsenryaku#:~:text=%E3%81%9D%E3%82%8C%E3%81%AF%E2%80%A6%20%E5%8A%A9%E6%89%8B%E3%81%8C%E5%8F%96%E3%82%8C%E3%81%AA%E3%81%84%E3%81%A8%20%E7%94%9F%E7%94%A3%E5%8A%9B%E3%81%8C%E4%B8%8A%E3%81%8C%E3%82%89%E3%81%AA%E3%81%84%E3%81%8B%E3%82%89%EF%BC%81))。助手の獲得には研究トラックを虫眼鏡コマで進める必要があるため、**序盤から研究にリソースを注ぎ込んで先手を取りましょう ([アルナック攻略：①ゲーマーズゲームとしての概要｜京大シミュ研](https://note.com/ku_simken/n/nda4373d386d6#:~:text=%E3%81%9D%E3%81%AE%E4%B8%80%E7%95%AA%E3%81%AE%E8%A6%81%E5%9B%A0%E3%81%AF%E3%80%81%E8%A6%81%E7%B4%A0%E3%81%8C%E5%A4%9A%E3%81%84%E3%82%8F%E3%82%8A%E3%81%AB%E6%88%A6%E7%95%A5%E3%81%8C%E5%B0%91%E3%81%AA%E3%81%84%E3%81%93%E3%81%A8%E3%81%AB%E3%81%82%E3%82%8A%E3%81%BE%E3%81%99%E3%80%82%E3%81%B6%E3%81%A3%E3%81%A1%E3%82%83%E3%81%91%E3%80%81%E3%81%93%E3%81%AE%E3%82%B2%E3%83%BC%E3%83%A0%E3%81%AE%E6%88%A6%E7%95%A5%E3%81%AF%E4%B8%80%E3%81%A4%E3%81%A7%E3%81%99%E3%80%82%E7%A0%94%E7%A9%B6%E3%83%88%E3%83%A9%E3%83%83%E3%82%AF%E3%81%A7%E7%9B%B8%E6%89%8B%E3%82%88%E3%82%8A%E5%85%88%E8%A1%8C%E3%81%99%E3%82%8B%E3%80%82%E3%81%9D%E3%82%8C%E3%81%A0%E3%81%91%E3%81%A7%E3%81%99%E3%80%82)) ([〖アルナック攻略〗2ラウンド以内で助手2人獲得する方法～序盤が大切 - カズンズンブログ](https://kazunzun.com/wp/arunakku-zyobann#:~:text=%E8%B3%87%E6%BA%90%E3%81%8C%E6%89%8B%E3%81%AB%E5%85%A5%E3%82%8A%E3%81%AB%E3%81%8F%E3%81%84%E5%BA%8F%E7%9B%A4%E3%81%A7%E3%81%AF%E3%80%81%20%E5%85%88%E8%A1%8C%E3%83%9C%E3%83%BC%E3%83%8A%E3%82%B9%E3%82%82%E5%A4%A7%E5%88%87%E3%80%82))**。特に1人目の助手は最速で確保し、可能ならラウンド2までに2人目も取りたいところです。</a:t>
            </a:r>
          </a:p>
        </p:txBody>
      </p:sp>
      <p:sp>
        <p:nvSpPr>
          <p:cNvPr id="3" name="Content Placeholder 2"/>
          <p:cNvSpPr>
            <a:spLocks noGrp="1"/>
          </p:cNvSpPr>
          <p:nvPr>
            <p:ph idx="1"/>
          </p:nvPr>
        </p:nvSpPr>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**強力なアイテムカードの購入:** 序盤で**デッキを強化するアイテムカードを1～2枚獲得**しておくと、中盤以降のリソース獲得が安定します ([〖アルナック攻略〗2ラウンド以内で助手2人獲得する方法～序盤が大切 - カズンズンブログ](https://kazunzun.com/wp/arunakku-zyobann#:~:text=%E5%BA%8F%E7%9B%A4%E3%81%A7%E6%9C%80%E4%BD%8E%E3%81%A7%E3%82%822%E3%81%A4%E3%81%AF%20%E3%82%A2%E3%82%A4%E3%83%86%E3%83%A0%E3%82%92%E8%B2%B7%E3%81%A3%E3%81%A6%E3%81%8A%E3%81%8D%E3%81%9F%E3%81%84%E3%81%AE%E3%81%A7%E3%80%81%20%E5%BC%B7%E3%81%84%E3%82%A2%E3%82%A4%E3%83%86%E3%83%A0%E3%81%8C%E5%87%BA%E3%81%A6%E3%82%8C%E3%81%B0%20%E3%81%AA%E3%81%8A%E3%81%95%E3%82%89%E3%82%B3%E3%82%A4%E3%83%B3%E3%81%AF%E8%B2%B4%E9%87%8D%E3%81%AB%E3%81%AA%E3%82%8A%E3%81%BE%E3%81%99%E3%80%82))。ショップに「犬」「ランプ」「双眼鏡」「テント」など**資源を複数得られる強力なアイテム**が並んでいる場合は優先してコインを集め、早めに購入します ([〖アルナック攻略〗目指せ脱初心者！鳥面で80点を安定して取る方法！ - カズンズンブログ](https://kazunzun.com/wp/arunakku-kihonsenryaku#:~:text=%E4%BB%A3%E8%A1%A8%E7%9A%84%E3%81%AA%E3%82%A2%E3%82%A4%E3%83%86%E3%83%A0%E3%81%A7%E3%81%84%E3%81%86%E3%81%A8%E3%80%81%20%E7%8A%AC%E3%83%BB%E3%83%A9%E3%83%B3%E3%83%97%E3%83%BB%E5%8F%8C%E7%9C%BC%E9%8F%A1%E3%83%BB%E3%83%86%E3%83%B3%E3%83%88%E3%81%A8%E3%81%8B%E3%80%82)) ([〖アルナック攻略〗目指せ脱初心者！鳥面で80点を安定して取る方法！ - カズンズンブログ](https://kazunzun.com/wp/arunakku-kihonsenryaku#:~:text=%E3%83%AC%E3%83%99%E3%83%AB%E2%85%A0%E3%81%AE%E6%8E%A2%E7%B4%A2%E3%81%AA%E3%82%89%20%E5%AE%88%E8%AD%B7%E8%80%85%E3%81%BE%E3%81%A7%E5%80%92%E3%81%97%E3%81%A68%E7%82%B9%E5%8F%96%E3%82%8C%E3%82%8B%E3%81%97%E3%80%81%20%E3%83%AC%E3%83%99%E3%83%AB%E2%85%A1%E3%81%AE%E6%8E%A2%E7%B4%A2%E3%81%AA%E3%82%8911%E7%82%B9%E5%8F%96%E3%82%8C%E3%81%BE%E3%81%99%E3%80%82))。強力なアイテム1枚は弱いアイテム2枚より価値が高く、**「安物を2枚買うより高価なカードを1枚買え」**とのアドバイスもあります ([アルナック攻略：②基本的な考え方｜京大シミュ研](https://note.com/ku_simken/n/ncbc99c958430#:~:text=4%E3%82%B3%E3%82%A4%E3%83%B3%E3%82%AB%E3%83%BC%E3%83%89%E3%81%AF%E5%8D%98%E7%B4%94%E3%81%AB%E5%BC%B7%E3%81%84%E3%81%A7%E3%81%99%E3%80%82%EF%BC%92%E6%9E%9A%E5%AE%89%E7%89%A9%E3%82%92%E8%B2%B7%E3%81%86%E3%82%88%E3%82%8A%E3%80%81%EF%BC%91%E6%9E%9A%E3%81%84%E3%81%84%E3%81%AE%E3%82%92%E8%B2%B7%E3%81%84%E3%81%BE%E3%81%97%E3%82%87%E3%81%86%E3%80%82))。最低でも序盤で2枚は有用なアイテムを入手できると理想的です ([〖アルナック攻略〗2ラウンド以内で助手2人獲得する方法～序盤が大切 - カズンズンブログ](https://kazunzun.com/wp/arunakku-zyobann#:~:text=%E5%BA%8F%E7%9B%A4%E3%81%A7%E6%9C%80%E4%BD%8E%E3%81%A7%E3%82%822%E3%81%A4%E3%81%AF%20%E3%82%A2%E3%82%A4%E3%83%86%E3%83%A0%E3%82%92%E8%B2%B7%E3%81%A3%E3%81%A6%E3%81%8A%E3%81%8D%E3%81%9F%E3%81%84%E3%81%AE%E3%81%A7%E3%80%81%20%E5%BC%B7%E3%81%84%E3%82%A2%E3%82%A4%E3%83%86%E3%83%A0%E3%81%8C%E5%87%BA%E3%81%A6%E3%82%8C%E3%81%B0%20%E3%81%AA%E3%81%8A%E3%81%95%E3%82%89%E3%82%B3%E3%82%A4%E3%83%B3%E3%81%AF%E8%B2%B4%E9%87%8D%E3%81%AB%E3%81%AA%E3%82%8A%E3%81%BE%E3%81%99%E3%80%82))。</a:t>
            </a:r>
          </a:p>
        </p:txBody>
      </p:sp>
      <p:sp>
        <p:nvSpPr>
          <p:cNvPr id="3" name="Content Placeholder 2"/>
          <p:cNvSpPr>
            <a:spLocks noGrp="1"/>
          </p:cNvSpPr>
          <p:nvPr>
            <p:ph idx="1"/>
          </p:nvPr>
        </p:nvSpPr>
        <p:spPr/>
        <p:txBody>
          <a:bodyPr/>
          <a:lstStyle/>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**リソース取得手段の確保:** 序盤は何をするにもリソース（コイン、コンパス、石板など）が不足しがちです。キャンプ地や初期カードで得られる**コインやコンパスはすぐ研究や探索に消える**ため、**追加の収入源として助手やアイテムを活用**します。例えば**ラウンド1の最初の手は、矢じり（ arrowhead ）かルビー（宝石）を得る基地に行く**動きが有力という考察もあります ([〖アルナック攻略〗2ラウンド以内で助手2人獲得する方法～序盤が大切 - カズンズンブログ](https://kazunzun.com/wp/arunakku-zyobann#:~:text=1))。また**恐怖カードの使い方**にも注意しましょう。恐怖カードは足アイコンによる移動に使えますが、可能なら**恐怖は移動には使わず**、代わりに「カード1枚捨てで宝石を得る」効果のキャンプ地に投入したり守護者討伐コストとして捨てる方が効率的です ([アルナック攻略：②基本的な考え方｜京大シミュ研](https://note.com/ku_simken/n/ncbc99c958430#:~:text=%E3%81%98%E3%82%83%E3%81%82%E4%BD%95%E3%81%AB%E4%BD%BF%E3%81%86%E3%81%AE%E3%81%8B%E3%80%82%20%E3%83%BB2%E6%9E%9A%E4%BB%A5%E4%B8%8A%E6%89%8B%E6%9C%AD%E3%81%AB%E3%81%82%E3%82%8B%E3%81%AA%E3%82%89%E3%80%81))。こうすることで**コインカードを移動に充てられる**（コインを使うより移動アイコンとして使う方が価値が高いため）上に、不要カードの処理にもなります ([アルナック攻略：②基本的な考え方｜京大シミュ研](https://note.com/ku_simken/n/ncbc99c958430#:~:text=%E6%8E%A2%E6%A4%9C%E5%AE%B6)) ([アルナック攻略：②基本的な考え方｜京大シミュ研](https://note.com/ku_simken/n/ncbc99c958430#:~:text=%E2%91%B5%E3%81%A8%E3%81%84%E3%81%84%E3%81%A4%E3%81%A4%E3%81%8A%E3%81%8A%E3%82%80%E3%81%AD%E6%8E%A2%E6%A4%9C%E5%AE%B6))。序盤から細かいリソース効率を意識することで、中盤以降の伸びが違ってきます。</a:t>
            </a:r>
          </a:p>
        </p:txBody>
      </p:sp>
      <p:sp>
        <p:nvSpPr>
          <p:cNvPr id="3" name="Content Placeholder 2"/>
          <p:cNvSpPr>
            <a:spLocks noGrp="1"/>
          </p:cNvSpPr>
          <p:nvPr>
            <p:ph idx="1"/>
          </p:nvPr>
        </p:nvSpPr>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中盤の戦略（ラウンド3～4）</a:t>
            </a:r>
          </a:p>
        </p:txBody>
      </p:sp>
      <p:sp>
        <p:nvSpPr>
          <p:cNvPr id="3" name="Content Placeholder 2"/>
          <p:cNvSpPr>
            <a:spLocks noGrp="1"/>
          </p:cNvSpPr>
          <p:nvPr>
            <p:ph idx="1"/>
          </p:nvPr>
        </p:nvSpPr>
        <p:spPr/>
        <p:txBody>
          <a:bodyPr/>
          <a:lstStyle/>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**助手の活用とアップグレード:** ラウンド3以降では、確保した**2人の助手を毎ラウンド忘れず使い切る**ようにします。助手の効果（資源生成やカードドローなど）は**2人分合わせるとキャンプ地1回分程度の価値**があり ([〖アルナック攻略〗目指せ脱初心者！鳥面で80点を安定して取る方法！ - カズンズンブログ](https://kazunzun.com/wp/arunakku-kihonsenryaku#:~:text=%E3%81%9D%E3%82%8C%E3%81%AF%E2%80%A6%20%E5%8A%A9%E6%89%8B%E3%81%8C%E5%8F%96%E3%82%8C%E3%81%AA%E3%81%84%E3%81%A8%20%E7%94%9F%E7%94%A3%E5%8A%9B%E3%81%8C%E4%B8%8A%E3%81%8C%E3%82%89%E3%81%AA%E3%81%84%E3%81%8B%E3%82%89%EF%BC%81))、使い逃しはそのまま損失になるからです。また中盤までに研究トラックの特定マスに到達したり寺院でボーナスタイルを得たら、**助手のアップグレード（銀面→金面）**も行いましょう。アップグレードされた助手は効果が強化され、例えばコイン産出が2倍になったりドロー＋除去効果を持つなど一段上の働きをします。ラウンド4開始時点で**助手2人とも金面になっている状態**が理想で、それまでに届かない場合は研究の遅れを疑うべきです ([〖アルナック攻略〗目指せ脱初心者！鳥面で80点を安定して取る方法！ - カズンズンブログ](https://kazunzun.com/wp/arunakku-kihonsenryaku#:~:text=80%E7%82%B9%E5%8F%96%E3%82%8B%E3%81%AB%E3%81%AF%E7%A0%94%E7%A9%B6%E3%83%88%E3%83%A9%E3%83%83%E3%82%AF%E3%81%8C%E5%BF%85%E9%A0%88%E3%80%82%202%E3%83%A9%E3%82%A6%E3%83%B3%E3%83%89%E4%BB%A5%E5%86%85%E3%81%A7%E5%8A%A9%E6%89%8B%E3%82%922%E4%BA%BA%E7%8D%B2%E5%BE%97%E3%80%82))。</a:t>
            </a:r>
          </a:p>
        </p:txBody>
      </p:sp>
      <p:sp>
        <p:nvSpPr>
          <p:cNvPr id="3" name="Content Placeholder 2"/>
          <p:cNvSpPr>
            <a:spLocks noGrp="1"/>
          </p:cNvSpPr>
          <p:nvPr>
            <p:ph idx="1"/>
          </p:nvPr>
        </p:nvSpPr>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**デッキ圧縮と恐怖カード対策:** 中盤はデッキ枚数が増えてくるため、**不要カードの圧縮（トラッシュ）**も検討します。ラウンド2～3あたりで取得できる**除去ボーナス**（研究ボーナスや効果カード）を活用し、まずは**恐怖カードを優先的に取り除き**ましょう ([アルナック攻略：②基本的な考え方｜京大シミュ研](https://note.com/ku_simken/n/ncbc99c958430#:~:text=%E2%91%B8%E3%83%AA%E3%83%A0%E3%83%BC%E3%83%96%E6%A8%A9%E3%81%AE%E6%89%B1%E3%81%84%20%E3%81%82%E3%81%BE%E3%82%8A%E3%81%AB%E4%BE%A1%E5%80%A4%E3%81%8C%E5%A4%89%E5%8B%95%E3%81%99%E3%82%8B%E3%81%9F%E3%82%81%E4%B8%8A%E3%81%AB%E3%81%AF%E8%BC%89%E3%81%9B%E3%81%BE%E3%81%9B%E3%82%93%E3%81%A7%E3%81%97%E3%81%9F%E3%81%8C%E3%80%81%E6%9C%80%E5%BA%8F%E7%9B%A4%E3%81%AF%E3%83%89%E3%83%AD%E3%83%BC%E3%81%AE%E6%AC%A1%E3%80%81%E4%B8%AD%E7%9B%A4%E3%81%AF%E3%82%B3%E3%83%B3%E3%83%91%E3%82%B9%E3%81%AE%E6%AC%A1%E3%80%81%E5%BE%8C%E5%8D%8A%E3%81%AF1%E7%82%B9%28))。恐怖1枚除去するだけで-1点ペナルティを無くし、デッキ循環も良くなります。特に**一度きりの除去効果は非常に強力**で、ゲームを通じて何度も除去できるカードより価値が高いとされています ([アルナック攻略：②基本的な考え方｜京大シミュ研](https://note.com/ku_simken/n/ncbc99c958430#:~:text=%E2%91%B8%E3%83%AA%E3%83%A0%E3%83%BC%E3%83%96%E6%A8%A9%E3%81%AE%E6%89%B1%E3%81%84%20%E3%81%82%E3%81%BE%E3%82%8A%E3%81%AB%E4%BE%A1%E5%80%A4%E3%81%8C%E5%A4%89%E5%8B%95%E3%81%99%E3%82%8B%E3%81%9F%E3%82%81%E4%B8%8A%E3%81%AB%E3%81%AF%E8%BC%89%E3%81%9B%E3%81%BE%E3%81%9B%E3%82%93%E3%81%A7%E3%81%97%E3%81%9F%E3%81%8C%E3%80%81%E6%9C%80%E5%BA%8F%E7%9B%A4%E3%81%AF%E3%83%89%E3%83%AD%E3%83%BC%E3%81%AE%E6%AC%A1%E3%80%81%E4%B8%AD%E7%9B%A4%E3%81%AF%E3%82%B3%E3%83%B3%E3%83%91%E3%82%B9%E3%81%AE%E6%AC%A1%E3%80%81%E5%BE%8C%E5%8D%8A%E3%81%AF1%E7%82%B9%28))。恐怖以外にも、効果の小さい初期カード（資金調達カードや探検カード）も終盤前に余裕があれば除去すると良いでしょう。ただし除去のしすぎでデッキが細りすぎるとアクション数が減る恐れもあるため、バランスを見て行います。</a:t>
            </a:r>
          </a:p>
        </p:txBody>
      </p:sp>
      <p:sp>
        <p:nvSpPr>
          <p:cNvPr id="3" name="Content Placeholder 2"/>
          <p:cNvSpPr>
            <a:spLocks noGrp="1"/>
          </p:cNvSpPr>
          <p:nvPr>
            <p:ph idx="1"/>
          </p:nvPr>
        </p:nvSpPr>
        <p:spPr/>
        <p:txBody>
          <a:bodyPr/>
          <a:lstStyle/>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終盤の戦略（ラウンド5）</a:t>
            </a:r>
          </a:p>
        </p:txBody>
      </p:sp>
      <p:sp>
        <p:nvSpPr>
          <p:cNvPr id="3" name="Content Placeholder 2"/>
          <p:cNvSpPr>
            <a:spLocks noGrp="1"/>
          </p:cNvSpPr>
          <p:nvPr>
            <p:ph idx="1"/>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**研究トラックの仕上げと得点化:** 最終ラウンドでは**研究トラックの最後の仕上げ**を行います。まだ虫眼鏡や手帳が上がりきっていない場合は最優先で進め、少なくとも虫眼鏡コマは頂上に到達させましょう（虫眼鏡は進めるごとに点数が入り、頂上到達でさらに点が入ります）。可能であれば手帳コマも虫眼鏡に続けて頂上に到達させ、**寺院タイル（11点～6点のボーナスタイル）**を獲得します。寺院タイルは先着順ですが、誰かが取った後でも残りの低点のものは拾えます。研究トラックは**点数源として約30点以上**を占める大黒柱なので ([〖アルナック攻略〗目指せ脱初心者！鳥面で80点を安定して取る方法！ - カズンズンブログ](https://kazunzun.com/wp/arunakku-kihonsenryaku#:~:text=%E5%A4%A7%E5%89%8D%E6%8F%90%E3%81%A8%E3%81%97%E3%81%A6%20%E7%A0%94%E7%A9%B6%E3%83%88%E3%83%A9%E3%83%83%E3%82%AF%E3%83%BB%E5%AE%88%E8%AD%B7%E8%80%85%E3%83%BB%E5%81%B6%E5%83%8F%20%E3%81%AE%E3%83%9D%E3%82%A4%E3%83%B3%E3%83%88%E3%81%A0%E3%81%91%E3%81%A780%E7%82%B9%E3%81%8F%E3%82%89%E3%81%84%E5%8D%A0%E3%82%81%E3%81%BE%E3%81%99%E3%80%82))、ここが上がりきらないと他で補うのは困難です。</a:t>
            </a:r>
          </a:p>
        </p:txBody>
      </p:sp>
      <p:sp>
        <p:nvSpPr>
          <p:cNvPr id="3" name="Content Placeholder 2"/>
          <p:cNvSpPr>
            <a:spLocks noGrp="1"/>
          </p:cNvSpPr>
          <p:nvPr>
            <p:ph idx="1"/>
          </p:nvPr>
        </p:nvSpPr>
        <p:spPr/>
        <p:txBody>
          <a:bodyPr/>
          <a:lstStyle/>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**守護者の討伐漏れチェック:** 最終手番では、これまで発見した遺跡に居座る**未討伐の守護者が残っていないか**確認します。もし自分のワーカーコマが守護者付きの遺跡にいる場合、**最後のアクションで討伐できるなら必ず行いましょう**。残りリソースを投入してでも5点を取りに行く価値があります。どうしても討伐できない場合はその守護者から恐怖カードを受け取りますが、直後ゲーム終了のためデッキに混ざることはなく、失点(-1点)だけが発生します。終盤まで順調に進めてきたなら恐怖カードも少なくなっているはずなので、1枚程度の失点より5点獲得を優先した方がいい場面もあり得ます。状況次第ですが、**討伐で逆転できる可能性があるなら恐怖を恐れすぎない**ことも上級者の判断として見られます。</a:t>
            </a:r>
          </a:p>
        </p:txBody>
      </p:sp>
      <p:sp>
        <p:nvSpPr>
          <p:cNvPr id="3" name="Content Placeholder 2"/>
          <p:cNvSpPr>
            <a:spLocks noGrp="1"/>
          </p:cNvSpPr>
          <p:nvPr>
            <p:ph idx="1"/>
          </p:nvPr>
        </p:nvSpPr>
        <p:spPr/>
        <p:txBody>
          <a:bodyPr/>
          <a:lstStyle/>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**偶像トークンの得点化:** 手元の偶像（アイドル）トークンは最後に1つ3点として得点源になります。**偶像は未使用のまま得点化するか、効果を使って追加資源を得るか**の判断が求められます。基本的に、偶像効果で得る資源がそれ以上の得点（例えば研究ステップ達成や守護者討伐）につながるなら使うべきです。そうでなければ温存して3点を確保します。終盤では、自分の残り手番とリソース・必要な条件を見極め、**偶像を使ってでもあと一歩研究を進め切る／守護者を倒す**といった選択が勝敗を分けるでしょう。</a:t>
            </a:r>
          </a:p>
        </p:txBody>
      </p:sp>
      <p:sp>
        <p:nvSpPr>
          <p:cNvPr id="3" name="Content Placeholder 2"/>
          <p:cNvSpPr>
            <a:spLocks noGrp="1"/>
          </p:cNvSpPr>
          <p:nvPr>
            <p:ph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目次</a:t>
            </a:r>
          </a:p>
        </p:txBody>
      </p:sp>
      <p:sp>
        <p:nvSpPr>
          <p:cNvPr id="3" name="Content Placeholder 2"/>
          <p:cNvSpPr>
            <a:spLocks noGrp="1"/>
          </p:cNvSpPr>
          <p:nvPr>
            <p:ph idx="1"/>
          </p:nvPr>
        </p:nvSpPr>
        <p:spPr/>
        <p:txBody>
          <a:bodyPr/>
          <a:lstStyle/>
          <a:p>
            <a:r>
              <a:t>• 具体的には、初心者向けの基本戦略から上級者向けの戦略、資源管理やカード選択のコツ、得点を最大化するためのプレイスタイルなどについて調べます。</a:t>
            </a:r>
          </a:p>
          <a:p>
            <a:r>
              <a:t>• 調査が完了したら、お知らせしますのでお待ちください。</a:t>
            </a:r>
          </a:p>
          <a:p>
            <a:r>
              <a:t>• # アルナック（Lost Ruins of Arnak）戦略ガイド</a:t>
            </a:r>
          </a:p>
          <a:p>
            <a:r>
              <a:t>• **『アルナックの失われし遺跡』**はデッキ構築＋ワーカープレイスメント＋リソース管理の融合ゲームです。限られたラウンドで効率よく行動し、高得点を狙うには、**序盤から研究トラックを先行しつつ遺跡探索もバランス良く行うこと**が重要とされています ([アルナック攻略：①ゲーマーズゲームとしての概要｜京大シミュ研](https://note.com/ku_simken/n/nda4373d386d6#:~:text=%E3%81%9D%E3%81%AE%E4%B8%80%E7%95%AA%E3%81%AE%E8%A6%81%E5%9B%A0%E3%81%AF%E3%80%81%E8%A6%81%E7%B4%A0%E3%81%8C%E5%A4%9A%E3%81%84%E3%82%8F%E3%82%8A%E3%81%AB%E6%88%A6%E7%95%A5%E3%81%8C%E5%B0%91%E3%81%AA%E3%81%84%E3%81%93%E3%81%A8%E3%81%AB%E3%81%82%E3%82%8A%E3%81%BE%E3%81%99%E3%80%82%E3%81%B6%E3%81%A3%E3%81%A1%E3%82%83%E3%81%91%E3%80%81%E3%81%93%E3%81%AE%E3%82%B2%E3%83%BC%E3%83%A0%E3%81%AE%E6%88%A6%E7%95%A5%E3%81%AF%E4%B8%80%E3%81%A4%E3%81%A7%E3%81%99%E3%80%82%E7%A0%94%E7%A9%B6%E3%83%88%E3%83%A9%E3%83%83%E3%82%AF%E3%81%A7%E7%9B%B8%E6%89%8B%E3%82%88%E3%82%8A%E5%85%88%E8%A1%8C%E3%81%99%E3%82%8B%E3%80%82%E3%81%9D%E3%82%8C%E3%81%A0%E3%81%91%E3%81%A7%E3%81%99%E3%80%82)) ([〖アルナック攻略〗目指せ脱初心者！鳥面で80点を安定して取る方法！ - カズンズンブログ](https://kazunzun.com/wp/arunakku-kihonsenryaku#:~:text=%E5%AE%9F%E9%9A%9B%E3%81%AF1%E5%9B%9E%E6%8E%A2%E7%B4%A2%E3%81%AB%E3%81%84%E3%81%91%E3%81%B0%20%E5%81%B6%E5%83%8F%E3%81%A8%E5%AE%88%E8%AD%B7%E8%80%85%E3%81%AE%E3%83%9D%E3%82%A4%E3%83%B3%E3%83%88%E3%81%AF%E5%8F%96%E3%82%8C%E3%82%8B%E3%81%AE%E3%81%A7%2080%E7%82%B9%E5%8F%96%E3%82%8B%E3%81%AB%E3%81%AF%E7%A0%94%E7%A9%B6%E3%83%88%E3%83%A9%E3%83%83%E3%82%AF%E3%81%A8%E6%8E%A2%E7%B4%A2%E3%81%8C%20%E3%82%81%E3%81%A1%E3%82%83%E3%81%8F%E3%81%A1%E3%82%83%E5%A4%A7%E5%88%87%EF%BC%81))。以下では、初心者向け基本戦略から上級者向けのテクニックまでポイント別に解説します。</a:t>
            </a:r>
          </a:p>
          <a:p>
            <a:r>
              <a:t>• ## 初心者向け基本戦略（序盤・中盤・終盤）</a:t>
            </a:r>
          </a:p>
          <a:p>
            <a:r>
              <a:t>• 初心者の方は**ゲームの序盤・中盤・終盤で何を優先すべきか**を押さえることで、一貫した戦略を立てやすくなります。</a:t>
            </a:r>
          </a:p>
          <a:p>
            <a:r>
              <a:t>• ### 序盤の戦略（ラウンド1～2）</a:t>
            </a:r>
          </a:p>
          <a:p>
            <a:r>
              <a:t>• - **研究トラックの先行と助手の確保:** 序盤はとにかく研究トラックで他プレイヤーより先行し、**2ラウンド終了時点までに助手（アシスタント）2人を獲得**することが最重要目標です ([〖アルナック攻略〗2ラウンド以内で助手2人獲得する方法～序盤が大切 - カズンズンブログ](https://kazunzun.com/wp/arunakku-zyobann#:~:text=%E3%82%A2%E3%83%AB%E3%83%8A%E3%83%83%E3%82%AF%E3%81%A7%E3%81%AF%20%E5%BA%8F%E7%9B%A4%E3%81%A7%E3%81%A4%E3%81%84%E3%81%9F%E5%B7%AE%E3%81%AF%E7%B8%AE%E3%81%BE%E3%82%8A%E3%81%BE%E3%81%9B%E3%82%93%EF%BC%81)) ([〖アルナック攻略〗目指せ脱初心者！鳥面で80点を安定して取る方法！ - カズンズンブログ](https://kazunzun.com/wp/arunakku-kihonsenryaku#:~:text=80%E7%82%B9%E5%8F%96%E3%82%8B%E3%81%AB%E3%81%AF%E7%A0%94%E7%A9%B6%E3%83%88%E3%83%A9%E3%83%83%E3%82%AF%E3%81%8C%E5%BF%85%E9%A0%88%E3%80%82%202%E3%83%A9%E3%82%A6%E3%83%B3%E3%83%89%E4%BB%A5%E5%86%85%E3%81%A7%E5%8A%A9%E6%89%8B%E3%82%922%E4%BA%BA%E7%8D%B2%E5%BE%97%E3%80%82))。助手は毎ラウンド追加のリソース供給源となり、中盤以降の行動数を大きく伸ばします。実際、**助手2人の効果で得られる資源はキャンプ地1回分ほどにも相当する**ため、早期に揃えないと資源生産で後れを取ります ([〖アルナック攻略〗目指せ脱初心者！鳥面で80点を安定して取る方法！ - カズンズンブログ](https://kazunzun.com/wp/arunakku-kihonsenryaku#:~:text=%E3%81%9D%E3%82%8C%E3%81%AF%E2%80%A6%20%E5%8A%A9%E6%89%8B%E3%81%8C%E5%8F%96%E3%82%8C%E3%81%AA%E3%81%84%E3%81%A8%20%E7%94%9F%E7%94%A3%E5%8A%9B%E3%81%8C%E4%B8%8A%E3%81%8C%E3%82%89%E3%81%AA%E3%81%84%E3%81%8B%E3%82%89%EF%BC%81))。助手の獲得には研究トラックを虫眼鏡コマで進める必要があるため、**序盤から研究にリソースを注ぎ込んで先手を取りましょう ([アルナック攻略：①ゲーマーズゲームとしての概要｜京大シミュ研](https://note.com/ku_simken/n/nda4373d386d6#:~:text=%E3%81%9D%E3%81%AE%E4%B8%80%E7%95%AA%E3%81%AE%E8%A6%81%E5%9B%A0%E3%81%AF%E3%80%81%E8%A6%81%E7%B4%A0%E3%81%8C%E5%A4%9A%E3%81%84%E3%82%8F%E3%82%8A%E3%81%AB%E6%88%A6%E7%95%A5%E3%81%8C%E5%B0%91%E3%81%AA%E3%81%84%E3%81%93%E3%81%A8%E3%81%AB%E3%81%82%E3%82%8A%E3%81%BE%E3%81%99%E3%80%82%E3%81%B6%E3%81%A3%E3%81%A1%E3%82%83%E3%81%91%E3%80%81%E3%81%93%E3%81%AE%E3%82%B2%E3%83%BC%E3%83%A0%E3%81%AE%E6%88%A6%E7%95%A5%E3%81%AF%E4%B8%80%E3%81%A4%E3%81%A7%E3%81%99%E3%80%82%E7%A0%94%E7%A9%B6%E3%83%88%E3%83%A9%E3%83%83%E3%82%AF%E3%81%A7%E7%9B%B8%E6%89%8B%E3%82%88%E3%82%8A%E5%85%88%E8%A1%8C%E3%81%99%E3%82%8B%E3%80%82%E3%81%9D%E3%82%8C%E3%81%A0%E3%81%91%E3%81%A7%E3%81%99%E3%80%82)) ([〖アルナック攻略〗2ラウンド以内で助手2人獲得する方法～序盤が大切 - カズンズンブログ](https://kazunzun.com/wp/arunakku-zyobann#:~:text=%E8%B3%87%E6%BA%90%E3%81%8C%E6%89%8B%E3%81%AB%E5%85%A5%E3%82%8A%E3%81%AB%E3%81%8F%E3%81%84%E5%BA%8F%E7%9B%A4%E3%81%A7%E3%81%AF%E3%80%81%20%E5%85%88%E8%A1%8C%E3%83%9C%E3%83%BC%E3%83%8A%E3%82%B9%E3%82%82%E5%A4%A7%E5%88%87%E3%80%82))**。特に1人目の助手は最速で確保し、可能ならラウンド2までに2人目も取りたいところです。</a:t>
            </a:r>
          </a:p>
          <a:p>
            <a:r>
              <a:t>• - **強力なアイテムカードの購入:** 序盤で**デッキを強化するアイテムカードを1～2枚獲得**しておくと、中盤以降のリソース獲得が安定します ([〖アルナック攻略〗2ラウンド以内で助手2人獲得する方法～序盤が大切 - カズンズンブログ](https://kazunzun.com/wp/arunakku-zyobann#:~:text=%E5%BA%8F%E7%9B%A4%E3%81%A7%E6%9C%80%E4%BD%8E%E3%81%A7%E3%82%822%E3%81%A4%E3%81%AF%20%E3%82%A2%E3%82%A4%E3%83%86%E3%83%A0%E3%82%92%E8%B2%B7%E3%81%A3%E3%81%A6%E3%81%8A%E3%81%8D%E3%81%9F%E3%81%84%E3%81%AE%E3%81%A7%E3%80%81%20%E5%BC%B7%E3%81%84%E3%82%A2%E3%82%A4%E3%83%86%E3%83%A0%E3%81%8C%E5%87%BA%E3%81%A6%E3%82%8C%E3%81%B0%20%E3%81%AA%E3%81%8A%E3%81%95%E3%82%89%E3%82%B3%E3%82%A4%E3%83%B3%E3%81%AF%E8%B2%B4%E9%87%8D%E3%81%AB%E3%81%AA%E3%82%8A%E3%81%BE%E3%81%99%E3%80%82))。ショップに「犬」「ランプ」「双眼鏡」「テント」など**資源を複数得られる強力なアイテム**が並んでいる場合は優先してコインを集め、早めに購入します ([〖アルナック攻略〗目指せ脱初心者！鳥面で80点を安定して取る方法！ - カズンズンブログ](https://kazunzun.com/wp/arunakku-kihonsenryaku#:~:text=%E4%BB%A3%E8%A1%A8%E7%9A%84%E3%81%AA%E3%82%A2%E3%82%A4%E3%83%86%E3%83%A0%E3%81%A7%E3%81%84%E3%81%86%E3%81%A8%E3%80%81%20%E7%8A%AC%E3%83%BB%E3%83%A9%E3%83%B3%E3%83%97%E3%83%BB%E5%8F%8C%E7%9C%BC%E9%8F%A1%E3%83%BB%E3%83%86%E3%83%B3%E3%83%88%E3%81%A8%E3%81%8B%E3%80%82)) ([〖アルナック攻略〗目指せ脱初心者！鳥面で80点を安定して取る方法！ - カズンズンブログ](https://kazunzun.com/wp/arunakku-kihonsenryaku#:~:text=%E3%83%AC%E3%83%99%E3%83%AB%E2%85%A0%E3%81%AE%E6%8E%A2%E7%B4%A2%E3%81%AA%E3%82%89%20%E5%AE%88%E8%AD%B7%E8%80%85%E3%81%BE%E3%81%A7%E5%80%92%E3%81%97%E3%81%A68%E7%82%B9%E5%8F%96%E3%82%8C%E3%82%8B%E3%81%97%E3%80%81%20%E3%83%AC%E3%83%99%E3%83%AB%E2%85%A1%E3%81%AE%E6%8E%A2%E7%B4%A2%E3%81%AA%E3%82%8911%E7%82%B9%E5%8F%96%E3%82%8C%E3%81%BE%E3%81%99%E3%80%82))。強力なアイテム1枚は弱いアイテム2枚より価値が高く、**「安物を2枚買うより高価なカードを1枚買え」**とのアドバイスもあります ([アルナック攻略：②基本的な考え方｜京大シミュ研](https://note.com/ku_simken/n/ncbc99c958430#:~:text=4%E3%82%B3%E3%82%A4%E3%83%B3%E3%82%AB%E3%83%BC%E3%83%89%E3%81%AF%E5%8D%98%E7%B4%94%E3%81%AB%E5%BC%B7%E3%81%84%E3%81%A7%E3%81%99%E3%80%82%EF%BC%92%E6%9E%9A%E5%AE%89%E7%89%A9%E3%82%92%E8%B2%B7%E3%81%86%E3%82%88%E3%82%8A%E3%80%81%EF%BC%91%E6%9E%9A%E3%81%84%E3%81%84%E3%81%AE%E3%82%92%E8%B2%B7%E3%81%84%E3%81%BE%E3%81%97%E3%82%87%E3%81%86%E3%80%82))。最低でも序盤で2枚は有用なアイテムを入手できると理想的です ([〖アルナック攻略〗2ラウンド以内で助手2人獲得する方法～序盤が大切 - カズンズンブログ](https://kazunzun.com/wp/arunakku-zyobann#:~:text=%E5%BA%8F%E7%9B%A4%E3%81%A7%E6%9C%80%E4%BD%8E%E3%81%A7%E3%82%822%E3%81%A4%E3%81%AF%20%E3%82%A2%E3%82%A4%E3%83%86%E3%83%A0%E3%82%92%E8%B2%B7%E3%81%A3%E3%81%A6%E3%81%8A%E3%81%8D%E3%81%9F%E3%81%84%E3%81%AE%E3%81%A7%E3%80%81%20%E5%BC%B7%E3%81%84%E3%82%A2%E3%82%A4%E3%83%86%E3%83%A0%E3%81%8C%E5%87%BA%E3%81%A6%E3%82%8C%E3%81%B0%20%E3%81%AA%E3%81%8A%E3%81%95%E3%82%89%E3%82%B3%E3%82%A4%E3%83%B3%E3%81%AF%E8%B2%B4%E9%87%8D%E3%81%AB%E3%81%AA%E3%82%8A%E3%81%BE%E3%81%99%E3%80%82))。</a:t>
            </a:r>
          </a:p>
          <a:p>
            <a:r>
              <a:t>• - **リソース取得手段の確保:** 序盤は何をするにもリソース（コイン、コンパス、石板など）が不足しがちです。キャンプ地や初期カードで得られる**コインやコンパスはすぐ研究や探索に消える**ため、**追加の収入源として助手やアイテムを活用**します。例えば**ラウンド1の最初の手は、矢じり（ arrowhead ）かルビー（宝石）を得る基地に行く**動きが有力という考察もあります ([〖アルナック攻略〗2ラウンド以内で助手2人獲得する方法～序盤が大切 - カズンズンブログ](https://kazunzun.com/wp/arunakku-zyobann#:~:text=1))。また**恐怖カードの使い方**にも注意しましょう。恐怖カードは足アイコンによる移動に使えますが、可能なら**恐怖は移動には使わず**、代わりに「カード1枚捨てで宝石を得る」効果のキャンプ地に投入したり守護者討伐コストとして捨てる方が効率的です ([アルナック攻略：②基本的な考え方｜京大シミュ研](https://note.com/ku_simken/n/ncbc99c958430#:~:text=%E3%81%98%E3%82%83%E3%81%82%E4%BD%95%E3%81%AB%E4%BD%BF%E3%81%86%E3%81%AE%E3%81%8B%E3%80%82%20%E3%83%BB2%E6%9E%9A%E4%BB%A5%E4%B8%8A%E6%89%8B%E6%9C%AD%E3%81%AB%E3%81%82%E3%82%8B%E3%81%AA%E3%82%89%E3%80%81))。こうすることで**コインカードを移動に充てられる**（コインを使うより移動アイコンとして使う方が価値が高いため）上に、不要カードの処理にもなります ([アルナック攻略：②基本的な考え方｜京大シミュ研](https://note.com/ku_simken/n/ncbc99c958430#:~:text=%E6%8E%A2%E6%A4%9C%E5%AE%B6)) ([アルナック攻略：②基本的な考え方｜京大シミュ研](https://note.com/ku_simken/n/ncbc99c958430#:~:text=%E2%91%B5%E3%81%A8%E3%81%84%E3%81%84%E3%81%A4%E3%81%A4%E3%81%8A%E3%81%8A%E3%82%80%E3%81%AD%E6%8E%A2%E6%A4%9C%E5%AE%B6))。序盤から細かいリソース効率を意識することで、中盤以降の伸びが違ってきます。</a:t>
            </a:r>
          </a:p>
          <a:p>
            <a:r>
              <a:t>• ### 中盤の戦略（ラウンド3～4）</a:t>
            </a:r>
          </a:p>
          <a:p>
            <a:r>
              <a:t>• - **助手の活用とアップグレード:** ラウンド3以降では、確保した**2人の助手を毎ラウンド忘れず使い切る**ようにします。助手の効果（資源生成やカードドローなど）は**2人分合わせるとキャンプ地1回分程度の価値**があり ([〖アルナック攻略〗目指せ脱初心者！鳥面で80点を安定して取る方法！ - カズンズンブログ](https://kazunzun.com/wp/arunakku-kihonsenryaku#:~:text=%E3%81%9D%E3%82%8C%E3%81%AF%E2%80%A6%20%E5%8A%A9%E6%89%8B%E3%81%8C%E5%8F%96%E3%82%8C%E3%81%AA%E3%81%84%E3%81%A8%20%E7%94%9F%E7%94%A3%E5%8A%9B%E3%81%8C%E4%B8%8A%E3%81%8C%E3%82%89%E3%81%AA%E3%81%84%E3%81%8B%E3%82%89%EF%BC%81))、使い逃しはそのまま損失になるからです。また中盤までに研究トラックの特定マスに到達したり寺院でボーナスタイルを得たら、**助手のアップグレード（銀面→金面）**も行いましょう。アップグレードされた助手は効果が強化され、例えばコイン産出が2倍になったりドロー＋除去効果を持つなど一段上の働きをします。ラウンド4開始時点で**助手2人とも金面になっている状態**が理想で、それまでに届かない場合は研究の遅れを疑うべきです ([〖アルナック攻略〗目指せ脱初心者！鳥面で80点を安定して取る方法！ - カズンズンブログ](https://kazunzun.com/wp/arunakku-kihonsenryaku#:~:text=80%E7%82%B9%E5%8F%96%E3%82%8B%E3%81%AB%E3%81%AF%E7%A0%94%E7%A9%B6%E3%83%88%E3%83%A9%E3%83%83%E3%82%AF%E3%81%8C%E5%BF%85%E9%A0%88%E3%80%82%202%E3%83%A9%E3%82%A6%E3%83%B3%E3%83%89%E4%BB%A5%E5%86%85%E3%81%A7%E5%8A%A9%E6%89%8B%E3%82%922%E4%BA%BA%E7%8D%B2%E5%BE%97%E3%80%82))。</a:t>
            </a:r>
          </a:p>
          <a:p>
            <a:r>
              <a:t>• - **デッキ圧縮と恐怖カード対策:** 中盤はデッキ枚数が増えてくるため、**不要カードの圧縮（トラッシュ）**も検討します。ラウンド2～3あたりで取得できる**除去ボーナス**（研究ボーナスや効果カード）を活用し、まずは**恐怖カードを優先的に取り除き**ましょう ([アルナック攻略：②基本的な考え方｜京大シミュ研](https://note.com/ku_simken/n/ncbc99c958430#:~:text=%E2%91%B8%E3%83%AA%E3%83%A0%E3%83%BC%E3%83%96%E6%A8%A9%E3%81%AE%E6%89%B1%E3%81%84%20%E3%81%82%E3%81%BE%E3%82%8A%E3%81%AB%E4%BE%A1%E5%80%A4%E3%81%8C%E5%A4%89%E5%8B%95%E3%81%99%E3%82%8B%E3%81%9F%E3%82%81%E4%B8%8A%E3%81%AB%E3%81%AF%E8%BC%89%E3%81%9B%E3%81%BE%E3%81%9B%E3%82%93%E3%81%A7%E3%81%97%E3%81%9F%E3%81%8C%E3%80%81%E6%9C%80%E5%BA%8F%E7%9B%A4%E3%81%AF%E3%83%89%E3%83%AD%E3%83%BC%E3%81%AE%E6%AC%A1%E3%80%81%E4%B8%AD%E7%9B%A4%E3%81%AF%E3%82%B3%E3%83%B3%E3%83%91%E3%82%B9%E3%81%AE%E6%AC%A1%E3%80%81%E5%BE%8C%E5%8D%8A%E3%81%AF1%E7%82%B9%28))。恐怖1枚除去するだけで-1点ペナルティを無くし、デッキ循環も良くなります。特に**一度きりの除去効果は非常に強力**で、ゲームを通じて何度も除去できるカードより価値が高いとされています ([アルナック攻略：②基本的な考え方｜京大シミュ研](https://note.com/ku_simken/n/ncbc99c958430#:~:text=%E2%91%B8%E3%83%AA%E3%83%A0%E3%83%BC%E3%83%96%E6%A8%A9%E3%81%AE%E6%89%B1%E3%81%84%20%E3%81%82%E3%81%BE%E3%82%8A%E3%81%AB%E4%BE%A1%E5%80%A4%E3%81%8C%E5%A4%89%E5%8B%95%E3%81%99%E3%82%8B%E3%81%9F%E3%82%81%E4%B8%8A%E3%81%AB%E3%81%AF%E8%BC%89%E3%81%9B%E3%81%BE%E3%81%9B%E3%82%93%E3%81%A7%E3%81%97%E3%81%9F%E3%81%8C%E3%80%81%E6%9C%80%E5%BA%8F%E7%9B%A4%E3%81%AF%E3%83%89%E3%83%AD%E3%83%BC%E3%81%AE%E6%AC%A1%E3%80%81%E4%B8%AD%E7%9B%A4%E3%81%AF%E3%82%B3%E3%83%B3%E3%83%91%E3%82%B9%E3%81%AE%E6%AC%A1%E3%80%81%E5%BE%8C%E5%8D%8A%E3%81%AF1%E7%82%B9%28))。恐怖以外にも、効果の小さい初期カード（資金調達カードや探検カード）も終盤前に余裕があれば除去すると良いでしょう。ただし除去のしすぎでデッキが細りすぎるとアクション数が減る恐れもあるため、バランスを見て行います。</a:t>
            </a:r>
          </a:p>
          <a:p>
            <a:r>
              <a:t>• ### 終盤の戦略（ラウンド5）</a:t>
            </a:r>
          </a:p>
          <a:p>
            <a:r>
              <a:t>• - **研究トラックの仕上げと得点化:** 最終ラウンドでは**研究トラックの最後の仕上げ**を行います。まだ虫眼鏡や手帳が上がりきっていない場合は最優先で進め、少なくとも虫眼鏡コマは頂上に到達させましょう（虫眼鏡は進めるごとに点数が入り、頂上到達でさらに点が入ります）。可能であれば手帳コマも虫眼鏡に続けて頂上に到達させ、**寺院タイル（11点～6点のボーナスタイル）**を獲得します。寺院タイルは先着順ですが、誰かが取った後でも残りの低点のものは拾えます。研究トラックは**点数源として約30点以上**を占める大黒柱なので ([〖アルナック攻略〗目指せ脱初心者！鳥面で80点を安定して取る方法！ - カズンズンブログ](https://kazunzun.com/wp/arunakku-kihonsenryaku#:~:text=%E5%A4%A7%E5%89%8D%E6%8F%90%E3%81%A8%E3%81%97%E3%81%A6%20%E7%A0%94%E7%A9%B6%E3%83%88%E3%83%A9%E3%83%83%E3%82%AF%E3%83%BB%E5%AE%88%E8%AD%B7%E8%80%85%E3%83%BB%E5%81%B6%E5%83%8F%20%E3%81%AE%E3%83%9D%E3%82%A4%E3%83%B3%E3%83%88%E3%81%A0%E3%81%91%E3%81%A780%E7%82%B9%E3%81%8F%E3%82%89%E3%81%84%E5%8D%A0%E3%82%81%E3%81%BE%E3%81%99%E3%80%82))、ここが上がりきらないと他で補うのは困難です。</a:t>
            </a:r>
          </a:p>
          <a:p>
            <a:r>
              <a:t>• - **守護者の討伐漏れチェック:** 最終手番では、これまで発見した遺跡に居座る**未討伐の守護者が残っていないか**確認します。もし自分のワーカーコマが守護者付きの遺跡にいる場合、**最後のアクションで討伐できるなら必ず行いましょう**。残りリソースを投入してでも5点を取りに行く価値があります。どうしても討伐できない場合はその守護者から恐怖カードを受け取りますが、直後ゲーム終了のためデッキに混ざることはなく、失点(-1点)だけが発生します。終盤まで順調に進めてきたなら恐怖カードも少なくなっているはずなので、1枚程度の失点より5点獲得を優先した方がいい場面もあり得ます。状況次第ですが、**討伐で逆転できる可能性があるなら恐怖を恐れすぎない**ことも上級者の判断として見られます。</a:t>
            </a:r>
          </a:p>
          <a:p>
            <a:r>
              <a:t>• - **偶像トークンの得点化:** 手元の偶像（アイドル）トークンは最後に1つ3点として得点源になります。**偶像は未使用のまま得点化するか、効果を使って追加資源を得るか**の判断が求められます。基本的に、偶像効果で得る資源がそれ以上の得点（例えば研究ステップ達成や守護者討伐）につながるなら使うべきです。そうでなければ温存して3点を確保します。終盤では、自分の残り手番とリソース・必要な条件を見極め、**偶像を使ってでもあと一歩研究を進め切る／守護者を倒す**といった選択が勝敗を分けるでしょう。</a:t>
            </a:r>
          </a:p>
          <a:p>
            <a:r>
              <a:t>• ## 上級者向けの高度な戦略とプレイスタイル</a:t>
            </a:r>
          </a:p>
          <a:p>
            <a:r>
              <a:t>• ゲームに慣れてきた上級者は、定石にとらわれない柔軟な戦略や緻密なリソース計算で僅差の勝利を狙います。アルナックは「要素が多い割に戦略の分岐は少ない」ゲームと言われ、**実質的には研究トラック先行が勝利への一本道**とも評されています ([アルナック攻略：①ゲーマーズゲームとしての概要｜京大シミュ研](https://note.com/ku_simken/n/nda4373d386d6#:~:text=%E3%81%9D%E3%81%AE%E4%B8%80%E7%95%AA%E3%81%AE%E8%A6%81%E5%9B%A0%E3%81%AF%E3%80%81%E8%A6%81%E7%B4%A0%E3%81%8C%E5%A4%9A%E3%81%84%E3%82%8F%E3%82%8A%E3%81%AB%E6%88%A6%E7%95%A5%E3%81%8C%E5%B0%91%E3%81%AA%E3%81%84%E3%81%93%E3%81%A8%E3%81%AB%E3%81%82%E3%82%8A%E3%81%BE%E3%81%99%E3%80%82%E3%81%B6%E3%81%A3%E3%81%A1%E3%82%83%E3%81%91%E3%80%81%E3%81%93%E3%81%AE%E3%82%B2%E3%83%BC%E3%83%A0%E3%81%AE%E6%88%A6%E7%95%A5%E3%81%AF%E4%B8%80%E3%81%A4%E3%81%A7%E3%81%99%E3%80%82%E7%A0%94%E7%A9%B6%E3%83%88%E3%83%A9%E3%83%83%E3%82%AF%E3%81%A7%E7%9B%B8%E6%89%8B%E3%82%88%E3%82%8A%E5%85%88%E8%A1%8C%E3%81%99%E3%82%8B%E3%80%82%E3%81%9D%E3%82%8C%E3%81%A0%E3%81%91%E3%81%A7%E3%81%99%E3%80%82))。しかし上級者同士の対戦では、その研究争いを制するための**高度なテクニック**が必要です。</a:t>
            </a:r>
          </a:p>
          <a:p>
            <a:r>
              <a:t>• - **カードドローとアクション効率:** カードの追加ドローは、上級プレイではコマと並んで重要視されます。山札からカード1枚を引く行為（ドロー）は約2コイン分以上の価値があるとも言われ ([アルナック攻略：②基本的な考え方｜京大シミュ研](https://note.com/ku_simken/n/ncbc99c958430#:~:text=%E6%97%A9%E9%80%9F%E3%80%81%E3%81%8A%E3%82%88%E3%81%9D%E7%AD%89%E4%BE%A1%E3%81%AA%E3%82%82%E3%81%AE%E3%82%92%E3%80%81%E3%81%9D%E3%81%AE%E4%B8%AD%E3%81%A7%E3%82%82%E5%BA%8F%E5%88%97%E3%82%92%E3%81%A4%E3%81%91%E3%81%A6%E4%B8%A6%E3%81%B9%E3%81%BE%E3%81%99%E3%80%82))、**アクション数そのものを増やす手段**です。上級者はドロー効果を持つカード（例: 日記やグラスなど）や助手を駆使し、可能な限り**「手番を増やす」**ことを狙います。ときには**パス（手番放棄）を代償に強力な効果を得るカード**すら条件付きで使いこなします ([アルナック攻略：②基本的な考え方｜京大シミュ研](https://note.com/ku_simken/n/ncbc99c958430#:~:text=%E7%A9%BA%E4%B8%AD%E6%8A%95%E4%B8%8B%E3%81%AF%E8%80%83%E3%81%88%E3%81%A6%E3%81%BF%E3%82%8C%E3%81%B0%E7%95%B0%E5%B8%B8%E3%81%A7%E3%81%99%E3%80%82%EF%BC%92%E3%82%B3%E3%82%A4%E3%83%B3%E3%81%A7%E3%83%A9%E3%82%B0%E3%81%AA%E3%81%97%E3%81%AB%E9%AB%98%E9%A1%8D%E3%82%A2%E3%82%A4%E3%83%86%E3%83%A0%E3%82%92%E4%BD%BF%E3%81%88%E3%81%BE%E3%81%99%E3%80%82%E5%8D%98%E7%B4%94%E3%81%AB%E5%BC%B7%E3%81%84%E3%81%A7%E3%81%99%E3%80%82))。例えば特定のアイテムには「このカードを使用するとラウンド終了まで追加手番不可（即パス）」というデメリット持ちがありますが、その強力な資源獲得効果ゆえに**自分で使ってみるとその強さが実感できる**とされています ([アルナック攻略：②基本的な考え方｜京大シミュ研](https://note.com/ku_simken/n/ncbc99c958430#:~:text=%E7%A9%BA%E4%B8%AD%E6%8A%95%E4%B8%8B%E3%81%AF%E8%80%83%E3%81%88%E3%81%A6%E3%81%BF%E3%82%8C%E3%81%B0%E7%95%B0%E5%B8%B8%E3%81%A7%E3%81%99%E3%80%82%EF%BC%92%E3%82%B3%E3%82%A4%E3%83%B3%E3%81%A7%E3%83%A9%E3%82%B0%E3%81%AA%E3%81%97%E3%81%AB%E9%AB%98%E9%A1%8D%E3%82%A2%E3%82%A4%E3%83%86%E3%83%A0%E3%82%92%E4%BD%BF%E3%81%88%E3%81%BE%E3%81%99%E3%80%82%E5%8D%98%E7%B4%94%E3%81%AB%E5%BC%B7%E3%81%84%E3%81%A7%E3%81%99%E3%80%82))。上級者はこうした一見デメリットの大きいカードも使い所を見極め、**他プレイヤーに手番を残したまま一抜けしても勝てる状況**を作って活用します。</a:t>
            </a:r>
          </a:p>
          <a:p>
            <a:r>
              <a:t>• - **高度なデッキコントロール:** デッキ構築ゲームとしての側面では、**デッキ枚数・カードサイクルの管理**が上級者の腕の見せ所です。アルナックは全5ラウンドと短いためデッキが何周もするゲームではありませんが、そのぶん**引き切るタイミングと圧縮のバランス**が大切です。上級者は**山札の残り枚数と次のシャッフルタイミング**を常に意識し、強力なアイテムを購入するタイミングを計ります。例えば**コスト2でデッキ下に送り即座に高額アイテムを取得できる「空中投下」**のようなカードは非常に強力で ([アルナック攻略：②基本的な考え方｜京大シミュ研](https://note.com/ku_simken/n/ncbc99c958430#:~:text=%E5%85%88%E3%81%AB%E3%81%8A%E4%BC%9D%E3%81%88%E3%81%99%E3%82%8B%E3%81%A8%E3%80%81%E3%82%A2%E3%82%A4%E3%83%86%E3%83%A0%E5%8F%8A%E3%81%B3%E3%82%A2%E3%83%BC%E3%83%86%E3%82%A3%E3%83%95%E3%82%A1%E3%82%AF%E3%83%88%E3%81%A7%E5%A4%A7%E4%BA%8B%E3%81%AA%E3%81%AE%E3%81%AF%E3%80%81%E5%BD%93%E7%84%B6%E3%81%AA%E3%81%8C%E3%82%89%E3%80%81%E5%BE%97%E3%82%89%E3%82%8C%E3%82%8B%E8%B3%87%E6%BA%90%E3%81%AE%E6%95%B0%E3%81%A7%E3%81%99%E3%80%82%E5%88%9D%E6%9C%9F%E3%82%AB%E3%83%BC%E3%83%89%E3%81%8C%E3%81%8A%E3%82%88%E3%81%9D%EF%BC%91%E8%B3%87%E6%BA%90%E3%81%AB%E7%9B%B8%E5%BD%93%E3%81%97%E3%81%BE%E3%81%99%E3%81%8B%E3%82%89%E3%80%81%EF%BC%93%E8%B3%87%E6%BA%90%E5%BE%97%E3%82%89%E3%82%8C%E3%82%8B%E3%82%AB%E3%83%BC%E3%83%89%E3%81%AE%E8%B3%BC%20%E5%85%A5%E3%81%AB%E3%81%AF%E3%80%81%EF%BC%92%E8%B3%87%E6%BA%90%E5%BE%97%E3%82%89%E3%82%8C%E3%82%8B%E3%82%AB%E3%83%BC%E3%83%89%E3%81%AE%E5%80%8D%E3%81%AE%E4%BE%A1%E5%80%A4%E3%81%8C%E3%81%82%E3%82%8A%E3%81%BE%E3%81%99%E3%80%82))、これを序盤に引けた場合はそれに合わせてアイテム購入計画を立て直します。また**除去効果付きのカード**（使うとデッキから取り除かれるカード）はデッキ圧縮に役立ちますが、基本的に**使い切り効果のカードは優先度低め**です ([アルナック攻略：②基本的な考え方｜京大シミュ研](https://note.com/ku_simken/n/ncbc99c958430#:~:text=%E7%A9%BA%E4%B8%AD%E6%8A%95%E4%B8%8B%EF%BC%88%E3%82%B3%E3%82%B9%E3%83%882%E9%87%91%3A%3A%E3%81%93%E3%81%AE%E3%82%AB%E3%83%BC%E3%83%89%E3%82%92%E9%99%A4%E5%A4%96%E3%81%97%E3%80%81%E3%82%B5%E3%83%97%E3%83%A9%E3%82%A4%E3%81%8B%E3%82%89%E3%82%A2%E3%82%A4%E3%83%86%E3%83%A0%E4%B8%80%E6%9E%9A%E3%82%92%E6%89%8B%E6%9C%AD%E3%81%AB%E5%8A%A0%E3%81%88%E3%82%8B%EF%BC%89%203%E3%82%B3%E3%82%A4%E3%83%B3%E4%BB%A5%E4%B8%8B%E3%81%AE%E3%80%81%E8%B3%87%E6%BA%90%E3%81%8C3%E3%81%A4%E5%8F%96%E3%82%8C%E3%82%8B%E3%82%AB%E3%83%BC%E3%83%89%204%E3%82%B3%E3%82%A4%E3%83%B3%E3%81%AE%E3%82%AB%E3%83%BC%E3%83%89%201%E3%82%B3%E3%82%A4%E3%83%B3%E3%81%AE%E3%82%AB%E3%83%BC%E3%83%89%20%E4%BD%BF%E3%81%84%E3%81%8D%E3%82%8A%E3%81%AE%E3%82%AB%E3%83%BC%E3%83%89,%E3%81%9D%E3%81%AE%E4%BB%96))。使い切りカードより、多少コストが高くても**何度も使えるカード**や**複数回効果を発揮するカード**を重視するのが上級者の選択です。</a:t>
            </a:r>
          </a:p>
          <a:p>
            <a:r>
              <a:t>• ## 効率的な資源管理と最適なアクション選択</a:t>
            </a:r>
          </a:p>
          <a:p>
            <a:r>
              <a:t>• **資源（リソース）の管理**はアルナックで高得点を出すための基盤です。限られた資源をどこに投入し、何に交換するかで手番効率と得点効率が大きく変わります。ここでは資源の価値評価とアクション選択のコツを整理します。</a:t>
            </a:r>
          </a:p>
          <a:p>
            <a:r>
              <a:t>• - **行動順序と無料アクションの活用:** 資源を最大限活かすには**行動の順序**にも工夫が要ります。アルナックではカード使用や助手の効果など「フリーアクション（無料手番行動）」が存在し、これはメインの考古学者コマ配置とは別に好きなタイミングで使えます。上級者は**フリーアクションで資源を生み出し、それを即座にメインアクションに投入**するなど、手番内でのコンボを考えています。例えば「助手でコンパスを生産 → そのコンパスで即座に遺物カード購入」という流れや、「アイテムカードでコイン取得 → そのコインですぐアイテム購入」のように、**タイミングよく資源を生み出して消費する**ことで手番を延命します。特に**ラウンド中盤～後半は、一見手詰まりでもフリーアクションを挟むともう1手増やせる**場合が多々あります。逆に言えば、**フリーアクションを使わずにパスしてしまう**のは大きな損です。各ラウンド「もう動けない」と思う前に、**使っていないカード効果や助手、偶像の力が残っていないか**確認しましょう。上級者はここを見逃さず、最後の1資源までもぎ取って次のアクションに繋げています。</a:t>
            </a:r>
          </a:p>
          <a:p>
            <a:r>
              <a:t>• - **移動アイコンと乗り物の確保:** 遺跡探索には足・車・船・飛行機といった移動アイコンが必要です。**移動アイコン自体は上級者曰く「余りがち」**とも言われ、実際守護者討伐のボーナスや恐怖カードなど移動専用のリソースはゲーム中で過剰気味になります ([アルナック攻略：②基本的な考え方｜京大シミュ研](https://note.com/ku_simken/n/ncbc99c958430#:~:text=%E2%91%B7%E6%81%90%E6%80%96%E3%82%AB%E3%83%BC%E3%83%89%E3%81%AE%E6%89%B1%E3%81%84%20%E6%81%90%E6%80%96%E3%82%AB%E3%83%BC%E3%83%89%E3%81%AF%E3%81%9D%E3%81%AE%E3%81%BE%E3%81%BE%E3%81%A7%E3%81%AF%E4%BD%95%E3%82%82%E3%81%97%E3%81%AA%E3%81%84%E3%81%9F%E3%82%81%E3%80%81%E6%8E%A2%E6%A4%9C%E3%81%AE%E3%81%9F%E3%82%81%E3%81%AB%E4%BD%BF%E3%81%84%E3%81%9F%E3%81%8F%E3%81%AA%E3%82%8A%E3%81%BE%E3%81%99%E3%80%82%E3%81%97%E3%81%8B%E3%81%97%E3%80%81%E3%81%A7%E3%81%8D%E3%82%8B%E3%81%93%E3%81%A8%E3%81%AA%E3%82%89%E3%80%81%E3%81%9D%E3%82%8C%E3%81%AF%E9%81%BF%E3%81%91%E3%81%9F%E3%81%84%E3%81%A7%E3%81%99%E3%80%82%20%E7%AC%AC%E4%B8%80%E3%81%AB%E3%80%81%E6%8E%A2%E6%A4%9C%E5%AE%B6%E3%81%AF%E3%82%B3%E3%82%A4%E3%83%B3%E3%81%AE%E3%82%AB%E3%83%BC%E3%83%89%E3%81%A7%E5%8B%95%E3%81%8D%E3%81%9F%E3%81%84%E3%81%A7%E3%81%99%E3%80%82%E5%89%8D%E8%BF%B0%E3%81%AE%E3%81%A8%E3%81%8A%E3%82%8A%E3%80%81%E3%82%B3%E3%82%A4%E3%83%B3%E3%81%AF%E5%BC%B1%E3%81%84%E3%81%A7%E3%81%99%E3%80%82%E3%82%B3%E3%82%A4%E3%83%B3%E3%81%A8%E3%81%97%E3%81%A6%E4%BD%BF%E3%81%86%E3%82%88%E3%82%8A%E3%80%81%E7%A7%BB%E5%8B%95%E3%83%9E%E3%83%BC%E3%82%AF%E3%81%A8%E3%81%97%E3%81%A6%E4%BD%BF%E3%81%86%E3%81%BB%E3%81%86%E3%81%8C%E5%BC%B7%E3%81%84%E3%81%AE%E3%81%A7%E3%81%99%E3%80%82%20%E7%AC%AC%E4%BA%8C%E3%81%AB%E3%80%81%E5%AE%88%E8%AD%B7%E8%80%85%E8%A8%8E%E4%BC%90%E3%83%9C%E3%83%BC%E3%83%8A%E3%82%B9%E3%81%A7%E7%A7%BB%E5%8B%95%E3%83%9E%E3%83%BC%E3%82%AF%E3%82%92%E5%BE%97%E3%82%8B%E3%81%93%E3%81%A8%E3%82%82%E3%81%82%E3%82%8A%E3%81%BE%E3%81%99%E3%80%82%E3%81%93%E3%82%8C%E3%81%AF%E3%80%81%E3%81%9D%E3%82%82%E3%81%9D%E3%82%82%E7%A7%BB%E5%8B%95%E3%81%AB%E3%81%97%E3%81%8B%E4%BD%BF%E3%81%88%E3%81%BE%E3%81%9B%E3%82%93%E3%80%82%20%E3%81%98%E3%82%83%E3%81%82%E4%BD%95%E3%81%AB%E4%BD%BF%E3%81%86%E3%81%AE%E3%81%8B%E3%80%82,%E3%81%AE%E5%A0%B4%E6%89%80%E3%81%AB%E5%85%A5%E3%82%8B%20%E3%83%BB%E5%AE%88%E8%AD%B7%E8%80%85%E3%81%AE%E8%A8%8E%E4%BC%90%E3%82%B3%E3%82%B9%E3%83%88%E3%81%A7%E4%BD%BF%E3%81%86)) ([アルナック攻略：②基本的な考え方｜京大シミュ研](https://note.com/ku_simken/n/ncbc99c958430#:~:text=%E6%B3%A8%E6%84%8F%E3%81%A8%E3%81%97%E3%81%A6%E3%80%81%E3%82%AB%E3%83%BC%E3%83%89%E3%81%AE%E3%83%9C%E3%83%BC%E3%83%8A%E3%82%B9%E3%81%A8%E3%81%97%E3%81%A6%E3%81%AE%E7%A7%BB%E5%8B%95%E5%8A%9B%E3%81%AF%E5%BC%B1%E3%81%84%E3%81%A7%E3%81%99%E3%80%82%E6%8E%A2%E6%A4%9C%E5%AE%B6%E3%82%92%E4%BD%BF%E3%81%84%E3%81%8D%E3%81%A3%E3%81%9F%E3%81%82%E3%81%A8%E3%81%AB%E3%83%89%E3%83%AD%E3%83%BC%E3%81%99%E3%82%8B%E3%83%AA%E3%82%B9%E3%82%AF%E3%82%92%E8%80%83%E3%81%88%E3%81%AA%E3%81%91%E3%82%8C%E3%81%B0%E3%81%84%E3%81%91%E3%81%BE%E3%81%9B%E3%82%93%E3%80%82%E3%81%BE%E3%81%9F%E3%80%81%E5%8D%98%E7%B4%94%E3%81%AB%E3%82%B3%E3%82%A4%E3%83%B3%E3%82%AB%E3%83%BC%E3%83%89%E3%82%92%E7%A7%BB%E5%8B%95%E5%8A%9B%E3%81%A8%E3%81%97%E3%81%A6%E4%BD%BF%20%E3%81%88%E3%81%AA%E3%81%8F%E3%81%AA%E3%82%8A%E3%81%BE%E3%81%99%E3%80%82%E7%A7%BB%E5%8B%95%E5%8A%9B%E3%81%AF%E4%BD%99%E3%82%8A%E3%81%8C%E3%81%A1%E3%81%AA%E3%81%AE%E3%81%A7%E3%81%99%E3%80%82%20%E3%81%82%E3%81%A8%E3%81%AF%E3%80%81%E8%B3%87%E6%BA%90%E3%81%AE%E5%BA%8F%E5%88%97%E3%82%92%E5%8F%82%E8%80%83%E3%81%AB%E3%80%81%E8%B2%B7%E3%81%86%E3%82%AB%E3%83%BC%E3%83%89%E3%82%92%E8%80%83%E3%81%88%E3%81%A6%E3%82%82%E3%82%89%E3%81%88%E3%82%8C%E3%81%B0%E3%81%A8%E6%80%9D%E3%81%84%E3%81%BE%E3%81%99%E3%80%82))。とはいえ必要なときに必要な乗り物がないと困るため、**最低限の移動手段は用意**しておきましょう。船や飛行機アイコンは初期デッキには無いため、**アイテム購入や偶像効果で補う**のが一般的です。例えば「オオワシの航海図（飛行機アイコン付与）」や「車両手配」カードなどがあれば取得を検討します。しかし**移動アイコンだけを目的にカードを買うのは注意**が必要です ([アルナック攻略：②基本的な考え方｜京大シミュ研](https://note.com/ku_simken/n/ncbc99c958430#:~:text=%E3%81%A8%E3%81%AF%E3%83%97%E3%83%AC%E3%82%A4%E3%81%A7%E3%82%AB%E3%83%90%E3%83%BC%E3%81%A7%E3%81%8D%E3%82%8B%E3%81%AF%E3%81%9A%E3%81%A7%E3%81%99%E3%80%82))。移動アイコン付きのカードは、その効果を引く頃にはすでに考古学者を使い切っているリスクがあったり、結局コインカードを移動に使えなくなる（本来コインカードを移動に使う方がお得）などデメリットもあります ([アルナック攻略：②基本的な考え方｜京大シミュ研](https://note.com/ku_simken/n/ncbc99c958430#:~:text=%E3%81%A8%E3%81%AF%E3%83%97%E3%83%AC%E3%82%A4%E3%81%A7%E3%82%AB%E3%83%90%E3%83%BC%E3%81%A7%E3%81%8D%E3%82%8B%E3%81%AF%E3%81%9A%E3%81%A7%E3%81%99%E3%80%82))。**移動アイコンは基本余る**という前提に立ち、本当に不足するときのみ補うくらいで十分でしょう。</a:t>
            </a:r>
          </a:p>
          <a:p>
            <a:r>
              <a:t>• ## カードデッキ構築のコツ（アイテム/遺物の選択）</a:t>
            </a:r>
          </a:p>
          <a:p>
            <a:r>
              <a:t>• **カード購入の判断**はアルナックにおける重要な戦略要素です。デッキ構築といってもドミニオンのような大規模エンジンではなく、**少数精鋭のカードで効率よく資源を生み出す**ことが求められます。以下にカード選択のポイントをまとめます。</a:t>
            </a:r>
          </a:p>
          <a:p>
            <a:r>
              <a:t>• - **アイテムカード優先の基本:** **アイテムカードは遺物カードよりも優先して購入**するのが基本セオリーです ([〖アルナック攻略〗目指せ脱初心者！鳥面で80点を安定して取る方法！ - カズンズンブログ](https://kazunzun.com/wp/arunakku-kihonsenryaku#:~:text=%E7%84%A1%E7%90%86%E3%81%AB%E9%81%BA%E7%89%A9%E3%81%AF%E8%B2%B7%E3%82%8F%E3%81%AA%E3%81%84))。アイテムは購入しても即使用はできませんが、次のラウンド以降継続して効果を発揮し、何より**資源獲得量が多いカードが強力**だからです ([アルナック攻略：②基本的な考え方｜京大シミュ研](https://note.com/ku_simken/n/ncbc99c958430#:~:text=%E5%85%88%E3%81%AB%E3%81%8A%E4%BC%9D%E3%81%88%E3%81%99%E3%82%8B%E3%81%A8%E3%80%81%E3%82%A2%E3%82%A4%E3%83%86%E3%83%A0%E5%8F%8A%E3%81%B3%E3%82%A2%E3%83%BC%E3%83%86%E3%82%A3%E3%83%95%E3%82%A1%E3%82%AF%E3%83%88%E3%81%A7%E5%A4%A7%E4%BA%8B%E3%81%AA%E3%81%AE%E3%81%AF%E3%80%81%E5%BD%93%E7%84%B6%E3%81%AA%E3%81%8C%E3%82%89%E3%80%81%E5%BE%97%E3%82%89%E3%82%8C%E3%82%8B%E8%B3%87%E6%BA%90%E3%81%AE%E6%95%B0%E3%81%A7%E3%81%99%E3%80%82%E5%88%9D%E6%9C%9F%E3%82%AB%E3%83%BC%E3%83%89%E3%81%8C%E3%81%8A%E3%82%88%E3%81%9D%EF%BC%91%E8%B3%87%E6%BA%90%E3%81%AB%E7%9B%B8%E5%BD%93%E3%81%97%E3%81%BE%E3%81%99%E3%81%8B%E3%82%89%E3%80%81%EF%BC%93%E8%B3%87%E6%BA%90%E5%BE%97%E3%82%89%E3%82%8C%E3%82%8B%E3%82%AB%E3%83%BC%E3%83%89%E3%81%AE%E8%B3%BC%20%E5%85%A5%E3%81%AB%E3%81%AF%E3%80%81%EF%BC%92%E8%B3%87%E6%BA%90%E5%BE%97%E3%82%89%E3%82%8C%E3%82%8B%E3%82%AB%E3%83%BC%E3%83%89%E3%81%AE%E5%80%8D%E3%81%AE%E4%BE%A1%E5%80%A4%E3%81%8C%E3%81%82%E3%82%8A%E3%81%BE%E3%81%99%E3%80%82))。**「得られる資源の数こそカードの価値」**とされ、初期カード1枚が約1資源に相当するのに対し3資源得られるカードは2資源得られるカードの倍の価値があると考えられます ([アルナック攻略：②基本的な考え方｜京大シミュ研](https://note.com/ku_simken/n/ncbc99c958430#:~:text=%E5%85%88%E3%81%AB%E3%81%8A%E4%BC%9D%E3%81%88%E3%81%99%E3%82%8B%E3%81%A8%E3%80%81%E3%82%A2%E3%82%A4%E3%83%86%E3%83%A0%E5%8F%8A%E3%81%B3%E3%82%A2%E3%83%BC%E3%83%86%E3%82%A3%E3%83%95%E3%82%A1%E3%82%AF%E3%83%88%E3%81%A7%E5%A4%A7%E4%BA%8B%E3%81%AA%E3%81%AE%E3%81%AF%E3%80%81%E5%BD%93%E7%84%B6%E3%81%AA%E3%81%8C%E3%82%89%E3%80%81%E5%BE%97%E3%82%89%E3%82%8C%E3%82%8B%E8%B3%87%E6%BA%90%E3%81%AE%E6%95%B0%E3%81%A7%E3%81%99%E3%80%82%E5%88%9D%E6%9C%9F%E3%82%AB%E3%83%BC%E3%83%89%E3%81%8C%E3%81%8A%E3%82%88%E3%81%9D%EF%BC%91%E8%B3%87%E6%BA%90%E3%81%AB%E7%9B%B8%E5%BD%93%E3%81%97%E3%81%BE%E3%81%99%E3%81%8B%E3%82%89%E3%80%81%EF%BC%93%E8%B3%87%E6%BA%90%E5%BE%97%E3%82%89%E3%82%8C%E3%82%8B%E3%82%AB%E3%83%BC%E3%83%89%E3%81%AE%E8%B3%BC%20%E5%85%A5%E3%81%AB%E3%81%AF%E3%80%81%EF%BC%92%E8%B3%87%E6%BA%90%E5%BE%97%E3%82%89%E3%82%8C%E3%82%8B%E3%82%AB%E3%83%BC%E3%83%89%E3%81%AE%E5%80%8D%E3%81%AE%E4%BE%A1%E5%80%A4%E3%81%8C%E3%81%82%E3%82%8A%E3%81%BE%E3%81%99%E3%80%82))。例えば**コスト4のアイテムカード**は大抵3つ以上の資源や効果を生み、**単純に強力**です ([アルナック攻略：②基本的な考え方｜京大シミュ研](https://note.com/ku_simken/n/ncbc99c958430#:~:text=4%E3%82%B3%E3%82%A4%E3%83%B3%E3%82%AB%E3%83%BC%E3%83%89%E3%81%AF%E5%8D%98%E7%B4%94%E3%81%AB%E5%BC%B7%E3%81%84%E3%81%A7%E3%81%99%E3%80%82%EF%BC%92%E6%9E%9A%E5%AE%89%E7%89%A9%E3%82%92%E8%B2%B7%E3%81%86%E3%82%88%E3%82%8A%E3%80%81%EF%BC%91%E6%9E%9A%E3%81%84%E3%81%84%E3%81%AE%E3%82%92%E8%B2%B7%E3%81%84%E3%81%BE%E3%81%97%E3%82%87%E3%81%86%E3%80%82))。一方でコスト1～2の安価なカードは効果も弱くなりがちなので、**「安物買いせず高価なカードを1枚買え」**という助言がなされています ([アルナック攻略：②基本的な考え方｜京大シミュ研](https://note.com/ku_simken/n/ncbc99c958430#:~:text=4%E3%82%B3%E3%82%A4%E3%83%B3%E3%82%AB%E3%83%BC%E3%83%89%E3%81%AF%E5%8D%98%E7%B4%94%E3%81%AB%E5%BC%B7%E3%81%84%E3%81%A7%E3%81%99%E3%80%82%EF%BC%92%E6%9E%9A%E5%AE%89%E7%89%A9%E3%82%92%E8%B2%B7%E3%81%86%E3%82%88%E3%82%8A%E3%80%81%EF%BC%91%E6%9E%9A%E3%81%84%E3%81%84%E3%81%AE%E3%82%92%E8%B2%B7%E3%81%84%E3%81%BE%E3%81%97%E3%82%87%E3%81%86%E3%80%82))。具体的な強力アイテムとしては、先述した**犬（ガイド）やランプ、双眼鏡、テント**などが挙げられ、これらは**3つ前後の資源を一度に取得できる代表的カード**です ([〖アルナック攻略〗目指せ脱初心者！鳥面で80点を安定して取る方法！ - カズンズンブログ](https://kazunzun.com/wp/arunakku-kihonsenryaku#:~:text=%E4%BB%A3%E8%A1%A8%E7%9A%84%E3%81%AA%E3%82%A2%E3%82%A4%E3%83%86%E3%83%A0%E3%81%A7%E3%81%84%E3%81%86%E3%81%A8%E3%80%81%20%E7%8A%AC%E3%83%BB%E3%83%A9%E3%83%B3%E3%83%97%E3%83%BB%E5%8F%8C%E7%9C%BC%E9%8F%A1%E3%83%BB%E3%83%86%E3%83%B3%E3%83%88%E3%81%A8%E3%81%8B%E3%80%82))。序盤にこうしたカードが市場に出たら見逃さず、コイン行動を増やしてでも確保しましょう。</a:t>
            </a:r>
          </a:p>
          <a:p>
            <a:r>
              <a:t>• - **遺物カードは慎重に:** 遺物（アーティファクト）カードは購入直後に即時効果が使える点が魅力ですが、**基本的に「今その効果が必要なとき」にだけ買う**ようにします ([アルナック攻略：②基本的な考え方｜京大シミュ研](https://note.com/ku_simken/n/ncbc99c958430#:~:text=%E3%81%82%E3%81%A8%E3%81%AF%E3%80%81%E8%B3%87%E6%BA%90%E3%81%AE%E5%BA%8F%E5%88%97%E3%82%92%E5%8F%82%E8%80%83%E3%81%AB%E3%80%81%E8%B2%B7%E3%81%86%E3%82%AB%E3%83%BC%E3%83%89%E3%82%92%E8%80%83%E3%81%88%E3%81%A6%E3%82%82%E3%82%89%E3%81%88%E3%82%8C%E3%81%B0%E3%81%A8%E6%80%9D%E3%81%84%E3%81%BE%E3%81%99%E3%80%82))。遺物を手札から使うには石版1枚が必要になるため連打しづらく、弱い遺物を手札に抱えても結局使わずにアクション消費（=カードを引いて無料アクションとして0.2手番稼ぐ程度）にしてしまうことも多いからです ([〖アルナック攻略〗目指せ脱初心者！鳥面で80点を安定して取る方法！ - カズンズンブログ](https://kazunzun.com/wp/arunakku-kihonsenryaku#:~:text=%E9%81%BA%E7%89%A9%E3%81%AF%E6%89%8B%E6%9C%AD%E3%81%8B%E3%82%89%E4%BD%BF%E3%81%86%E6%99%82%E3%81%AB%20%E7%9F%B3%E7%89%88%E3%81%8C%E5%BF%85%E8%A6%81%E3%81%AA%E3%81%AE%E3%81%A7%E4%BD%BF%E3%81%84%E3%81%A5%E3%82%89%E3%81%84%E3%82%93%E3%81%A7%E3%81%99%E2%80%A6))。特に**ラウンド終了時にコンパスが余っているからといって、なんとなく遺物を買ってしまう行為は避けましょう** ([〖アルナック攻略〗目指せ脱初心者！鳥面で80点を安定して取る方法！ - カズンズンブログ](https://kazunzun.com/wp/arunakku-kihonsenryaku#:~:text=%E3%83%A9%E3%82%A6%E3%83%B3%E3%83%89%E7%B5%82%E4%BA%86%E6%99%82%E3%81%AB%E3%82%B3%E3%83%B3%E3%83%91%E3%82%B9%E3%81%8C%E4%BD%99%E3%82%8B%E3%81%A8%E3%80%81%20%E3%81%A4%E3%81%84%E3%81%A4%E3%81%84%E9%81%BA%E7%89%A9%E3%82%92%E8%B2%B7%E3%81%A3%E3%81%A1%E3%82%83%E3%81%86%E3%81%93%E3%81%A8%20%E3%81%82%E3%82%8A%E3%81%BE%E3%81%9B%E3%82%93%E3%81%8B%EF%BC%9F))。「せっかくのコンパスを無駄にしたくない」と弱い遺物を買うくらいなら、**次ラウンドに持ち越して強い遺物を待つか、そのコンパスで探索に出た方がよほど有益**です ([〖アルナック攻略〗目指せ脱初心者！鳥面で80点を安定して取る方法！ - カズンズンブログ](https://kazunzun.com/wp/arunakku-kihonsenryaku#:~:text=%E3%81%9D%E3%82%8C%E3%81%AF%E3%82%B3%E3%83%B3%E3%83%91%E3%82%B9%E3%81%8C%E3%82%82%E3%81%A3%E3%81%9F%E3%81%84%E3%81%AA%E3%81%84%E3%81%AE%E3%81%A7%20%E3%82%84%E3%82%81%E3%81%9F%E6%96%B9%E3%81%8C%E3%81%84%E3%81%84%E3%81%A7%E3%81%99%EF%BC%81)) ([〖アルナック攻略〗目指せ脱初心者！鳥面で80点を安定して取る方法！ - カズンズンブログ](https://kazunzun.com/wp/arunakku-kihonsenryaku#:~:text=%E3%81%A1%E3%81%AA%E3%81%BF%E3%81%AB%E6%8E%A2%E7%B4%A2%E3%81%A7%E3%82%82%E3%81%84%E3%81%84%E3%81%A7%E3%81%99%EF%BC%81))。例えば余ったコンパス3個でレベルⅠの遺跡発見に行けば**偶像＋守護者討伐で最大8点**になりますし、レベルⅡなら**11点**にもなります ([〖アルナック攻略〗目指せ脱初心者！鳥面で80点を安定して取る方法！ - カズンズンブログ](https://kazunzun.com/wp/arunakku-kihonsenryaku#:~:text=%E3%83%AC%E3%83%99%E3%83%AB%E2%85%A0%E3%81%AE%E6%8E%A2%E7%B4%A2%E3%81%AA%E3%82%89%20%E5%AE%88%E8%AD%B7%E8%80%85%E3%81%BE%E3%81%A7%E5%80%92%E3%81%97%E3%81%A68%E7%82%B9%E5%8F%96%E3%82%8C%E3%82%8B%E3%81%97%E3%80%81%20%E3%83%AC%E3%83%99%E3%83%AB%E2%85%A1%E3%81%AE%E6%8E%A2%E7%B4%A2%E3%81%AA%E3%82%8911%E7%82%B9%E5%8F%96%E3%82%8C%E3%81%BE%E3%81%99%E3%80%82))。遺物を買ってもそれ自体はだいたい1～2点にしかなりません。したがって、遺物カードは**「今その効果で研究や守護者討伐に役立つ」場合のみピンポイントで取る**のがコツです ([アルナック攻略：②基本的な考え方｜京大シミュ研](https://note.com/ku_simken/n/ncbc99c958430#:~:text=%E3%81%82%E3%81%A8%E3%81%AF%E3%80%81%E8%B3%87%E6%BA%90%E3%81%AE%E5%BA%8F%E5%88%97%E3%82%92%E5%8F%82%E8%80%83%E3%81%AB%E3%80%81%E8%B2%B7%E3%81%86%E3%82%AB%E3%83%BC%E3%83%89%E3%82%92%E8%80%83%E3%81%88%E3%81%A6%E3%82%82%E3%82%89%E3%81%88%E3%82%8C%E3%81%B0%E3%81%A8%E6%80%9D%E3%81%84%E3%81%BE%E3%81%99%E3%80%82))。例えば「今すぐ矢じりが1つ欲しい」「カードを2枚引ければ研究が進む」といった状況なら、その効果の遺物を取得しましょう。それ以外では**無理に遺物は買わない**のが得策です ([〖アルナック攻略〗目指せ脱初心者！鳥面で80点を安定して取る方法！ - カズンズンブログ](https://kazunzun.com/wp/arunakku-kihonsenryaku#:~:text=%E3%81%9D%E3%82%8C%E3%81%AF%E3%82%B3%E3%83%B3%E3%83%91%E3%82%B9%E3%81%8C%E3%82%82%E3%81%A3%E3%81%9F%E3%81%84%E3%81%AA%E3%81%84%E3%81%AE%E3%81%A7%20%E3%82%84%E3%82%81%E3%81%9F%E6%96%B9%E3%81%8C%E3%81%84%E3%81%84%E3%81%A7%E3%81%99%EF%BC%81))。</a:t>
            </a:r>
          </a:p>
          <a:p>
            <a:r>
              <a:t>• - **特殊効果カードの評価:** 一部のアイテムや遺物にはユニークな効果（カード除去、無料移動、他プレイヤーとの相互作用など）があります。これらは資源獲得量だけでは測れない価値がありますが、**基本は資源量で判断しつつ例外的に取る**感覚でOKです ([アルナック攻略：②基本的な考え方｜京大シミュ研](https://note.com/ku_simken/n/ncbc99c958430#:~:text=%E5%85%88%E3%81%AB%E3%81%8A%E4%BC%9D%E3%81%88%E3%81%99%E3%82%8B%E3%81%A8%E3%80%81%E3%82%A2%E3%82%A4%E3%83%86%E3%83%A0%E5%8F%8A%E3%81%B3%E3%82%A2%E3%83%BC%E3%83%86%E3%82%A3%E3%83%95%E3%82%A1%E3%82%AF%E3%83%88%E3%81%A7%E5%A4%A7%E4%BA%8B%E3%81%AA%E3%81%AE%E3%81%AF%E3%80%81%E5%BD%93%E7%84%B6%E3%81%AA%E3%81%8C%E3%82%89%E3%80%81%E5%BE%97%E3%82%89%E3%82%8C%E3%82%8B%E8%B3%87%E6%BA%90%E3%81%AE%E6%95%B0%E3%81%A7%E3%81%99%E3%80%82%E5%88%9D%E6%9C%9F%E3%82%AB%E3%83%BC%E3%83%89%E3%81%8C%E3%81%8A%E3%82%88%E3%81%9D%EF%BC%91%E8%B3%87%E6%BA%90%E3%81%AB%E7%9B%B8%E5%BD%93%E3%81%97%E3%81%BE%E3%81%99%E3%81%8B%E3%82%89%E3%80%81%EF%BC%93%E8%B3%87%E6%BA%90%E5%BE%97%E3%82%89%E3%82%8C%E3%82%8B%E3%82%AB%E3%83%BC%E3%83%89%E3%81%AE%E8%B3%BC%20%E5%85%A5%E3%81%AB%E3%81%AF%E3%80%81%EF%BC%92%E8%B3%87%E6%BA%90%E5%BE%97%E3%82%89%E3%82%8C%E3%82%8B%E3%82%AB%E3%83%BC%E3%83%89%E3%81%AE%E5%80%8D%E3%81%AE%E4%BE%A1%E5%80%A4%E3%81%8C%E3%81%82%E3%82%8A%E3%81%BE%E3%81%99%E3%80%82))。例えば**恐怖カード除去効果付きのアイテム**はデッキ圧縮に役立つため、序盤～中盤なら資源換算以上の働きをします。ただし**繰り返し除去できるカード（例えば毎ラウンド1枚除去できる道具）**は、恐怖を除去し終わった後は効果が薄れるので優先度は中程度です ([アルナック攻略：②基本的な考え方｜京大シミュ研](https://note.com/ku_simken/n/ncbc99c958430#:~:text=%E2%91%B8%E3%83%AA%E3%83%A0%E3%83%BC%E3%83%96%E6%A8%A9%E3%81%AE%E6%89%B1%E3%81%84%20%E3%81%82%E3%81%BE%E3%82%8A%E3%81%AB%E4%BE%A1%E5%80%A4%E3%81%8C%E5%A4%89%E5%8B%95%E3%81%99%E3%82%8B%E3%81%9F%E3%82%81%E4%B8%8A%E3%81%AB%E3%81%AF%E8%BC%89%E3%81%9B%E3%81%BE%E3%81%9B%E3%82%93%E3%81%A7%E3%81%97%E3%81%9F%E3%81%8C%E3%80%81%E6%9C%80%E5%BA%8F%E7%9B%A4%E3%81%AF%E3%83%89%E3%83%AD%E3%83%BC%E3%81%AE%E6%AC%A1%E3%80%81%E4%B8%AD%E7%9B%A4%E3%81%AF%E3%82%B3%E3%83%B3%E3%83%91%E3%82%B9%E3%81%AE%E6%AC%A1%E3%80%81%E5%BE%8C%E5%8D%8A%E3%81%AF1%E7%82%B9%28))。また**移動アイコン付与系のカード**も、移動アイコン自体がそれほど不足しないことから**評価は控えめ**とされています ([アルナック攻略：②基本的な考え方｜京大シミュ研](https://note.com/ku_simken/n/ncbc99c958430#:~:text=%E3%81%A8%E3%81%AF%E3%83%97%E3%83%AC%E3%82%A4%E3%81%A7%E3%82%AB%E3%83%90%E3%83%BC%E3%81%A7%E3%81%8D%E3%82%8B%E3%81%AF%E3%81%9A%E3%81%A7%E3%81%99%E3%80%82))。**空中投下**のように「カードを破棄して即アイテム獲得」のようなカードは別格の強さで ([アルナック攻略：②基本的な考え方｜京大シミュ研](https://note.com/ku_simken/n/ncbc99c958430#:~:text=%E7%A9%BA%E4%B8%AD%E6%8A%95%E4%B8%8B%E3%81%AF%E8%80%83%E3%81%88%E3%81%A6%E3%81%BF%E3%82%8C%E3%81%B0%E7%95%B0%E5%B8%B8%E3%81%A7%E3%81%99%E3%80%82%EF%BC%92%E3%82%B3%E3%82%A4%E3%83%B3%E3%81%A7%E3%83%A9%E3%82%B0%E3%81%AA%E3%81%97%E3%81%AB%E9%AB%98%E9%A1%8D%E3%82%A2%E3%82%A4%E3%83%86%E3%83%A0%E3%82%92%E4%BD%BF%E3%81%88%E3%81%BE%E3%81%99%E3%80%82%E5%8D%98%E7%B4%94%E3%81%AB%E5%BC%B7%E3%81%84%E3%81%A7%E3%81%99%E3%80%82))、見かけたらぜひ取りましょう。総じて、「そのカードを使ったとき自分の行動がどれだけ増えるか（資源換算して）」を基準に、購入判断するとよいでしょう。</a:t>
            </a:r>
          </a:p>
          <a:p>
            <a:r>
              <a:t>• - **デッキ枚数と購入ペース:** アルナックはラウンド数が限られているため、**買いすぎによるデッキ肥大化**に注意が必要です。デッキが厚くなると欲しいカードを引けず宝の持ち腐れになります。目安として、**毎ラウンド1～2枚程度のカード購入**に留めておくと良いでしょう。特に序盤に買ったカードはその後2～3回使える可能性がありますが、**ラウンド4以降に買ったカードは実質1回使えればいい方**です。したがって終盤の購入は**得点目当て**（高コストアイテムを点数化する）か**即時効果目当て**（遺物の即時効果）に割り切り、デッキ循環は気にしません。逆にラウンド2～3では**次ラウンドに間に合うタイミングで買う**ことを意識します。カード市場に強力なカードが出たら、そのカードが**次のラウンド序盤の手札に来るよう計画**しつつ購入しましょう（購入したアイテムは捨て札の下に置かれるため、現在の山札が切れた後のシャッフルで上手く引けるよう調整するテクニックがあります）。上級者はこの**デッキ枚数管理と購入タイミング**で差をつけていますが、初心者のうちはあまり難しく考えずとも「強いカードを買いすぎない・買わなすぎない」のバランスを意識すれば十分です。</a:t>
            </a:r>
          </a:p>
          <a:p>
            <a:r>
              <a:t>• ## 遺跡探索と研究トラックの最適な進め方</a:t>
            </a:r>
          </a:p>
          <a:p>
            <a:r>
              <a:t>• **遺跡探索（発見と発掘）**と**研究トラック**の両立は、このゲームの核となる部分です。どちらも得点源でありリソース獲得手段でもあるため、**バランスよく進める必要があります** ([〖アルナック攻略〗目指せ脱初心者！鳥面で80点を安定して取る方法！ - カズンズンブログ](https://kazunzun.com/wp/arunakku-kihonsenryaku#:~:text=%E5%AE%9F%E9%9A%9B%E3%81%AF1%E5%9B%9E%E6%8E%A2%E7%B4%A2%E3%81%AB%E3%81%84%E3%81%91%E3%81%B0%20%E5%81%B6%E5%83%8F%E3%81%A8%E5%AE%88%E8%AD%B7%E8%80%85%E3%81%AE%E3%83%9D%E3%82%A4%E3%83%B3%E3%83%88%E3%81%AF%E5%8F%96%E3%82%8C%E3%82%8B%E3%81%AE%E3%81%A7%2080%E7%82%B9%E5%8F%96%E3%82%8B%E3%81%AB%E3%81%AF%E7%A0%94%E7%A9%B6%E3%83%88%E3%83%A9%E3%83%83%E3%82%AF%E3%81%A8%E6%8E%A2%E7%B4%A2%E3%81%8C%20%E3%82%81%E3%81%A1%E3%82%83%E3%81%8F%E3%81%A1%E3%82%83%E5%A4%A7%E5%88%87%EF%BC%81))。ここでは探索と研究の具体的な進め方とコツを解説します。</a:t>
            </a:r>
          </a:p>
          <a:p>
            <a:r>
              <a:t>• - **研究トラック優先は基本:** 繰り返しになりますが、**研究トラックを先行することが勝利のカギ**である点は最重要です ([アルナック攻略：①ゲーマーズゲームとしての概要｜京大シミュ研](https://note.com/ku_simken/n/nda4373d386d6#:~:text=%E3%81%9D%E3%81%AE%E4%B8%80%E7%95%AA%E3%81%AE%E8%A6%81%E5%9B%A0%E3%81%AF%E3%80%81%E8%A6%81%E7%B4%A0%E3%81%8C%E5%A4%9A%E3%81%84%E3%82%8F%E3%82%8A%E3%81%AB%E6%88%A6%E7%95%A5%E3%81%8C%E5%B0%91%E3%81%AA%E3%81%84%E3%81%93%E3%81%A8%E3%81%AB%E3%81%82%E3%82%8A%E3%81%BE%E3%81%99%E3%80%82%E3%81%B6%E3%81%A3%E3%81%A1%E3%82%83%E3%81%91%E3%80%81%E3%81%93%E3%81%AE%E3%82%B2%E3%83%BC%E3%83%A0%E3%81%AE%E6%88%A6%E7%95%A5%E3%81%AF%E4%B8%80%E3%81%A4%E3%81%A7%E3%81%99%E3%80%82%E7%A0%94%E7%A9%B6%E3%83%88%E3%83%A9%E3%83%83%E3%82%AF%E3%81%A7%E7%9B%B8%E6%89%8B%E3%82%88%E3%82%8A%E5%85%88%E8%A1%8C%E3%81%99%E3%82%8B%E3%80%82%E3%81%9D%E3%82%8C%E3%81%A0%E3%81%91%E3%81%A7%E3%81%99%E3%80%82)) ([〖アルナック攻略〗目指せ脱初心者！鳥面で80点を安定して取る方法！ - カズンズンブログ](https://kazunzun.com/wp/arunakku-kihonsenryaku#:~:text=80%E7%82%B9%E5%8F%96%E3%82%8B%E3%81%AB%E3%81%AF%E7%A0%94%E7%A9%B6%E3%83%88%E3%83%A9%E3%83%83%E3%82%AF%E3%81%8C%E5%BF%85%E9%A0%88%E3%80%82%202%E3%83%A9%E3%82%A6%E3%83%B3%E3%83%89%E4%BB%A5%E5%86%85%E3%81%A7%E5%8A%A9%E6%89%8B%E3%82%922%E4%BA%BA%E7%8D%B2%E5%BE%97%E3%80%82))。研究を進めることで得られる**先行ボーナスタイル**（リソース即時獲得や除去、助手アップグレードなど）や**助手タイル**は、点数以上に**「行動力」を増やす効果**を持っています ([アルナック攻略：①ゲーマーズゲームとしての概要｜京大シミュ研](https://note.com/ku_simken/n/nda4373d386d6#:~:text=Image%3A%20%E7%94%BB%E5%83%8F2))。助手タイル2枚獲得で毎ラウンドのフリーアクション収入が増え、研究ボーナスで手に入るコンパスや矢じりはさらなる探索を後押しします。つまり**「研究を上げれば探索も簡単になる」**という好循環が生まれるのです ([〖アルナック攻略〗目指せ脱初心者！鳥面で80点を安定して取る方法！ - カズンズンブログ](https://kazunzun.com/wp/arunakku-kihonsenryaku#:~:text=%E3%81%AA%E3%82%93%E3%81%AA%E3%82%8980%E7%82%B9%E3%81%AF%E9%81%8B%E3%81%8C%E6%82%AA%E3%81%8F%E3%81%A6%E3%82%82%20%E5%AE%89%E5%AE%9A%E3%81%97%E3%81%A6%E5%8F%96%E3%82%8C%E3%82%8B%E5%BE%97%E7%82%B9%E3%81%A7%E3%81%99%E3%80%82)) ([〖アルナック攻略〗目指せ脱初心者！鳥面で80点を安定して取る方法！ - カズンズンブログ](https://kazunzun.com/wp/arunakku-kihonsenryaku#:~:text=%E5%AE%9F%E9%9A%9B%E3%81%AF1%E5%9B%9E%E6%8E%A2%E7%B4%A2%E3%81%AB%E3%81%84%E3%81%91%E3%81%B0%20%E5%81%B6%E5%83%8F%E3%81%A8%E5%AE%88%E8%AD%B7%E8%80%85%E3%81%AE%E3%83%9D%E3%82%A4%E3%83%B3%E3%83%88%E3%81%AF%E5%8F%96%E3%82%8C%E3%82%8B%E3%81%AE%E3%81%A7%2080%E7%82%B9%E5%8F%96%E3%82%8B%E3%81%AB%E3%81%AF%E7%A0%94%E7%A9%B6%E3%83%88%E3%83%A9%E3%83%83%E3%82%AF%E3%81%A8%E6%8E%A2%E7%B4%A2%E3%81%8C%20%E3%82%81%E3%81%A1%E3%82%83%E3%81%8F%E3%81%A1%E3%82%83%E5%A4%A7%E5%88%87%EF%BC%81))。実際、ある攻略記事では**研究トラック・守護者・偶像だけで約80点を占め、カード点はおまけ**と分析されています ([〖アルナック攻略〗目指せ脱初心者！鳥面で80点を安定して取る方法！ - カズンズンブログ](https://kazunzun.com/wp/arunakku-kihonsenryaku#:~:text=%E5%A4%A7%E5%89%8D%E6%8F%90%E3%81%A8%E3%81%97%E3%81%A6%20%E7%A0%94%E7%A9%B6%E3%83%88%E3%83%A9%E3%83%83%E3%82%AF%E3%83%BB%E5%AE%88%E8%AD%B7%E8%80%85%E3%83%BB%E5%81%B6%E5%83%8F%20%E3%81%AE%E3%83%9D%E3%82%A4%E3%83%B3%E3%83%88%E3%81%A0%E3%81%91%E3%81%A780%E7%82%B9%E3%81%8F%E3%82%89%E3%81%84%E5%8D%A0%E3%82%81%E3%81%BE%E3%81%99%E3%80%82))。このように研究を軸に据えることで他の要素（探索やカード購入）にも良い影響が及ぶため、**まず研究優先の姿勢**を崩さないようにしましょう。</a:t>
            </a:r>
          </a:p>
          <a:p>
            <a:r>
              <a:t>• - **探索で資源と得点を回収:** とはいえ**遺跡探索をおろそかにすると得点上限が伸びません**。偶像トークンは入手するだけで各3点になりますし、守護者討伐も各5点です。研究トラックだけに集中していると偶像（＝探索点）や守護者点がゼロのまま終わる危険があります。そこで**最低でも1回、できれば複数回の遺跡発見**をゲーム中に行いましょう。前述したようにレベル1発見＋守護者討伐で最大8点、レベル2なら11点と高得点です ([〖アルナック攻略〗目指せ脱初心者！鳥面で80点を安定して取る方法！ - カズンズンブログ](https://kazunzun.com/wp/arunakku-kihonsenryaku#:~:text=%E3%83%AC%E3%83%99%E3%83%AB%E2%85%A0%E3%81%AE%E6%8E%A2%E7%B4%A2%E3%81%AA%E3%82%89%20%E5%AE%88%E8%AD%B7%E8%80%85%E3%81%BE%E3%81%A7%E5%80%92%E3%81%97%E3%81%A68%E7%82%B9%E5%8F%96%E3%82%8C%E3%82%8B%E3%81%97%E3%80%81%20%E3%83%AC%E3%83%99%E3%83%AB%E2%85%A1%E3%81%AE%E6%8E%A2%E7%B4%A2%E3%81%AA%E3%82%8911%E7%82%B9%E5%8F%96%E3%82%8C%E3%81%BE%E3%81%99%E3%80%82))。**探索一回で得られる得点は軽視できない**規模なので、研究と並行して中盤以降に狙っていきます ([〖アルナック攻略〗目指せ脱初心者！鳥面で80点を安定して取る方法！ - カズンズンブログ](https://kazunzun.com/wp/arunakku-kihonsenryaku#:~:text=%E5%AE%9F%E9%9A%9B%E3%81%AF1%E5%9B%9E%E6%8E%A2%E7%B4%A2%E3%81%AB%E3%81%84%E3%81%91%E3%81%B0%20%E5%81%B6%E5%83%8F%E3%81%A8%E5%AE%88%E8%AD%B7%E8%80%85%E3%81%AE%E3%83%9D%E3%82%A4%E3%83%B3%E3%83%88%E3%81%AF%E5%8F%96%E3%82%8C%E3%82%8B%E3%81%AE%E3%81%A7%2080%E7%82%B9%E5%8F%96%E3%82%8B%E3%81%AB%E3%81%AF%E7%A0%94%E7%A9%B6%E3%83%88%E3%83%A9%E3%83%83%E3%82%AF%E3%81%A8%E6%8E%A2%E7%B4%A2%E3%81%8C%20%E3%82%81%E3%81%A1%E3%82%83%E3%81%8F%E3%81%A1%E3%82%83%E5%A4%A7%E5%88%87%EF%BC%81))。発見した遺跡から得られる偶像は、使えばリソース供給源・置けば点数として働きますから、探索行為自体も研究を助ける側面があります。実際、**一度でも探索に行けば偶像と守護者のポイントが手に入り、研究＋探索の両立が80点への近道**だと指摘されています ([〖アルナック攻略〗目指せ脱初心者！鳥面で80点を安定して取る方法！ - カズンズンブログ](https://kazunzun.com/wp/arunakku-kihonsenryaku#:~:text=%E3%81%9D%E3%82%8C%E3%81%8F%E3%82%89%E3%81%84%E3%81%84%E3%81%8D%E3%81%BE%E3%81%99)) ([〖アルナック攻略〗目指せ脱初心者！鳥面で80点を安定して取る方法！ - カズンズンブログ](https://kazunzun.com/wp/arunakku-kihonsenryaku#:~:text=%E5%AE%9F%E9%9A%9B%E3%81%AF1%E5%9B%9E%E6%8E%A2%E7%B4%A2%E3%81%AB%E3%81%84%E3%81%91%E3%81%B0%20%E5%81%B6%E5%83%8F%E3%81%A8%E5%AE%88%E8%AD%B7%E8%80%85%E3%81%AE%E3%83%9D%E3%82%A4%E3%83%B3%E3%83%88%E3%81%AF%E5%8F%96%E3%82%8C%E3%82%8B%E3%81%AE%E3%81%A7%2080%E7%82%B9%E5%8F%96%E3%82%8B%E3%81%AB%E3%81%AF%E7%A0%94%E7%A9%B6%E3%83%88%E3%83%A9%E3%83%83%E3%82%AF%E3%81%A8%E6%8E%A2%E7%B4%A2%E3%81%8C%20%E3%82%81%E3%81%A1%E3%82%83%E3%81%8F%E3%81%A1%E3%82%83%E5%A4%A7%E5%88%87%EF%BC%81))。したがって**研究7：探索3**くらいの比重を目安に、要所で探索も織り交ぜましょう。</a:t>
            </a:r>
          </a:p>
          <a:p>
            <a:r>
              <a:t>• - **序盤の探索タイミング:** 序盤に関しては、**ラウンド1か2で1度は発見を行う**のがおすすめです。あまり早過ぎてもその後の守護者討伐が難しいですが、**ラウンド2までにコンパス3個を確保**できたらレベル1遺跡を発見してみましょう。偶像タイルから得られる資源ボーナスは序盤なら研究に直結するものも多く、守護者討伐が無理でも**一時的に放置して次ラウンド冒頭に討伐**する手もあります（ただしそのラウンド終了時に自分の考古学者が居座っていると恐怖カードを1枚受け取る点に注意）。序盤に探索する利点はもう一つあり、**未発見の遺跡は先着でしか偶像を得られない**ことです。他プレイヤーより先に探索しておけば、その偶像3点は自分だけのものになります。逆にのんびりしすぎると**終盤にレベル1遺跡が枯渇し、発掘しかできなくなる**恐れもあります。にもあるように「**新たな場所の発見（探索）は終盤には奪い合いになる**」ため、取りたい遺跡があるなら早めに動くことも検討しましょう。</a:t>
            </a:r>
          </a:p>
          <a:p>
            <a:r>
              <a:t>• - **研究と探索のリソース配分:** 研究と探索はどちらもコンパスや石版・矢じりといったリソースを消費します。**限られたリソースをどちらに振り向けるか**の判断が難しいところですが、基本は**研究トラックの要求を優先し、余力が出たら探索に回す**形になります ([アルナック攻略：②基本的な考え方｜京大シミュ研](https://note.com/ku_simken/n/ncbc99c958430#:~:text=%E2%91%B6%E5%BD%93%E7%84%B6%E3%81%AA%E3%81%8C%E3%82%89%E7%8A%B6%E6%B3%81%E6%AC%A1%E7%AC%AC%20%E7%A0%94%E7%A9%B6%E3%83%88%E3%83%A9%E3%83%83%E3%82%AF%E3%81%A7%E6%AC%A1%E3%81%AB%E5%BF%85%E8%A6%81%E3%81%AA%E8%B3%87%E6%BA%90%E3%81%93%E3%81%9D%E3%80%81%E6%9C%80%E3%82%82%E5%BF%85%E8%A6%81%E3%81%AA%E8%B3%87%E6%BA%90%E3%81%A7%E3%81%99%E3%80%82%E7%9F%A2%E3%81%98%E3%82%8A%E3%81%8C%E5%BF%85%E8%A6%81%E3%81%AA%E6%99%82%E3%81%AB%E5%AE%9D%E7%9F%B3%E3%81%B0%E3%81%8B%E3%82%8A%E6%89%8B%E3%81%AB%E5%85%A5%E3%81%A3%E3%81%A6%E3%81%97%E3%81%BE%E3%81%86%E3%81%A8%E3%80%81%E8%B2%A0%E3%81%91%E3%81%A6%E3%81%97%E3%81%BE%E3%81%84%E3%81%BE%E3%81%99%E3%80%82))。例えば次の研究ステップに矢じり2個必要であれば、まずそれを満たすことを考えます。満たせそうであれば、残りリソースでコンパスを貯めて探索に行く、という流れです。上級者はこの配分が非常に上手く、無駄なく両立させています。**一方に全振りし過ぎるともう一方がゼロになる**極端な結果を避け、**研究トラックでリードしつつ1～2回は探索もする**くらいのバランスが理想です。特に序盤～中盤は研究＞探索、終盤は探索＞研究のイメージで最後帳尻を合わせると良いでしょう。</a:t>
            </a:r>
          </a:p>
          <a:p>
            <a:r>
              <a:t>• - **寺院到達とボーナス活用:** 研究トラックの最終目的である**寺院ボーナスタイル**（いわゆる論文タイル）の獲得も計画に入れてください。寺院タイルは最初の到達者が11点のタイルを取得し、次点以降は点数の低いタイルになります。トップで駆け抜ける自信があるなら**誰よりも早く寺院に到達して最高点タイルを確保**しましょう。もし出遅れた場合でも、手帳コマをゴールまで進めれば残りタイル（6点や3点程度）を拾えます。寺院タイルはゲーム終盤のボーナスですが、上級者は**これも得点源の一つ**と捉え、最終ラウンドで逆転のために狙っています。十分に研究が進んでいれば1アクション＋追加コストで取れるので、可能なら狙って損はありません。また寺院タイル獲得の際、**助手を即アップグレード**するボーナスも見逃さないようにしましょう。終盤であっても金色助手にすればそのラウンド内で強化効果を使えますし、何より1枚1点の恐怖カードより価値があります。</a:t>
            </a:r>
          </a:p>
          <a:p>
            <a:r>
              <a:t>• ## よくある失敗や避けるべき行動</a:t>
            </a:r>
          </a:p>
          <a:p>
            <a:r>
              <a:t>• 初心者が陥りがちなミスや、勝率を下げてしまう行動パターンをまとめます。以下の点に注意するだけでも、プレイ内容が大きく改善するでしょう。</a:t>
            </a:r>
          </a:p>
          <a:p>
            <a:r>
              <a:t>• - **助手を取らない/遅れる:** **序盤に助手を取れないと、その差は最後まで縮まりません ([〖アルナック攻略〗2ラウンド以内で助手2人獲得する方法～序盤が大切 - カズンズンブログ](https://kazunzun.com/wp/arunakku-zyobann#:~:text=%E3%82%A2%E3%83%AB%E3%83%8A%E3%83%83%E3%82%AF%E3%81%A7%E3%81%AF%20%E5%BA%8F%E7%9B%A4%E3%81%A7%E3%81%A4%E3%81%84%E3%81%9F%E5%B7%AE%E3%81%AF%E7%B8%AE%E3%81%BE%E3%82%8A%E3%81%BE%E3%81%9B%E3%82%93%EF%BC%81))**。助手なしでは毎ラウンド得られる資源量に大きな差がつき、研究も探索も後手後手になります。**2ラウンド終了までに助手2人を確保できなかったら大きな戦略ミス**と考えましょう ([〖アルナック攻略〗2ラウンド以内で助手2人獲得する方法～序盤が大切 - カズンズンブログ](https://kazunzun.com/wp/arunakku-zyobann#:~:text=%E3%81%9D%E3%82%93%E3%81%AA%E5%A4%A7%E5%88%87%E3%81%AA%E5%BA%8F%E7%9B%A4%E3%81%AE%E7%9B%AE%E6%A8%99%E3%81%AF))。特に**最初の助手取得がラウンド3以降になる**のは致命的です。他の失敗をカバーする方法はいくつかありますが、この助手取り遅れだけは挽回が非常に困難なので、絶対に避けてください。</a:t>
            </a:r>
          </a:p>
          <a:p>
            <a:r>
              <a:t>• - **研究トラック軽視:** 研究を疎かにする戦略、例えば**「守護者狩りに全振り」**や**「デッキ構築に専念」**といったプレイは魅力的に見えますが、最終的に研究先行プレイヤーに及ばないことが多いです ([アルナック攻略：①ゲーマーズゲームとしての概要｜京大シミュ研](https://note.com/ku_simken/n/nda4373d386d6#:~:text=%E3%81%9D%E3%81%AE%E4%B8%80%E7%95%AA%E3%81%AE%E8%A6%81%E5%9B%A0%E3%81%AF%E3%80%81%E8%A6%81%E7%B4%A0%E3%81%8C%E5%A4%9A%E3%81%84%E3%82%8F%E3%82%8A%E3%81%AB%E6%88%A6%E7%95%A5%E3%81%8C%E5%B0%91%E3%81%AA%E3%81%84%E3%81%93%E3%81%A8%E3%81%AB%E3%81%82%E3%82%8A%E3%81%BE%E3%81%99%E3%80%82%E3%81%B6%E3%81%A3%E3%81%A1%E3%82%83%E3%81%91%E3%80%81%E3%81%93%E3%81%AE%E3%82%B2%E3%83%BC%E3%83%A0%E3%81%AE%E6%88%A6%E7%95%A5%E3%81%AF%E4%B8%80%E3%81%A4%E3%81%A7%E3%81%99%E3%80%82%E7%A0%94%E7%A9%B6%E3%83%88%E3%83%A9%E3%83%83%E3%82%AF%E3%81%A7%E7%9B%B8%E6%89%8B%E3%82%88%E3%82%8A%E5%85%88%E8%A1%8C%E3%81%99%E3%82%8B%E3%80%82%E3%81%9D%E3%82%8C%E3%81%A0%E3%81%91%E3%81%A7%E3%81%99%E3%80%82))。研究トラックを上げないと助手の有無で差が開き、ボーナスも逃し、点数自体も30点近く失う計算になります。実際**守護者特化でも石版の供給に限界があるし、デッキ強化特化でも助手パワーには勝てない**と指摘されています ([アルナック攻略：①ゲーマーズゲームとしての概要｜京大シミュ研](https://note.com/ku_simken/n/nda4373d386d6#:~:text=%E3%81%9D%E3%81%AE%E4%B8%80%E7%95%AA%E3%81%AE%E8%A6%81%E5%9B%A0%E3%81%AF%E3%80%81%E8%A6%81%E7%B4%A0%E3%81%8C%E5%A4%9A%E3%81%84%E3%82%8F%E3%82%8A%E3%81%AB%E6%88%A6%E7%95%A5%E3%81%8C%E5%B0%91%E3%81%AA%E3%81%84%E3%81%93%E3%81%A8%E3%81%AB%E3%81%82%E3%82%8A%E3%81%BE%E3%81%99%E3%80%82%E3%81%B6%E3%81%A3%E3%81%A1%E3%82%83%E3%81%91%E3%80%81%E3%81%93%E3%81%AE%E3%82%B2%E3%83%BC%E3%83%A0%E3%81%AE%E6%88%A6%E7%95%A5%E3%81%AF%E4%B8%80%E3%81%A4%E3%81%A7%E3%81%99%E3%80%82%E7%A0%94%E7%A9%B6%E3%83%88%E3%83%A9%E3%83%83%E3%82%AF%E3%81%A7%E7%9B%B8%E6%89%8B%E3%82%88%E3%82%8A%E5%85%88%E8%A1%8C%E3%81%99%E3%82%8B%E3%80%82%E3%81%9D%E3%82%8C%E3%81%A0%E3%81%91%E3%81%A7%E3%81%99%E3%80%82)) ([アルナック攻略：①ゲーマーズゲームとしての概要｜京大シミュ研](https://note.com/ku_simken/n/nda4373d386d6#:~:text=Image%3A%20%E7%94%BB%E5%83%8F2))。その上で先行ボーナスまで取られては太刀打ちできません。何か特別な理由がない限り、**研究トラック軽視は避け**、基本方針として常に研究を睨んでください。</a:t>
            </a:r>
          </a:p>
          <a:p>
            <a:r>
              <a:t>• - **リソースの無駄遣い・過剰ストック:** コンパスやコインを**目的なく集め過ぎて余らせてしまう**のもよくあるミスです。例えばコンパスが5個あるのに使わずラウンドを終えてしまったり、コインを貯め込むだけ貯めて使い切らずに終わるようなケースです。これらは**本来できたはずの行動を放棄した**のと同じです。「コンパス3個あればレベル1遺跡に行けた」「コイン2個でアイテムを買えた」のにしなかったわけですから、直接点数を捨てています。**資源を貯め込むだけで満足せず、有効活用すること**を常に意識しましょう（宵越しの金原則）。逆に**必要以上に資源を使ってしまう**ミスもあります。例えば**偶像効果を焦って使い切ってしまい、後で研究に石版が足りなくなる**、**移動アイコンを高コスト払って得たのに結局使わない**などです。資源は**使わなければ0点、使えば効果がありますが、使い所を間違えるとリターン0の可能性もある**点に注意しましょう。計画的に、「これを使えば次に何ができるか？」を考えてから使う癖をつけると無駄遣いが減ります。</a:t>
            </a:r>
          </a:p>
          <a:p>
            <a:r>
              <a:t>• - **遺物カードの衝動買い:** 前述のように、**コンパスの余りで安易に遺物を買う**のは避けるべきです ([〖アルナック攻略〗目指せ脱初心者！鳥面で80点を安定して取る方法！ - カズンズンブログ](https://kazunzun.com/wp/arunakku-kihonsenryaku#:~:text=%E3%83%A9%E3%82%A6%E3%83%B3%E3%83%89%E7%B5%82%E4%BA%86%E6%99%82%E3%81%AB%E3%82%B3%E3%83%B3%E3%83%91%E3%82%B9%E3%81%8C%E4%BD%99%E3%82%8B%E3%81%A8%E3%80%81%20%E3%81%A4%E3%81%84%E3%81%A4%E3%81%84%E9%81%BA%E7%89%A9%E3%82%92%E8%B2%B7%E3%81%A3%E3%81%A1%E3%82%83%E3%81%86%E3%81%93%E3%81%A8%20%E3%81%82%E3%82%8A%E3%81%BE%E3%81%9B%E3%82%93%E3%81%8B%EF%BC%9F))。これも初心者がやりがちなミスで、「コンパスが3つあるし遺物買っとこう」と弱い遺物を買ってしまうケースです。結局その遺物効果を活かせず、手札に来ても石版コストが払えず塩漬け…という展開になりがちです ([〖アルナック攻略〗目指せ脱初心者！鳥面で80点を安定して取る方法！ - カズンズンブログ](https://kazunzun.com/wp/arunakku-kihonsenryaku#:~:text=%E9%81%BA%E7%89%A9%E3%81%AF%E6%89%8B%E6%9C%AD%E3%81%8B%E3%82%89%E4%BD%BF%E3%81%86%E6%99%82%E3%81%AB%20%E7%9F%B3%E7%89%88%E3%81%8C%E5%BF%85%E8%A6%81%E3%81%AA%E3%81%AE%E3%81%A7%E4%BD%BF%E3%81%84%E3%81%A5%E3%82%89%E3%81%84%E3%82%93%E3%81%A7%E3%81%99%E2%80%A6))。**弱い遺物を買うくらいなら探索した方がマシ**、もしくは**次のラウンドに持ち越して強力な遺物を待つ**方が良いです ([〖アルナック攻略〗目指せ脱初心者！鳥面で80点を安定して取る方法！ - カズンズンブログ](https://kazunzun.com/wp/arunakku-kihonsenryaku#:~:text=%E3%81%9D%E3%82%8C%E3%81%AF%E3%82%B3%E3%83%B3%E3%83%91%E3%82%B9%E3%81%8C%E3%82%82%E3%81%A3%E3%81%9F%E3%81%84%E3%81%AA%E3%81%84%E3%81%AE%E3%81%A7%20%E3%82%84%E3%82%81%E3%81%9F%E6%96%B9%E3%81%8C%E3%81%84%E3%81%84%E3%81%A7%E3%81%99%EF%BC%81))。遺物購入は「今この効果がどうしても欲しい！」という時だけに限定し、それ以外は**基本スルー**で問題ありません。</a:t>
            </a:r>
          </a:p>
          <a:p>
            <a:r>
              <a:t>• - **デッキの過剰拡大:** これもありがちですが、**カードを買いすぎてデッキが膨らみ、回り切らない**パターンです。強いアイテムを見るとつい全部欲しくなりますが、買ったカードを引けなければ意味がありません。特にゲーム終盤に差し掛かってもカードを買い続けるのは危険で、**最後まで引けないカードが増えるだけ**になります。もしアイテム市場に欲しいカードが複数あっても、**厳選して1～2枚に留める**のが得策です ([アルナック攻略：②基本的な考え方｜京大シミュ研](https://note.com/ku_simken/n/ncbc99c958430#:~:text=4%E3%82%B3%E3%82%A4%E3%83%B3%E3%82%AB%E3%83%BC%E3%83%89%E3%81%AF%E5%8D%98%E7%B4%94%E3%81%AB%E5%BC%B7%E3%81%84%E3%81%A7%E3%81%99%E3%80%82%EF%BC%92%E6%9E%9A%E5%AE%89%E7%89%A9%E3%82%92%E8%B2%B7%E3%81%86%E3%82%88%E3%82%8A%E3%80%81%EF%BC%91%E6%9E%9A%E3%81%84%E3%81%84%E3%81%AE%E3%82%92%E8%B2%B7%E3%81%84%E3%81%BE%E3%81%97%E3%82%87%E3%81%86%E3%80%82))。逆に**カードを全く買わない**のも問題です。初期デッキ6枚だけで戦うのはリソース生産力が足りず、結局研究や探索が滞ってしまいます。カード購入枚数は**多すぎず少なすぎず**、中庸を心がけましょう。目安として**ゲーム全体で買うカードはアイテム3～5枚＋遺物1～2枚程度**に収めると丁度よい循環になります。</a:t>
            </a:r>
          </a:p>
          <a:p>
            <a:r>
              <a:t>• - **恐怖カードの放置:** 恐怖カードは-1点の邪魔者なので、機会があれば除去したいですが**優先順位を誤る**場合があります。例えば終盤に恐怖カード除去に貴重なアクションを使ってしまい、もっと高得点の行動（守護者討伐や研究）ができなくなるようでは本末転倒です。**恐怖カードは早期に除去し、終盤は多少残っても気にしない**くらいがバランスです。ラウンド1～2で除去ボーナスが取れたら最優先で恐怖を捨て、終盤は-1点のために無理な行動をしない、と覚えておきましょう。また**恐怖カードを使った移動**にも注意です。前述したように、恐怖は移動に使えるものの**なるべく使わない方が良い場合もあります**。恐怖カードが複数枚手札に来てしまったとき以外は、**基本的に恐怖は探索に使わず処理する**方向で動くとデッキ効率が上がります ([アルナック攻略：②基本的な考え方｜京大シミュ研](https://note.com/ku_simken/n/ncbc99c958430#:~:text=%E3%81%98%E3%82%83%E3%81%82%E4%BD%95%E3%81%AB%E4%BD%BF%E3%81%86%E3%81%AE%E3%81%8B%E3%80%82%20%E3%83%BB2%E6%9E%9A%E4%BB%A5%E4%B8%8A%E6%89%8B%E6%9C%AD%E3%81%AB%E3%81%82%E3%82%8B%E3%81%AA%E3%82%89%E3%80%81,%E8%A6%81%E3%81%AF%E5%AE%89%E5%AE%9A%E3%81%97%E3%81%9F%E6%B6%88%E8%B2%BB%E6%89%8B%E6%AE%B5%E3%81%8C%E3%81%82%E3%82%8A%E3%81%BE%E3%81%9B%E3%82%93%E3%80%82%E3%82%BB%E3%82%AA%E3%83%AA%E3%83%BC%E3%81%8C%E3%81%AA%E3%81%8F%E8%85%95%E3%81%AE%E8%A6%8B%E3%81%9B%E6%89%80%E3%81%A8%E3%82%82%E8%A8%80%E3%81%88%E3%81%BE%E3%81%99%E3%80%82))。</a:t>
            </a:r>
          </a:p>
          <a:p>
            <a:r>
              <a:t>• - **他プレイヤーの動向を見ない:** マルチプレイに慣れていない初心者は自分のことで精一杯で周囲が見えなくなりがちです。しかし**相手の状況を見落とすと競争要素で不利**になります。例えば「自分がのんびりコンパスを貯めていたら、先に相手にレベル2遺跡を探索されてしまった」「研究トラックのボーナスを取れる状態なのに後手を踏んで相手に取られた」等です。常に**他のプレイヤーの資源数や研究状況をチェック**し、「次に相手が何を狙いそうか」を予測しましょう。特に研究トラックは先着争いなので、**相手が次のステップに必要な資源を揃えているならこちらも急ぐ**といった判断が必要です。相手の助手取得状況や市場のカード購入も然りで、「この強カードは自分より先にあの人が買いそうだ」と思ったら自分が先に買えるか検討します。**相手をまったく無視して独自行動を貫くのは危険**なので、周囲をよく観察するクセを付けましょう。</a:t>
            </a:r>
          </a:p>
          <a:p>
            <a:r>
              <a:t>• ## プレイヤー間のインタラクションと競争への対策</a:t>
            </a:r>
          </a:p>
          <a:p>
            <a:r>
              <a:t>• アルナックは直接攻撃こそ無いものの、**プレイヤー間の間接的なインタラクション（相互作用）**が数多く存在します。他人に先を越されたり、有利な要素を取られてしまう前提で動く必要があり、それへの対応策が求められます。</a:t>
            </a:r>
          </a:p>
          <a:p>
            <a:r>
              <a:t>• - **ワーカープレイスメントのブロッキング:** 考古学者コマを置くキャンプ地や遺跡は、一部を除き基本的に**各ラウンド一人しか利用できません**（他人のコマがある所には置けない）。そのため、**人気のキャンプ地や強力な遺跡は争奪戦**になります。典型的なのは**コイン2個のキャンプ地**や**コンパス2個のキャンプ地**で、序盤は誰もが欲しいアクションです。また**カード除去ができるキャンプ地**（カード1枚捨てて宝石取得）は恐怖処理にも使えるため競合します。これらを確実に取りたいなら**スタートプレイヤーになる**（ラウンドごとの先手番を取る）ことも検討しましょう。初期手番はランダムですが、ラウンドごとに手番プレイヤーが時計回りにずれていくため、**2人プレイでは毎ラウンド交互、3～4人では巡ってきます**。先手のラウンドに**重要スポットを真っ先に押さえ、相手に取らせない**だけでも有利です。ただしブロックのためだけに自分に不要な行動をするのは逆効果なので、**自分にも利益がありつつ相手を妨害できる場所**を狙います。例えば相手が明らかに次コンパスが必要そうなときに自分もコンパスが欲しければ、先回りでコンパス2取得を取る、程度の意識です。</a:t>
            </a:r>
          </a:p>
          <a:p>
            <a:r>
              <a:t>• - **市場のカード争奪:** アイテム・遺物カードも**早い者勝ち**です。特に強力なアイテム（コスト4のカードなど）は全員が狙うため、**自分が買えるだけのコインを持っているなら即座に購入**した方が良い場合があります。逆にコイン不足で買えないときに限って他人に取られてしまうものです。これを防ぐには、**市場に目を配り「次のラウンドまで残らない」と思うカードはそのラウンド中に確保**してしまうことです。例えば自分が2番手手番で、1番手の相手も明らかに買えそうな状態なら、多少強引でも先に買う選択肢を検討します。また**購入しなくても相手に買われると困るカード**（例：除去効果カードを相手に取られるとこちらの恐怖除去が遅れる等）は、**いわゆるヘイトドラフト的に自分で買ってしまう**手もあります。ただし自分にとって無価値なカードを買うのは効率ダウンなので、**相手への妨害と自分の利益を天秤にかけて判断**しましょう。</a:t>
            </a:r>
          </a:p>
          <a:p>
            <a:r>
              <a:t>• - **得点レースの意識:** 最終的な勝敗は得点比較ですが、ゲーム中盤以降は**他プレイヤーの得点状況**も把握しておきましょう。特に残りラウンドで伸ばせる上限を予測し、「この人は研究が自分より○点高いが守護者は少ない」等をざっくり考えます。もし自分が劣勢なら、**相手と異なる得点源に注力して巻き返す**作戦も必要です。例えば一人が研究特化で来ているなら、自分は研究も追いつつ**追加の守護者討伐や遺物点収集**で差を埋める、といった動きです。アルナックでは**全員がある程度なんでもできてしまうため差が付きにくい**側面があります ([アルナック攻略：①ゲーマーズゲームとしての概要｜京大シミュ研](https://note.com/ku_simken/n/nda4373d386d6#:~:text=%E3%81%8C%E3%80%81%E5%8B%9D%E5%88%A9%E3%81%AE%E3%81%BF%E3%82%92%E8%BF%BD%E6%B1%82%E3%81%97%E3%81%A6%E3%81%84%E3%81%8F%E3%81%A8%E3%80%81%E5%B7%AE%E3%81%8C%E3%81%A4%E3%81%8D%E3%81%AB%E3%81%8F%E3%81%84%E4%B8%AD%E3%81%A7%E3%80%81%E3%81%84%E3%81%8B%E3%81%AB%E5%B7%AE%E3%82%92%E3%81%A4%E3%81%91%E3%82%8B%E3%81%8B%E3%82%92%E4%BA%89%E3%81%86%E3%80%81%E7%B4%B0%E3%81%8B%E3%81%84%E3%82%B2%E3%83%BC%E3%83%A0%E3%81%A7%E3%81%82%E3%82%8B%E3%81%93%E3%81%A8%E3%81%AB%E6%B0%97%E3%81%A5%E3%81%8D%E3%81%BE%E3%81%99%E3%80%82%20%E3%81%9D%E3%81%AE%E4%B8%80%E7%95%AA%E3%81%AE%E8%A6%81%E5%9B%A0%E3%81%AF%E3%80%81%E8%A6%81%E7%B4%A0%E3%81%8C%E5%A4%9A%E3%81%84%E3%82%8F%E3%82%8A%E3%81%AB%E6%88%A6%E7%95%A5%E3%81%8C%E5%B0%91%E3%81%AA%E3%81%84%E3%81%93%E3%81%A8%E3%81%AB%E3%81%82%E3%82%8A%E3%81%BE%E3%81%99%E3%80%82%E3%81%B6%E3%81%A3%E3%81%A1%E3%82%83%E3%81%91%E3%80%81%E3%81%93%E3%81%AE%E3%82%B2%E3%83%BC%E3%83%A0%E3%81%AE%E6%88%A6%E7%95%A5%E3%81%AF%E4%B8%80%E3%81%A4%E3%81%A7%E3%81%99%E3%80%82%E7%A0%94%E7%A9%B6%E3%83%88%E3%83%A9%E3%83%83%E3%82%AF%E3%81%A7%E7%9B%B8%E6%89%8B%E3%82%88%E3%82%8A%E5%85%88%E8%A1%8C%E3%81%99%E3%82%8B%E3%80%82%E3%81%9D%E3%82%8C%E3%81%A0%E3%81%91%E3%81%A7%E3%81%99%E3%80%82))。だからこそ**どこで差をつけるか**が重要で、相手と同じことをなぞるだけでは勝てません。相手の弱い部分（探索が手薄、カード点が少ない等）を突く形で自分の戦略に組み込むと、最終スコアで逆転できる可能性が高まります。</a:t>
            </a:r>
          </a:p>
          <a:p>
            <a:r>
              <a:t>• - **コミュニケーションとブラフ:** 直接対戦相手と交渉する要素はありませんが、リアルプレイであれば**多少の駆け引き**もあり得ます。「あーそのカード欲しかったのに！」などと言って牽制したり、逆に余裕の表情で相手を油断させるといった心理戦です。ただし行き過ぎるとマナー違反になりかねないので、ほどほどに。基本は自分の盤面に集中しつつ、相手のプレイもよく観察することが最善策です。</a:t>
            </a:r>
          </a:p>
          <a:p>
            <a:r>
              <a:t>• </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上級者向けの高度な戦略とプレイスタイル</a:t>
            </a:r>
          </a:p>
        </p:txBody>
      </p:sp>
      <p:sp>
        <p:nvSpPr>
          <p:cNvPr id="3" name="Content Placeholder 2"/>
          <p:cNvSpPr>
            <a:spLocks noGrp="1"/>
          </p:cNvSpPr>
          <p:nvPr>
            <p:ph idx="1"/>
          </p:nvPr>
        </p:nvSpPr>
        <p:spPr/>
        <p:txBody>
          <a:bodyPr/>
          <a:lstStyle/>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ゲームに慣れてきた上級者は、定石にとらわれない柔軟な戦略や緻密なリソース計算で僅差の勝利を狙います。アルナックは「要素が多い割に戦略の分岐は少ない」ゲームと言われ、**実質的には研究トラック先行が勝利への一本道**とも評されています ([アルナック攻略：①ゲーマーズゲームとしての概要｜京大シミュ研](https://note.com/ku_simken/n/nda4373d386d6#:~:text=%E3%81%9D%E3%81%AE%E4%B8%80%E7%95%AA%E3%81%AE%E8%A6%81%E5%9B%A0%E3%81%AF%E3%80%81%E8%A6%81%E7%B4%A0%E3%81%8C%E5%A4%9A%E3%81%84%E3%82%8F%E3%82%8A%E3%81%AB%E6%88%A6%E7%95%A5%E3%81%8C%E5%B0%91%E3%81%AA%E3%81%84%E3%81%93%E3%81%A8%E3%81%AB%E3%81%82%E3%82%8A%E3%81%BE%E3%81%99%E3%80%82%E3%81%B6%E3%81%A3%E3%81%A1%E3%82%83%E3%81%91%E3%80%81%E3%81%93%E3%81%AE%E3%82%B2%E3%83%BC%E3%83%A0%E3%81%AE%E6%88%A6%E7%95%A5%E3%81%AF%E4%B8%80%E3%81%A4%E3%81%A7%E3%81%99%E3%80%82%E7%A0%94%E7%A9%B6%E3%83%88%E3%83%A9%E3%83%83%E3%82%AF%E3%81%A7%E7%9B%B8%E6%89%8B%E3%82%88%E3%82%8A%E5%85%88%E8%A1%8C%E3%81%99%E3%82%8B%E3%80%82%E3%81%9D%E3%82%8C%E3%81%A0%E3%81%91%E3%81%A7%E3%81%99%E3%80%82))。しかし上級者同士の対戦では、その研究争いを制するための**高度なテクニック**が必要です。</a:t>
            </a:r>
          </a:p>
        </p:txBody>
      </p:sp>
      <p:sp>
        <p:nvSpPr>
          <p:cNvPr id="3" name="Content Placeholder 2"/>
          <p:cNvSpPr>
            <a:spLocks noGrp="1"/>
          </p:cNvSpPr>
          <p:nvPr>
            <p:ph idx="1"/>
          </p:nvPr>
        </p:nvSpPr>
        <p:spPr/>
        <p:txBody>
          <a:bodyPr/>
          <a:lstStyle/>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**カードドローとアクション効率:** カードの追加ドローは、上級プレイではコマと並んで重要視されます。山札からカード1枚を引く行為（ドロー）は約2コイン分以上の価値があるとも言われ ([アルナック攻略：②基本的な考え方｜京大シミュ研](https://note.com/ku_simken/n/ncbc99c958430#:~:text=%E6%97%A9%E9%80%9F%E3%80%81%E3%81%8A%E3%82%88%E3%81%9D%E7%AD%89%E4%BE%A1%E3%81%AA%E3%82%82%E3%81%AE%E3%82%92%E3%80%81%E3%81%9D%E3%81%AE%E4%B8%AD%E3%81%A7%E3%82%82%E5%BA%8F%E5%88%97%E3%82%92%E3%81%A4%E3%81%91%E3%81%A6%E4%B8%A6%E3%81%B9%E3%81%BE%E3%81%99%E3%80%82))、**アクション数そのものを増やす手段**です。上級者はドロー効果を持つカード（例: 日記やグラスなど）や助手を駆使し、可能な限り**「手番を増やす」**ことを狙います。ときには**パス（手番放棄）を代償に強力な効果を得るカード**すら条件付きで使いこなします ([アルナック攻略：②基本的な考え方｜京大シミュ研](https://note.com/ku_simken/n/ncbc99c958430#:~:text=%E7%A9%BA%E4%B8%AD%E6%8A%95%E4%B8%8B%E3%81%AF%E8%80%83%E3%81%88%E3%81%A6%E3%81%BF%E3%82%8C%E3%81%B0%E7%95%B0%E5%B8%B8%E3%81%A7%E3%81%99%E3%80%82%EF%BC%92%E3%82%B3%E3%82%A4%E3%83%B3%E3%81%A7%E3%83%A9%E3%82%B0%E3%81%AA%E3%81%97%E3%81%AB%E9%AB%98%E9%A1%8D%E3%82%A2%E3%82%A4%E3%83%86%E3%83%A0%E3%82%92%E4%BD%BF%E3%81%88%E3%81%BE%E3%81%99%E3%80%82%E5%8D%98%E7%B4%94%E3%81%AB%E5%BC%B7%E3%81%84%E3%81%A7%E3%81%99%E3%80%82))。例えば特定のアイテムには「このカードを使用するとラウンド終了まで追加手番不可（即パス）」というデメリット持ちがありますが、その強力な資源獲得効果ゆえに**自分で使ってみるとその強さが実感できる**とされています ([アルナック攻略：②基本的な考え方｜京大シミュ研](https://note.com/ku_simken/n/ncbc99c958430#:~:text=%E7%A9%BA%E4%B8%AD%E6%8A%95%E4%B8%8B%E3%81%AF%E8%80%83%E3%81%88%E3%81%A6%E3%81%BF%E3%82%8C%E3%81%B0%E7%95%B0%E5%B8%B8%E3%81%A7%E3%81%99%E3%80%82%EF%BC%92%E3%82%B3%E3%82%A4%E3%83%B3%E3%81%A7%E3%83%A9%E3%82%B0%E3%81%AA%E3%81%97%E3%81%AB%E9%AB%98%E9%A1%8D%E3%82%A2%E3%82%A4%E3%83%86%E3%83%A0%E3%82%92%E4%BD%BF%E3%81%88%E3%81%BE%E3%81%99%E3%80%82%E5%8D%98%E7%B4%94%E3%81%AB%E5%BC%B7%E3%81%84%E3%81%A7%E3%81%99%E3%80%82))。上級者はこうした一見デメリットの大きいカードも使い所を見極め、**他プレイヤーに手番を残したまま一抜けしても勝てる状況**を作って活用します。</a:t>
            </a:r>
          </a:p>
        </p:txBody>
      </p:sp>
      <p:sp>
        <p:nvSpPr>
          <p:cNvPr id="3" name="Content Placeholder 2"/>
          <p:cNvSpPr>
            <a:spLocks noGrp="1"/>
          </p:cNvSpPr>
          <p:nvPr>
            <p:ph idx="1"/>
          </p:nvPr>
        </p:nvSpPr>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**高度なデッキコントロール:** デッキ構築ゲームとしての側面では、**デッキ枚数・カードサイクルの管理**が上級者の腕の見せ所です。アルナックは全5ラウンドと短いためデッキが何周もするゲームではありませんが、そのぶん**引き切るタイミングと圧縮のバランス**が大切です。上級者は**山札の残り枚数と次のシャッフルタイミング**を常に意識し、強力なアイテムを購入するタイミングを計ります。例えば**コスト2でデッキ下に送り即座に高額アイテムを取得できる「空中投下」**のようなカードは非常に強力で ([アルナック攻略：②基本的な考え方｜京大シミュ研](https://note.com/ku_simken/n/ncbc99c958430#:~:text=%E5%85%88%E3%81%AB%E3%81%8A%E4%BC%9D%E3%81%88%E3%81%99%E3%82%8B%E3%81%A8%E3%80%81%E3%82%A2%E3%82%A4%E3%83%86%E3%83%A0%E5%8F%8A%E3%81%B3%E3%82%A2%E3%83%BC%E3%83%86%E3%82%A3%E3%83%95%E3%82%A1%E3%82%AF%E3%83%88%E3%81%A7%E5%A4%A7%E4%BA%8B%E3%81%AA%E3%81%AE%E3%81%AF%E3%80%81%E5%BD%93%E7%84%B6%E3%81%AA%E3%81%8C%E3%82%89%E3%80%81%E5%BE%97%E3%82%89%E3%82%8C%E3%82%8B%E8%B3%87%E6%BA%90%E3%81%AE%E6%95%B0%E3%81%A7%E3%81%99%E3%80%82%E5%88%9D%E6%9C%9F%E3%82%AB%E3%83%BC%E3%83%89%E3%81%8C%E3%81%8A%E3%82%88%E3%81%9D%EF%BC%91%E8%B3%87%E6%BA%90%E3%81%AB%E7%9B%B8%E5%BD%93%E3%81%97%E3%81%BE%E3%81%99%E3%81%8B%E3%82%89%E3%80%81%EF%BC%93%E8%B3%87%E6%BA%90%E5%BE%97%E3%82%89%E3%82%8C%E3%82%8B%E3%82%AB%E3%83%BC%E3%83%89%E3%81%AE%E8%B3%BC%20%E5%85%A5%E3%81%AB%E3%81%AF%E3%80%81%EF%BC%92%E8%B3%87%E6%BA%90%E5%BE%97%E3%82%89%E3%82%8C%E3%82%8B%E3%82%AB%E3%83%BC%E3%83%89%E3%81%AE%E5%80%8D%E3%81%AE%E4%BE%A1%E5%80%A4%E3%81%8C%E3%81%82%E3%82%8A%E3%81%BE%E3%81%99%E3%80%82))、これを序盤に引けた場合はそれに合わせてアイテム購入計画を立て直します。また**除去効果付きのカード**（使うとデッキから取り除かれるカード）はデッキ圧縮に役立ちますが、基本的に**使い切り効果のカードは優先度低め**です ([アルナック攻略：②基本的な考え方｜京大シミュ研](https://note.com/ku_simken/n/ncbc99c958430#:~:text=%E7%A9%BA%E4%B8%AD%E6%8A%95%E4%B8%8B%EF%BC%88%E3%82%B3%E3%82%B9%E3%83%882%E9%87%91%3A%3A%E3%81%93%E3%81%AE%E3%82%AB%E3%83%BC%E3%83%89%E3%82%92%E9%99%A4%E5%A4%96%E3%81%97%E3%80%81%E3%82%B5%E3%83%97%E3%83%A9%E3%82%A4%E3%81%8B%E3%82%89%E3%82%A2%E3%82%A4%E3%83%86%E3%83%A0%E4%B8%80%E6%9E%9A%E3%82%92%E6%89%8B%E6%9C%AD%E3%81%AB%E5%8A%A0%E3%81%88%E3%82%8B%EF%BC%89%203%E3%82%B3%E3%82%A4%E3%83%B3%E4%BB%A5%E4%B8%8B%E3%81%AE%E3%80%81%E8%B3%87%E6%BA%90%E3%81%8C3%E3%81%A4%E5%8F%96%E3%82%8C%E3%82%8B%E3%82%AB%E3%83%BC%E3%83%89%204%E3%82%B3%E3%82%A4%E3%83%B3%E3%81%AE%E3%82%AB%E3%83%BC%E3%83%89%201%E3%82%B3%E3%82%A4%E3%83%B3%E3%81%AE%E3%82%AB%E3%83%BC%E3%83%89%20%E4%BD%BF%E3%81%84%E3%81%8D%E3%82%8A%E3%81%AE%E3%82%AB%E3%83%BC%E3%83%89,%E3%81%9D%E3%81%AE%E4%BB%96))。使い切りカードより、多少コストが高くても**何度も使えるカード**や**複数回効果を発揮するカード**を重視するのが上級者の選択です。</a:t>
            </a:r>
          </a:p>
        </p:txBody>
      </p:sp>
      <p:sp>
        <p:nvSpPr>
          <p:cNvPr id="3" name="Content Placeholder 2"/>
          <p:cNvSpPr>
            <a:spLocks noGrp="1"/>
          </p:cNvSpPr>
          <p:nvPr>
            <p:ph idx="1"/>
          </p:nvPr>
        </p:nvSpPr>
        <p:spPr/>
        <p:txBody>
          <a:bodyPr/>
          <a:lstStyle/>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効率的な資源管理と最適なアクション選択</a:t>
            </a:r>
          </a:p>
        </p:txBody>
      </p:sp>
      <p:sp>
        <p:nvSpPr>
          <p:cNvPr id="3" name="Content Placeholder 2"/>
          <p:cNvSpPr>
            <a:spLocks noGrp="1"/>
          </p:cNvSpPr>
          <p:nvPr>
            <p:ph idx="1"/>
          </p:nvPr>
        </p:nvSpPr>
        <p:spPr/>
        <p:txBody>
          <a:bodyPr/>
          <a:lstStyle/>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資源（リソース）の管理**はアルナックで高得点を出すための基盤です。限られた資源をどこに投入し、何に交換するかで手番効率と得点効率が大きく変わります。ここでは資源の価値評価とアクション選択のコツを整理します。</a:t>
            </a:r>
          </a:p>
        </p:txBody>
      </p:sp>
      <p:sp>
        <p:nvSpPr>
          <p:cNvPr id="3" name="Content Placeholder 2"/>
          <p:cNvSpPr>
            <a:spLocks noGrp="1"/>
          </p:cNvSpPr>
          <p:nvPr>
            <p:ph idx="1"/>
          </p:nvPr>
        </p:nvSpPr>
        <p:spPr/>
        <p:txBody>
          <a:bodyPr/>
          <a:lstStyle/>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**行動順序と無料アクションの活用:** 資源を最大限活かすには**行動の順序**にも工夫が要ります。アルナックではカード使用や助手の効果など「フリーアクション（無料手番行動）」が存在し、これはメインの考古学者コマ配置とは別に好きなタイミングで使えます。上級者は**フリーアクションで資源を生み出し、それを即座にメインアクションに投入**するなど、手番内でのコンボを考えています。例えば「助手でコンパスを生産 → そのコンパスで即座に遺物カード購入」という流れや、「アイテムカードでコイン取得 → そのコインですぐアイテム購入」のように、**タイミングよく資源を生み出して消費する**ことで手番を延命します。特に**ラウンド中盤～後半は、一見手詰まりでもフリーアクションを挟むともう1手増やせる**場合が多々あります。逆に言えば、**フリーアクションを使わずにパスしてしまう**のは大きな損です。各ラウンド「もう動けない」と思う前に、**使っていないカード効果や助手、偶像の力が残っていないか**確認しましょう。上級者はここを見逃さず、最後の1資源までもぎ取って次のアクションに繋げています。</a:t>
            </a:r>
          </a:p>
        </p:txBody>
      </p:sp>
      <p:sp>
        <p:nvSpPr>
          <p:cNvPr id="3" name="Content Placeholder 2"/>
          <p:cNvSpPr>
            <a:spLocks noGrp="1"/>
          </p:cNvSpPr>
          <p:nvPr>
            <p:ph idx="1"/>
          </p:nvPr>
        </p:nvSpPr>
        <p:spPr/>
        <p:txBody>
          <a:bodyPr/>
          <a:lstStyle/>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**移動アイコンと乗り物の確保:** 遺跡探索には足・車・船・飛行機といった移動アイコンが必要です。**移動アイコン自体は上級者曰く「余りがち」**とも言われ、実際守護者討伐のボーナスや恐怖カードなど移動専用のリソースはゲーム中で過剰気味になります ([アルナック攻略：②基本的な考え方｜京大シミュ研](https://note.com/ku_simken/n/ncbc99c958430#:~:text=%E2%91%B7%E6%81%90%E6%80%96%E3%82%AB%E3%83%BC%E3%83%89%E3%81%AE%E6%89%B1%E3%81%84%20%E6%81%90%E6%80%96%E3%82%AB%E3%83%BC%E3%83%89%E3%81%AF%E3%81%9D%E3%81%AE%E3%81%BE%E3%81%BE%E3%81%A7%E3%81%AF%E4%BD%95%E3%82%82%E3%81%97%E3%81%AA%E3%81%84%E3%81%9F%E3%82%81%E3%80%81%E6%8E%A2%E6%A4%9C%E3%81%AE%E3%81%9F%E3%82%81%E3%81%AB%E4%BD%BF%E3%81%84%E3%81%9F%E3%81%8F%E3%81%AA%E3%82%8A%E3%81%BE%E3%81%99%E3%80%82%E3%81%97%E3%81%8B%E3%81%97%E3%80%81%E3%81%A7%E3%81%8D%E3%82%8B%E3%81%93%E3%81%A8%E3%81%AA%E3%82%89%E3%80%81%E3%81%9D%E3%82%8C%E3%81%AF%E9%81%BF%E3%81%91%E3%81%9F%E3%81%84%E3%81%A7%E3%81%99%E3%80%82%20%E7%AC%AC%E4%B8%80%E3%81%AB%E3%80%81%E6%8E%A2%E6%A4%9C%E5%AE%B6%E3%81%AF%E3%82%B3%E3%82%A4%E3%83%B3%E3%81%AE%E3%82%AB%E3%83%BC%E3%83%89%E3%81%A7%E5%8B%95%E3%81%8D%E3%81%9F%E3%81%84%E3%81%A7%E3%81%99%E3%80%82%E5%89%8D%E8%BF%B0%E3%81%AE%E3%81%A8%E3%81%8A%E3%82%8A%E3%80%81%E3%82%B3%E3%82%A4%E3%83%B3%E3%81%AF%E5%BC%B1%E3%81%84%E3%81%A7%E3%81%99%E3%80%82%E3%82%B3%E3%82%A4%E3%83%B3%E3%81%A8%E3%81%97%E3%81%A6%E4%BD%BF%E3%81%86%E3%82%88%E3%82%8A%E3%80%81%E7%A7%BB%E5%8B%95%E3%83%9E%E3%83%BC%E3%82%AF%E3%81%A8%E3%81%97%E3%81%A6%E4%BD%BF%E3%81%86%E3%81%BB%E3%81%86%E3%81%8C%E5%BC%B7%E3%81%84%E3%81%AE%E3%81%A7%E3%81%99%E3%80%82%20%E7%AC%AC%E4%BA%8C%E3%81%AB%E3%80%81%E5%AE%88%E8%AD%B7%E8%80%85%E8%A8%8E%E4%BC%90%E3%83%9C%E3%83%BC%E3%83%8A%E3%82%B9%E3%81%A7%E7%A7%BB%E5%8B%95%E3%83%9E%E3%83%BC%E3%82%AF%E3%82%92%E5%BE%97%E3%82%8B%E3%81%93%E3%81%A8%E3%82%82%E3%81%82%E3%82%8A%E3%81%BE%E3%81%99%E3%80%82%E3%81%93%E3%82%8C%E3%81%AF%E3%80%81%E3%81%9D%E3%82%82%E3%81%9D%E3%82%82%E7%A7%BB%E5%8B%95%E3%81%AB%E3%81%97%E3%81%8B%E4%BD%BF%E3%81%88%E3%81%BE%E3%81%9B%E3%82%93%E3%80%82%20%E3%81%98%E3%82%83%E3%81%82%E4%BD%95%E3%81%AB%E4%BD%BF%E3%81%86%E3%81%AE%E3%81%8B%E3%80%82,%E3%81%AE%E5%A0%B4%E6%89%80%E3%81%AB%E5%85%A5%E3%82%8B%20%E3%83%BB%E5%AE%88%E8%AD%B7%E8%80%85%E3%81%AE%E8%A8%8E%E4%BC%90%E3%82%B3%E3%82%B9%E3%83%88%E3%81%A7%E4%BD%BF%E3%81%86)) ([アルナック攻略：②基本的な考え方｜京大シミュ研](https://note.com/ku_simken/n/ncbc99c958430#:~:text=%E6%B3%A8%E6%84%8F%E3%81%A8%E3%81%97%E3%81%A6%E3%80%81%E3%82%AB%E3%83%BC%E3%83%89%E3%81%AE%E3%83%9C%E3%83%BC%E3%83%8A%E3%82%B9%E3%81%A8%E3%81%97%E3%81%A6%E3%81%AE%E7%A7%BB%E5%8B%95%E5%8A%9B%E3%81%AF%E5%BC%B1%E3%81%84%E3%81%A7%E3%81%99%E3%80%82%E6%8E%A2%E6%A4%9C%E5%AE%B6%E3%82%92%E4%BD%BF%E3%81%84%E3%81%8D%E3%81%A3%E3%81%9F%E3%81%82%E3%81%A8%E3%81%AB%E3%83%89%E3%83%AD%E3%83%BC%E3%81%99%E3%82%8B%E3%83%AA%E3%82%B9%E3%82%AF%E3%82%92%E8%80%83%E3%81%88%E3%81%AA%E3%81%91%E3%82%8C%E3%81%B0%E3%81%84%E3%81%91%E3%81%BE%E3%81%9B%E3%82%93%E3%80%82%E3%81%BE%E3%81%9F%E3%80%81%E5%8D%98%E7%B4%94%E3%81%AB%E3%82%B3%E3%82%A4%E3%83%B3%E3%82%AB%E3%83%BC%E3%83%89%E3%82%92%E7%A7%BB%E5%8B%95%E5%8A%9B%E3%81%A8%E3%81%97%E3%81%A6%E4%BD%BF%20%E3%81%88%E3%81%AA%E3%81%8F%E3%81%AA%E3%82%8A%E3%81%BE%E3%81%99%E3%80%82%E7%A7%BB%E5%8B%95%E5%8A%9B%E3%81%AF%E4%BD%99%E3%82%8A%E3%81%8C%E3%81%A1%E3%81%AA%E3%81%AE%E3%81%A7%E3%81%99%E3%80%82%20%E3%81%82%E3%81%A8%E3%81%AF%E3%80%81%E8%B3%87%E6%BA%90%E3%81%AE%E5%BA%8F%E5%88%97%E3%82%92%E5%8F%82%E8%80%83%E3%81%AB%E3%80%81%E8%B2%B7%E3%81%86%E3%82%AB%E3%83%BC%E3%83%89%E3%82%92%E8%80%83%E3%81%88%E3%81%A6%E3%82%82%E3%82%89%E3%81%88%E3%82%8C%E3%81%B0%E3%81%A8%E6%80%9D%E3%81%84%E3%81%BE%E3%81%99%E3%80%82))。とはいえ必要なときに必要な乗り物がないと困るため、**最低限の移動手段は用意**しておきましょう。船や飛行機アイコンは初期デッキには無いため、**アイテム購入や偶像効果で補う**のが一般的です。例えば「オオワシの航海図（飛行機アイコン付与）」や「車両手配」カードなどがあれば取得を検討します。しかし**移動アイコンだけを目的にカードを買うのは注意**が必要です ([アルナック攻略：②基本的な考え方｜京大シミュ研](https://note.com/ku_simken/n/ncbc99c958430#:~:text=%E3%81%A8%E3%81%AF%E3%83%97%E3%83%AC%E3%82%A4%E3%81%A7%E3%82%AB%E3%83%90%E3%83%BC%E3%81%A7%E3%81%8D%E3%82%8B%E3%81%AF%E3%81%9A%E3%81%A7%E3%81%99%E3%80%82))。移動アイコン付きのカードは、その効果を引く頃にはすでに考古学者を使い切っているリスクがあったり、結局コインカードを移動に使えなくなる（本来コインカードを移動に使う方がお得）などデメリットもあります ([アルナック攻略：②基本的な考え方｜京大シミュ研](https://note.com/ku_simken/n/ncbc99c958430#:~:text=%E3%81%A8%E3%81%AF%E3%83%97%E3%83%AC%E3%82%A4%E3%81%A7%E3%82%AB%E3%83%90%E3%83%BC%E3%81%A7%E3%81%8D%E3%82%8B%E3%81%AF%E3%81%9A%E3%81%A7%E3%81%99%E3%80%82))。**移動アイコンは基本余る**という前提に立ち、本当に不足するときのみ補うくらいで十分でしょう。</a:t>
            </a:r>
          </a:p>
        </p:txBody>
      </p:sp>
      <p:sp>
        <p:nvSpPr>
          <p:cNvPr id="3" name="Content Placeholder 2"/>
          <p:cNvSpPr>
            <a:spLocks noGrp="1"/>
          </p:cNvSpPr>
          <p:nvPr>
            <p:ph idx="1"/>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カードデッキ構築のコツ（アイテム/遺物の選択）</a:t>
            </a:r>
          </a:p>
        </p:txBody>
      </p:sp>
      <p:sp>
        <p:nvSpPr>
          <p:cNvPr id="3" name="Content Placeholder 2"/>
          <p:cNvSpPr>
            <a:spLocks noGrp="1"/>
          </p:cNvSpPr>
          <p:nvPr>
            <p:ph idx="1"/>
          </p:nvPr>
        </p:nvSpPr>
        <p:spPr/>
        <p:txBody>
          <a:bodyPr/>
          <a:lstStyle/>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カード購入の判断**はアルナックにおける重要な戦略要素です。デッキ構築といってもドミニオンのような大規模エンジンではなく、**少数精鋭のカードで効率よく資源を生み出す**ことが求められます。以下にカード選択のポイントをまとめます。</a:t>
            </a:r>
          </a:p>
        </p:txBody>
      </p:sp>
      <p:sp>
        <p:nvSpPr>
          <p:cNvPr id="3" name="Content Placeholder 2"/>
          <p:cNvSpPr>
            <a:spLocks noGrp="1"/>
          </p:cNvSpPr>
          <p:nvPr>
            <p:ph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具体的には、初心者向けの基本戦略から上級者向けの戦略、資源管理やカード選択のコツ、得点を最大化するためのプレイスタイルなどについて調べます。</a:t>
            </a:r>
          </a:p>
        </p:txBody>
      </p:sp>
      <p:sp>
        <p:nvSpPr>
          <p:cNvPr id="3" name="Content Placeholder 2"/>
          <p:cNvSpPr>
            <a:spLocks noGrp="1"/>
          </p:cNvSpPr>
          <p:nvPr>
            <p:ph idx="1"/>
          </p:nvPr>
        </p:nvSpPr>
        <p:spPr/>
        <p:txBody>
          <a:bodyPr/>
          <a:lstStyle/>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**アイテムカード優先の基本:** **アイテムカードは遺物カードよりも優先して購入**するのが基本セオリーです ([〖アルナック攻略〗目指せ脱初心者！鳥面で80点を安定して取る方法！ - カズンズンブログ](https://kazunzun.com/wp/arunakku-kihonsenryaku#:~:text=%E7%84%A1%E7%90%86%E3%81%AB%E9%81%BA%E7%89%A9%E3%81%AF%E8%B2%B7%E3%82%8F%E3%81%AA%E3%81%84))。アイテムは購入しても即使用はできませんが、次のラウンド以降継続して効果を発揮し、何より**資源獲得量が多いカードが強力**だからです ([アルナック攻略：②基本的な考え方｜京大シミュ研](https://note.com/ku_simken/n/ncbc99c958430#:~:text=%E5%85%88%E3%81%AB%E3%81%8A%E4%BC%9D%E3%81%88%E3%81%99%E3%82%8B%E3%81%A8%E3%80%81%E3%82%A2%E3%82%A4%E3%83%86%E3%83%A0%E5%8F%8A%E3%81%B3%E3%82%A2%E3%83%BC%E3%83%86%E3%82%A3%E3%83%95%E3%82%A1%E3%82%AF%E3%83%88%E3%81%A7%E5%A4%A7%E4%BA%8B%E3%81%AA%E3%81%AE%E3%81%AF%E3%80%81%E5%BD%93%E7%84%B6%E3%81%AA%E3%81%8C%E3%82%89%E3%80%81%E5%BE%97%E3%82%89%E3%82%8C%E3%82%8B%E8%B3%87%E6%BA%90%E3%81%AE%E6%95%B0%E3%81%A7%E3%81%99%E3%80%82%E5%88%9D%E6%9C%9F%E3%82%AB%E3%83%BC%E3%83%89%E3%81%8C%E3%81%8A%E3%82%88%E3%81%9D%EF%BC%91%E8%B3%87%E6%BA%90%E3%81%AB%E7%9B%B8%E5%BD%93%E3%81%97%E3%81%BE%E3%81%99%E3%81%8B%E3%82%89%E3%80%81%EF%BC%93%E8%B3%87%E6%BA%90%E5%BE%97%E3%82%89%E3%82%8C%E3%82%8B%E3%82%AB%E3%83%BC%E3%83%89%E3%81%AE%E8%B3%BC%20%E5%85%A5%E3%81%AB%E3%81%AF%E3%80%81%EF%BC%92%E8%B3%87%E6%BA%90%E5%BE%97%E3%82%89%E3%82%8C%E3%82%8B%E3%82%AB%E3%83%BC%E3%83%89%E3%81%AE%E5%80%8D%E3%81%AE%E4%BE%A1%E5%80%A4%E3%81%8C%E3%81%82%E3%82%8A%E3%81%BE%E3%81%99%E3%80%82))。**「得られる資源の数こそカードの価値」**とされ、初期カード1枚が約1資源に相当するのに対し3資源得られるカードは2資源得られるカードの倍の価値があると考えられます ([アルナック攻略：②基本的な考え方｜京大シミュ研](https://note.com/ku_simken/n/ncbc99c958430#:~:text=%E5%85%88%E3%81%AB%E3%81%8A%E4%BC%9D%E3%81%88%E3%81%99%E3%82%8B%E3%81%A8%E3%80%81%E3%82%A2%E3%82%A4%E3%83%86%E3%83%A0%E5%8F%8A%E3%81%B3%E3%82%A2%E3%83%BC%E3%83%86%E3%82%A3%E3%83%95%E3%82%A1%E3%82%AF%E3%83%88%E3%81%A7%E5%A4%A7%E4%BA%8B%E3%81%AA%E3%81%AE%E3%81%AF%E3%80%81%E5%BD%93%E7%84%B6%E3%81%AA%E3%81%8C%E3%82%89%E3%80%81%E5%BE%97%E3%82%89%E3%82%8C%E3%82%8B%E8%B3%87%E6%BA%90%E3%81%AE%E6%95%B0%E3%81%A7%E3%81%99%E3%80%82%E5%88%9D%E6%9C%9F%E3%82%AB%E3%83%BC%E3%83%89%E3%81%8C%E3%81%8A%E3%82%88%E3%81%9D%EF%BC%91%E8%B3%87%E6%BA%90%E3%81%AB%E7%9B%B8%E5%BD%93%E3%81%97%E3%81%BE%E3%81%99%E3%81%8B%E3%82%89%E3%80%81%EF%BC%93%E8%B3%87%E6%BA%90%E5%BE%97%E3%82%89%E3%82%8C%E3%82%8B%E3%82%AB%E3%83%BC%E3%83%89%E3%81%AE%E8%B3%BC%20%E5%85%A5%E3%81%AB%E3%81%AF%E3%80%81%EF%BC%92%E8%B3%87%E6%BA%90%E5%BE%97%E3%82%89%E3%82%8C%E3%82%8B%E3%82%AB%E3%83%BC%E3%83%89%E3%81%AE%E5%80%8D%E3%81%AE%E4%BE%A1%E5%80%A4%E3%81%8C%E3%81%82%E3%82%8A%E3%81%BE%E3%81%99%E3%80%82))。例えば**コスト4のアイテムカード**は大抵3つ以上の資源や効果を生み、**単純に強力**です ([アルナック攻略：②基本的な考え方｜京大シミュ研](https://note.com/ku_simken/n/ncbc99c958430#:~:text=4%E3%82%B3%E3%82%A4%E3%83%B3%E3%82%AB%E3%83%BC%E3%83%89%E3%81%AF%E5%8D%98%E7%B4%94%E3%81%AB%E5%BC%B7%E3%81%84%E3%81%A7%E3%81%99%E3%80%82%EF%BC%92%E6%9E%9A%E5%AE%89%E7%89%A9%E3%82%92%E8%B2%B7%E3%81%86%E3%82%88%E3%82%8A%E3%80%81%EF%BC%91%E6%9E%9A%E3%81%84%E3%81%84%E3%81%AE%E3%82%92%E8%B2%B7%E3%81%84%E3%81%BE%E3%81%97%E3%82%87%E3%81%86%E3%80%82))。一方でコスト1～2の安価なカードは効果も弱くなりがちなので、**「安物買いせず高価なカードを1枚買え」**という助言がなされています ([アルナック攻略：②基本的な考え方｜京大シミュ研](https://note.com/ku_simken/n/ncbc99c958430#:~:text=4%E3%82%B3%E3%82%A4%E3%83%B3%E3%82%AB%E3%83%BC%E3%83%89%E3%81%AF%E5%8D%98%E7%B4%94%E3%81%AB%E5%BC%B7%E3%81%84%E3%81%A7%E3%81%99%E3%80%82%EF%BC%92%E6%9E%9A%E5%AE%89%E7%89%A9%E3%82%92%E8%B2%B7%E3%81%86%E3%82%88%E3%82%8A%E3%80%81%EF%BC%91%E6%9E%9A%E3%81%84%E3%81%84%E3%81%AE%E3%82%92%E8%B2%B7%E3%81%84%E3%81%BE%E3%81%97%E3%82%87%E3%81%86%E3%80%82))。具体的な強力アイテムとしては、先述した**犬（ガイド）やランプ、双眼鏡、テント**などが挙げられ、これらは**3つ前後の資源を一度に取得できる代表的カード**です ([〖アルナック攻略〗目指せ脱初心者！鳥面で80点を安定して取る方法！ - カズンズンブログ](https://kazunzun.com/wp/arunakku-kihonsenryaku#:~:text=%E4%BB%A3%E8%A1%A8%E7%9A%84%E3%81%AA%E3%82%A2%E3%82%A4%E3%83%86%E3%83%A0%E3%81%A7%E3%81%84%E3%81%86%E3%81%A8%E3%80%81%20%E7%8A%AC%E3%83%BB%E3%83%A9%E3%83%B3%E3%83%97%E3%83%BB%E5%8F%8C%E7%9C%BC%E9%8F%A1%E3%83%BB%E3%83%86%E3%83%B3%E3%83%88%E3%81%A8%E3%81%8B%E3%80%82))。序盤にこうしたカードが市場に出たら見逃さず、コイン行動を増やしてでも確保しましょう。</a:t>
            </a:r>
          </a:p>
        </p:txBody>
      </p:sp>
      <p:sp>
        <p:nvSpPr>
          <p:cNvPr id="3" name="Content Placeholder 2"/>
          <p:cNvSpPr>
            <a:spLocks noGrp="1"/>
          </p:cNvSpPr>
          <p:nvPr>
            <p:ph idx="1"/>
          </p:nvPr>
        </p:nvSpPr>
        <p:spPr/>
        <p:txBody>
          <a:bodyPr/>
          <a:lstStyle/>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**遺物カードは慎重に:** 遺物（アーティファクト）カードは購入直後に即時効果が使える点が魅力ですが、**基本的に「今その効果が必要なとき」にだけ買う**ようにします ([アルナック攻略：②基本的な考え方｜京大シミュ研](https://note.com/ku_simken/n/ncbc99c958430#:~:text=%E3%81%82%E3%81%A8%E3%81%AF%E3%80%81%E8%B3%87%E6%BA%90%E3%81%AE%E5%BA%8F%E5%88%97%E3%82%92%E5%8F%82%E8%80%83%E3%81%AB%E3%80%81%E8%B2%B7%E3%81%86%E3%82%AB%E3%83%BC%E3%83%89%E3%82%92%E8%80%83%E3%81%88%E3%81%A6%E3%82%82%E3%82%89%E3%81%88%E3%82%8C%E3%81%B0%E3%81%A8%E6%80%9D%E3%81%84%E3%81%BE%E3%81%99%E3%80%82))。遺物を手札から使うには石版1枚が必要になるため連打しづらく、弱い遺物を手札に抱えても結局使わずにアクション消費（=カードを引いて無料アクションとして0.2手番稼ぐ程度）にしてしまうことも多いからです ([〖アルナック攻略〗目指せ脱初心者！鳥面で80点を安定して取る方法！ - カズンズンブログ](https://kazunzun.com/wp/arunakku-kihonsenryaku#:~:text=%E9%81%BA%E7%89%A9%E3%81%AF%E6%89%8B%E6%9C%AD%E3%81%8B%E3%82%89%E4%BD%BF%E3%81%86%E6%99%82%E3%81%AB%20%E7%9F%B3%E7%89%88%E3%81%8C%E5%BF%85%E8%A6%81%E3%81%AA%E3%81%AE%E3%81%A7%E4%BD%BF%E3%81%84%E3%81%A5%E3%82%89%E3%81%84%E3%82%93%E3%81%A7%E3%81%99%E2%80%A6))。特に**ラウンド終了時にコンパスが余っているからといって、なんとなく遺物を買ってしまう行為は避けましょう** ([〖アルナック攻略〗目指せ脱初心者！鳥面で80点を安定して取る方法！ - カズンズンブログ](https://kazunzun.com/wp/arunakku-kihonsenryaku#:~:text=%E3%83%A9%E3%82%A6%E3%83%B3%E3%83%89%E7%B5%82%E4%BA%86%E6%99%82%E3%81%AB%E3%82%B3%E3%83%B3%E3%83%91%E3%82%B9%E3%81%8C%E4%BD%99%E3%82%8B%E3%81%A8%E3%80%81%20%E3%81%A4%E3%81%84%E3%81%A4%E3%81%84%E9%81%BA%E7%89%A9%E3%82%92%E8%B2%B7%E3%81%A3%E3%81%A1%E3%82%83%E3%81%86%E3%81%93%E3%81%A8%20%E3%81%82%E3%82%8A%E3%81%BE%E3%81%9B%E3%82%93%E3%81%8B%EF%BC%9F))。「せっかくのコンパスを無駄にしたくない」と弱い遺物を買うくらいなら、**次ラウンドに持ち越して強い遺物を待つか、そのコンパスで探索に出た方がよほど有益**です ([〖アルナック攻略〗目指せ脱初心者！鳥面で80点を安定して取る方法！ - カズンズンブログ](https://kazunzun.com/wp/arunakku-kihonsenryaku#:~:text=%E3%81%9D%E3%82%8C%E3%81%AF%E3%82%B3%E3%83%B3%E3%83%91%E3%82%B9%E3%81%8C%E3%82%82%E3%81%A3%E3%81%9F%E3%81%84%E3%81%AA%E3%81%84%E3%81%AE%E3%81%A7%20%E3%82%84%E3%82%81%E3%81%9F%E6%96%B9%E3%81%8C%E3%81%84%E3%81%84%E3%81%A7%E3%81%99%EF%BC%81)) ([〖アルナック攻略〗目指せ脱初心者！鳥面で80点を安定して取る方法！ - カズンズンブログ](https://kazunzun.com/wp/arunakku-kihonsenryaku#:~:text=%E3%81%A1%E3%81%AA%E3%81%BF%E3%81%AB%E6%8E%A2%E7%B4%A2%E3%81%A7%E3%82%82%E3%81%84%E3%81%84%E3%81%A7%E3%81%99%EF%BC%81))。例えば余ったコンパス3個でレベルⅠの遺跡発見に行けば**偶像＋守護者討伐で最大8点**になりますし、レベルⅡなら**11点**にもなります ([〖アルナック攻略〗目指せ脱初心者！鳥面で80点を安定して取る方法！ - カズンズンブログ](https://kazunzun.com/wp/arunakku-kihonsenryaku#:~:text=%E3%83%AC%E3%83%99%E3%83%AB%E2%85%A0%E3%81%AE%E6%8E%A2%E7%B4%A2%E3%81%AA%E3%82%89%20%E5%AE%88%E8%AD%B7%E8%80%85%E3%81%BE%E3%81%A7%E5%80%92%E3%81%97%E3%81%A68%E7%82%B9%E5%8F%96%E3%82%8C%E3%82%8B%E3%81%97%E3%80%81%20%E3%83%AC%E3%83%99%E3%83%AB%E2%85%A1%E3%81%AE%E6%8E%A2%E7%B4%A2%E3%81%AA%E3%82%8911%E7%82%B9%E5%8F%96%E3%82%8C%E3%81%BE%E3%81%99%E3%80%82))。遺物を買ってもそれ自体はだいたい1～2点にしかなりません。したがって、遺物カードは**「今その効果で研究や守護者討伐に役立つ」場合のみピンポイントで取る**のがコツです ([アルナック攻略：②基本的な考え方｜京大シミュ研](https://note.com/ku_simken/n/ncbc99c958430#:~:text=%E3%81%82%E3%81%A8%E3%81%AF%E3%80%81%E8%B3%87%E6%BA%90%E3%81%AE%E5%BA%8F%E5%88%97%E3%82%92%E5%8F%82%E8%80%83%E3%81%AB%E3%80%81%E8%B2%B7%E3%81%86%E3%82%AB%E3%83%BC%E3%83%89%E3%82%92%E8%80%83%E3%81%88%E3%81%A6%E3%82%82%E3%82%89%E3%81%88%E3%82%8C%E3%81%B0%E3%81%A8%E6%80%9D%E3%81%84%E3%81%BE%E3%81%99%E3%80%82))。例えば「今すぐ矢じりが1つ欲しい」「カードを2枚引ければ研究が進む」といった状況なら、その効果の遺物を取得しましょう。それ以外では**無理に遺物は買わない**のが得策です ([〖アルナック攻略〗目指せ脱初心者！鳥面で80点を安定して取る方法！ - カズンズンブログ](https://kazunzun.com/wp/arunakku-kihonsenryaku#:~:text=%E3%81%9D%E3%82%8C%E3%81%AF%E3%82%B3%E3%83%B3%E3%83%91%E3%82%B9%E3%81%8C%E3%82%82%E3%81%A3%E3%81%9F%E3%81%84%E3%81%AA%E3%81%84%E3%81%AE%E3%81%A7%20%E3%82%84%E3%82%81%E3%81%9F%E6%96%B9%E3%81%8C%E3%81%84%E3%81%84%E3%81%A7%E3%81%99%EF%BC%81))。</a:t>
            </a:r>
          </a:p>
        </p:txBody>
      </p:sp>
      <p:sp>
        <p:nvSpPr>
          <p:cNvPr id="3" name="Content Placeholder 2"/>
          <p:cNvSpPr>
            <a:spLocks noGrp="1"/>
          </p:cNvSpPr>
          <p:nvPr>
            <p:ph idx="1"/>
          </p:nvPr>
        </p:nvSpPr>
        <p:spPr/>
        <p:txBody>
          <a:bodyPr/>
          <a:lstStyle/>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**特殊効果カードの評価:** 一部のアイテムや遺物にはユニークな効果（カード除去、無料移動、他プレイヤーとの相互作用など）があります。これらは資源獲得量だけでは測れない価値がありますが、**基本は資源量で判断しつつ例外的に取る**感覚でOKです ([アルナック攻略：②基本的な考え方｜京大シミュ研](https://note.com/ku_simken/n/ncbc99c958430#:~:text=%E5%85%88%E3%81%AB%E3%81%8A%E4%BC%9D%E3%81%88%E3%81%99%E3%82%8B%E3%81%A8%E3%80%81%E3%82%A2%E3%82%A4%E3%83%86%E3%83%A0%E5%8F%8A%E3%81%B3%E3%82%A2%E3%83%BC%E3%83%86%E3%82%A3%E3%83%95%E3%82%A1%E3%82%AF%E3%83%88%E3%81%A7%E5%A4%A7%E4%BA%8B%E3%81%AA%E3%81%AE%E3%81%AF%E3%80%81%E5%BD%93%E7%84%B6%E3%81%AA%E3%81%8C%E3%82%89%E3%80%81%E5%BE%97%E3%82%89%E3%82%8C%E3%82%8B%E8%B3%87%E6%BA%90%E3%81%AE%E6%95%B0%E3%81%A7%E3%81%99%E3%80%82%E5%88%9D%E6%9C%9F%E3%82%AB%E3%83%BC%E3%83%89%E3%81%8C%E3%81%8A%E3%82%88%E3%81%9D%EF%BC%91%E8%B3%87%E6%BA%90%E3%81%AB%E7%9B%B8%E5%BD%93%E3%81%97%E3%81%BE%E3%81%99%E3%81%8B%E3%82%89%E3%80%81%EF%BC%93%E8%B3%87%E6%BA%90%E5%BE%97%E3%82%89%E3%82%8C%E3%82%8B%E3%82%AB%E3%83%BC%E3%83%89%E3%81%AE%E8%B3%BC%20%E5%85%A5%E3%81%AB%E3%81%AF%E3%80%81%EF%BC%92%E8%B3%87%E6%BA%90%E5%BE%97%E3%82%89%E3%82%8C%E3%82%8B%E3%82%AB%E3%83%BC%E3%83%89%E3%81%AE%E5%80%8D%E3%81%AE%E4%BE%A1%E5%80%A4%E3%81%8C%E3%81%82%E3%82%8A%E3%81%BE%E3%81%99%E3%80%82))。例えば**恐怖カード除去効果付きのアイテム**はデッキ圧縮に役立つため、序盤～中盤なら資源換算以上の働きをします。ただし**繰り返し除去できるカード（例えば毎ラウンド1枚除去できる道具）**は、恐怖を除去し終わった後は効果が薄れるので優先度は中程度です ([アルナック攻略：②基本的な考え方｜京大シミュ研](https://note.com/ku_simken/n/ncbc99c958430#:~:text=%E2%91%B8%E3%83%AA%E3%83%A0%E3%83%BC%E3%83%96%E6%A8%A9%E3%81%AE%E6%89%B1%E3%81%84%20%E3%81%82%E3%81%BE%E3%82%8A%E3%81%AB%E4%BE%A1%E5%80%A4%E3%81%8C%E5%A4%89%E5%8B%95%E3%81%99%E3%82%8B%E3%81%9F%E3%82%81%E4%B8%8A%E3%81%AB%E3%81%AF%E8%BC%89%E3%81%9B%E3%81%BE%E3%81%9B%E3%82%93%E3%81%A7%E3%81%97%E3%81%9F%E3%81%8C%E3%80%81%E6%9C%80%E5%BA%8F%E7%9B%A4%E3%81%AF%E3%83%89%E3%83%AD%E3%83%BC%E3%81%AE%E6%AC%A1%E3%80%81%E4%B8%AD%E7%9B%A4%E3%81%AF%E3%82%B3%E3%83%B3%E3%83%91%E3%82%B9%E3%81%AE%E6%AC%A1%E3%80%81%E5%BE%8C%E5%8D%8A%E3%81%AF1%E7%82%B9%28))。また**移動アイコン付与系のカード**も、移動アイコン自体がそれほど不足しないことから**評価は控えめ**とされています ([アルナック攻略：②基本的な考え方｜京大シミュ研](https://note.com/ku_simken/n/ncbc99c958430#:~:text=%E3%81%A8%E3%81%AF%E3%83%97%E3%83%AC%E3%82%A4%E3%81%A7%E3%82%AB%E3%83%90%E3%83%BC%E3%81%A7%E3%81%8D%E3%82%8B%E3%81%AF%E3%81%9A%E3%81%A7%E3%81%99%E3%80%82))。**空中投下**のように「カードを破棄して即アイテム獲得」のようなカードは別格の強さで ([アルナック攻略：②基本的な考え方｜京大シミュ研](https://note.com/ku_simken/n/ncbc99c958430#:~:text=%E7%A9%BA%E4%B8%AD%E6%8A%95%E4%B8%8B%E3%81%AF%E8%80%83%E3%81%88%E3%81%A6%E3%81%BF%E3%82%8C%E3%81%B0%E7%95%B0%E5%B8%B8%E3%81%A7%E3%81%99%E3%80%82%EF%BC%92%E3%82%B3%E3%82%A4%E3%83%B3%E3%81%A7%E3%83%A9%E3%82%B0%E3%81%AA%E3%81%97%E3%81%AB%E9%AB%98%E9%A1%8D%E3%82%A2%E3%82%A4%E3%83%86%E3%83%A0%E3%82%92%E4%BD%BF%E3%81%88%E3%81%BE%E3%81%99%E3%80%82%E5%8D%98%E7%B4%94%E3%81%AB%E5%BC%B7%E3%81%84%E3%81%A7%E3%81%99%E3%80%82))、見かけたらぜひ取りましょう。総じて、「そのカードを使ったとき自分の行動がどれだけ増えるか（資源換算して）」を基準に、購入判断するとよいでしょう。</a:t>
            </a:r>
          </a:p>
        </p:txBody>
      </p:sp>
      <p:sp>
        <p:nvSpPr>
          <p:cNvPr id="3" name="Content Placeholder 2"/>
          <p:cNvSpPr>
            <a:spLocks noGrp="1"/>
          </p:cNvSpPr>
          <p:nvPr>
            <p:ph idx="1"/>
          </p:nvPr>
        </p:nvSpPr>
        <p:spPr/>
        <p:txBody>
          <a:bodyPr/>
          <a:lstStyle/>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**デッキ枚数と購入ペース:** アルナックはラウンド数が限られているため、**買いすぎによるデッキ肥大化**に注意が必要です。デッキが厚くなると欲しいカードを引けず宝の持ち腐れになります。目安として、**毎ラウンド1～2枚程度のカード購入**に留めておくと良いでしょう。特に序盤に買ったカードはその後2～3回使える可能性がありますが、**ラウンド4以降に買ったカードは実質1回使えればいい方**です。したがって終盤の購入は**得点目当て**（高コストアイテムを点数化する）か**即時効果目当て**（遺物の即時効果）に割り切り、デッキ循環は気にしません。逆にラウンド2～3では**次ラウンドに間に合うタイミングで買う**ことを意識します。カード市場に強力なカードが出たら、そのカードが**次のラウンド序盤の手札に来るよう計画**しつつ購入しましょう（購入したアイテムは捨て札の下に置かれるため、現在の山札が切れた後のシャッフルで上手く引けるよう調整するテクニックがあります）。上級者はこの**デッキ枚数管理と購入タイミング**で差をつけていますが、初心者のうちはあまり難しく考えずとも「強いカードを買いすぎない・買わなすぎない」のバランスを意識すれば十分です。</a:t>
            </a:r>
          </a:p>
        </p:txBody>
      </p:sp>
      <p:sp>
        <p:nvSpPr>
          <p:cNvPr id="3" name="Content Placeholder 2"/>
          <p:cNvSpPr>
            <a:spLocks noGrp="1"/>
          </p:cNvSpPr>
          <p:nvPr>
            <p:ph idx="1"/>
          </p:nvPr>
        </p:nvSpPr>
        <p:spPr/>
        <p:txBody>
          <a:bodyPr/>
          <a:lstStyle/>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遺跡探索と研究トラックの最適な進め方</a:t>
            </a:r>
          </a:p>
        </p:txBody>
      </p:sp>
      <p:sp>
        <p:nvSpPr>
          <p:cNvPr id="3" name="Content Placeholder 2"/>
          <p:cNvSpPr>
            <a:spLocks noGrp="1"/>
          </p:cNvSpPr>
          <p:nvPr>
            <p:ph idx="1"/>
          </p:nvPr>
        </p:nvSpPr>
        <p:spPr/>
        <p:txBody>
          <a:bodyPr/>
          <a:lstStyle/>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**遺跡探索（発見と発掘）**と**研究トラック**の両立は、このゲームの核となる部分です。どちらも得点源でありリソース獲得手段でもあるため、**バランスよく進める必要があります** ([〖アルナック攻略〗目指せ脱初心者！鳥面で80点を安定して取る方法！ - カズンズンブログ](https://kazunzun.com/wp/arunakku-kihonsenryaku#:~:text=%E5%AE%9F%E9%9A%9B%E3%81%AF1%E5%9B%9E%E6%8E%A2%E7%B4%A2%E3%81%AB%E3%81%84%E3%81%91%E3%81%B0%20%E5%81%B6%E5%83%8F%E3%81%A8%E5%AE%88%E8%AD%B7%E8%80%85%E3%81%AE%E3%83%9D%E3%82%A4%E3%83%B3%E3%83%88%E3%81%AF%E5%8F%96%E3%82%8C%E3%82%8B%E3%81%AE%E3%81%A7%2080%E7%82%B9%E5%8F%96%E3%82%8B%E3%81%AB%E3%81%AF%E7%A0%94%E7%A9%B6%E3%83%88%E3%83%A9%E3%83%83%E3%82%AF%E3%81%A8%E6%8E%A2%E7%B4%A2%E3%81%8C%20%E3%82%81%E3%81%A1%E3%82%83%E3%81%8F%E3%81%A1%E3%82%83%E5%A4%A7%E5%88%87%EF%BC%81))。ここでは探索と研究の具体的な進め方とコツを解説します。</a:t>
            </a:r>
          </a:p>
        </p:txBody>
      </p:sp>
      <p:sp>
        <p:nvSpPr>
          <p:cNvPr id="3" name="Content Placeholder 2"/>
          <p:cNvSpPr>
            <a:spLocks noGrp="1"/>
          </p:cNvSpPr>
          <p:nvPr>
            <p:ph idx="1"/>
          </p:nvPr>
        </p:nvSpPr>
        <p:spPr/>
        <p:txBody>
          <a:bodyPr/>
          <a:lstStyle/>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**研究トラック優先は基本:** 繰り返しになりますが、**研究トラックを先行することが勝利のカギ**である点は最重要です ([アルナック攻略：①ゲーマーズゲームとしての概要｜京大シミュ研](https://note.com/ku_simken/n/nda4373d386d6#:~:text=%E3%81%9D%E3%81%AE%E4%B8%80%E7%95%AA%E3%81%AE%E8%A6%81%E5%9B%A0%E3%81%AF%E3%80%81%E8%A6%81%E7%B4%A0%E3%81%8C%E5%A4%9A%E3%81%84%E3%82%8F%E3%82%8A%E3%81%AB%E6%88%A6%E7%95%A5%E3%81%8C%E5%B0%91%E3%81%AA%E3%81%84%E3%81%93%E3%81%A8%E3%81%AB%E3%81%82%E3%82%8A%E3%81%BE%E3%81%99%E3%80%82%E3%81%B6%E3%81%A3%E3%81%A1%E3%82%83%E3%81%91%E3%80%81%E3%81%93%E3%81%AE%E3%82%B2%E3%83%BC%E3%83%A0%E3%81%AE%E6%88%A6%E7%95%A5%E3%81%AF%E4%B8%80%E3%81%A4%E3%81%A7%E3%81%99%E3%80%82%E7%A0%94%E7%A9%B6%E3%83%88%E3%83%A9%E3%83%83%E3%82%AF%E3%81%A7%E7%9B%B8%E6%89%8B%E3%82%88%E3%82%8A%E5%85%88%E8%A1%8C%E3%81%99%E3%82%8B%E3%80%82%E3%81%9D%E3%82%8C%E3%81%A0%E3%81%91%E3%81%A7%E3%81%99%E3%80%82)) ([〖アルナック攻略〗目指せ脱初心者！鳥面で80点を安定して取る方法！ - カズンズンブログ](https://kazunzun.com/wp/arunakku-kihonsenryaku#:~:text=80%E7%82%B9%E5%8F%96%E3%82%8B%E3%81%AB%E3%81%AF%E7%A0%94%E7%A9%B6%E3%83%88%E3%83%A9%E3%83%83%E3%82%AF%E3%81%8C%E5%BF%85%E9%A0%88%E3%80%82%202%E3%83%A9%E3%82%A6%E3%83%B3%E3%83%89%E4%BB%A5%E5%86%85%E3%81%A7%E5%8A%A9%E6%89%8B%E3%82%922%E4%BA%BA%E7%8D%B2%E5%BE%97%E3%80%82))。研究を進めることで得られる**先行ボーナスタイル**（リソース即時獲得や除去、助手アップグレードなど）や**助手タイル**は、点数以上に**「行動力」を増やす効果**を持っています ([アルナック攻略：①ゲーマーズゲームとしての概要｜京大シミュ研](https://note.com/ku_simken/n/nda4373d386d6#:~:text=Image%3A%20%E7%94%BB%E5%83%8F2))。助手タイル2枚獲得で毎ラウンドのフリーアクション収入が増え、研究ボーナスで手に入るコンパスや矢じりはさらなる探索を後押しします。つまり**「研究を上げれば探索も簡単になる」**という好循環が生まれるのです ([〖アルナック攻略〗目指せ脱初心者！鳥面で80点を安定して取る方法！ - カズンズンブログ](https://kazunzun.com/wp/arunakku-kihonsenryaku#:~:text=%E3%81%AA%E3%82%93%E3%81%AA%E3%82%8980%E7%82%B9%E3%81%AF%E9%81%8B%E3%81%8C%E6%82%AA%E3%81%8F%E3%81%A6%E3%82%82%20%E5%AE%89%E5%AE%9A%E3%81%97%E3%81%A6%E5%8F%96%E3%82%8C%E3%82%8B%E5%BE%97%E7%82%B9%E3%81%A7%E3%81%99%E3%80%82)) ([〖アルナック攻略〗目指せ脱初心者！鳥面で80点を安定して取る方法！ - カズンズンブログ](https://kazunzun.com/wp/arunakku-kihonsenryaku#:~:text=%E5%AE%9F%E9%9A%9B%E3%81%AF1%E5%9B%9E%E6%8E%A2%E7%B4%A2%E3%81%AB%E3%81%84%E3%81%91%E3%81%B0%20%E5%81%B6%E5%83%8F%E3%81%A8%E5%AE%88%E8%AD%B7%E8%80%85%E3%81%AE%E3%83%9D%E3%82%A4%E3%83%B3%E3%83%88%E3%81%AF%E5%8F%96%E3%82%8C%E3%82%8B%E3%81%AE%E3%81%A7%2080%E7%82%B9%E5%8F%96%E3%82%8B%E3%81%AB%E3%81%AF%E7%A0%94%E7%A9%B6%E3%83%88%E3%83%A9%E3%83%83%E3%82%AF%E3%81%A8%E6%8E%A2%E7%B4%A2%E3%81%8C%20%E3%82%81%E3%81%A1%E3%82%83%E3%81%8F%E3%81%A1%E3%82%83%E5%A4%A7%E5%88%87%EF%BC%81))。実際、ある攻略記事では**研究トラック・守護者・偶像だけで約80点を占め、カード点はおまけ**と分析されています ([〖アルナック攻略〗目指せ脱初心者！鳥面で80点を安定して取る方法！ - カズンズンブログ](https://kazunzun.com/wp/arunakku-kihonsenryaku#:~:text=%E5%A4%A7%E5%89%8D%E6%8F%90%E3%81%A8%E3%81%97%E3%81%A6%20%E7%A0%94%E7%A9%B6%E3%83%88%E3%83%A9%E3%83%83%E3%82%AF%E3%83%BB%E5%AE%88%E8%AD%B7%E8%80%85%E3%83%BB%E5%81%B6%E5%83%8F%20%E3%81%AE%E3%83%9D%E3%82%A4%E3%83%B3%E3%83%88%E3%81%A0%E3%81%91%E3%81%A780%E7%82%B9%E3%81%8F%E3%82%89%E3%81%84%E5%8D%A0%E3%82%81%E3%81%BE%E3%81%99%E3%80%82))。このように研究を軸に据えることで他の要素（探索やカード購入）にも良い影響が及ぶため、**まず研究優先の姿勢**を崩さないようにしましょう。</a:t>
            </a:r>
          </a:p>
        </p:txBody>
      </p:sp>
      <p:sp>
        <p:nvSpPr>
          <p:cNvPr id="3" name="Content Placeholder 2"/>
          <p:cNvSpPr>
            <a:spLocks noGrp="1"/>
          </p:cNvSpPr>
          <p:nvPr>
            <p:ph idx="1"/>
          </p:nvPr>
        </p:nvSpPr>
        <p:spPr/>
        <p:txBody>
          <a:bodyPr/>
          <a:lstStyle/>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**探索で資源と得点を回収:** とはいえ**遺跡探索をおろそかにすると得点上限が伸びません**。偶像トークンは入手するだけで各3点になりますし、守護者討伐も各5点です。研究トラックだけに集中していると偶像（＝探索点）や守護者点がゼロのまま終わる危険があります。そこで**最低でも1回、できれば複数回の遺跡発見**をゲーム中に行いましょう。前述したようにレベル1発見＋守護者討伐で最大8点、レベル2なら11点と高得点です ([〖アルナック攻略〗目指せ脱初心者！鳥面で80点を安定して取る方法！ - カズンズンブログ](https://kazunzun.com/wp/arunakku-kihonsenryaku#:~:text=%E3%83%AC%E3%83%99%E3%83%AB%E2%85%A0%E3%81%AE%E6%8E%A2%E7%B4%A2%E3%81%AA%E3%82%89%20%E5%AE%88%E8%AD%B7%E8%80%85%E3%81%BE%E3%81%A7%E5%80%92%E3%81%97%E3%81%A68%E7%82%B9%E5%8F%96%E3%82%8C%E3%82%8B%E3%81%97%E3%80%81%20%E3%83%AC%E3%83%99%E3%83%AB%E2%85%A1%E3%81%AE%E6%8E%A2%E7%B4%A2%E3%81%AA%E3%82%8911%E7%82%B9%E5%8F%96%E3%82%8C%E3%81%BE%E3%81%99%E3%80%82))。**探索一回で得られる得点は軽視できない**規模なので、研究と並行して中盤以降に狙っていきます ([〖アルナック攻略〗目指せ脱初心者！鳥面で80点を安定して取る方法！ - カズンズンブログ](https://kazunzun.com/wp/arunakku-kihonsenryaku#:~:text=%E5%AE%9F%E9%9A%9B%E3%81%AF1%E5%9B%9E%E6%8E%A2%E7%B4%A2%E3%81%AB%E3%81%84%E3%81%91%E3%81%B0%20%E5%81%B6%E5%83%8F%E3%81%A8%E5%AE%88%E8%AD%B7%E8%80%85%E3%81%AE%E3%83%9D%E3%82%A4%E3%83%B3%E3%83%88%E3%81%AF%E5%8F%96%E3%82%8C%E3%82%8B%E3%81%AE%E3%81%A7%2080%E7%82%B9%E5%8F%96%E3%82%8B%E3%81%AB%E3%81%AF%E7%A0%94%E7%A9%B6%E3%83%88%E3%83%A9%E3%83%83%E3%82%AF%E3%81%A8%E6%8E%A2%E7%B4%A2%E3%81%8C%20%E3%82%81%E3%81%A1%E3%82%83%E3%81%8F%E3%81%A1%E3%82%83%E5%A4%A7%E5%88%87%EF%BC%81))。発見した遺跡から得られる偶像は、使えばリソース供給源・置けば点数として働きますから、探索行為自体も研究を助ける側面があります。実際、**一度でも探索に行けば偶像と守護者のポイントが手に入り、研究＋探索の両立が80点への近道**だと指摘されています ([〖アルナック攻略〗目指せ脱初心者！鳥面で80点を安定して取る方法！ - カズンズンブログ](https://kazunzun.com/wp/arunakku-kihonsenryaku#:~:text=%E3%81%9D%E3%82%8C%E3%81%8F%E3%82%89%E3%81%84%E3%81%84%E3%81%8D%E3%81%BE%E3%81%99)) ([〖アルナック攻略〗目指せ脱初心者！鳥面で80点を安定して取る方法！ - カズンズンブログ](https://kazunzun.com/wp/arunakku-kihonsenryaku#:~:text=%E5%AE%9F%E9%9A%9B%E3%81%AF1%E5%9B%9E%E6%8E%A2%E7%B4%A2%E3%81%AB%E3%81%84%E3%81%91%E3%81%B0%20%E5%81%B6%E5%83%8F%E3%81%A8%E5%AE%88%E8%AD%B7%E8%80%85%E3%81%AE%E3%83%9D%E3%82%A4%E3%83%B3%E3%83%88%E3%81%AF%E5%8F%96%E3%82%8C%E3%82%8B%E3%81%AE%E3%81%A7%2080%E7%82%B9%E5%8F%96%E3%82%8B%E3%81%AB%E3%81%AF%E7%A0%94%E7%A9%B6%E3%83%88%E3%83%A9%E3%83%83%E3%82%AF%E3%81%A8%E6%8E%A2%E7%B4%A2%E3%81%8C%20%E3%82%81%E3%81%A1%E3%82%83%E3%81%8F%E3%81%A1%E3%82%83%E5%A4%A7%E5%88%87%EF%BC%81))。したがって**研究7：探索3**くらいの比重を目安に、要所で探索も織り交ぜましょう。</a:t>
            </a:r>
          </a:p>
        </p:txBody>
      </p:sp>
      <p:sp>
        <p:nvSpPr>
          <p:cNvPr id="3" name="Content Placeholder 2"/>
          <p:cNvSpPr>
            <a:spLocks noGrp="1"/>
          </p:cNvSpPr>
          <p:nvPr>
            <p:ph idx="1"/>
          </p:nvPr>
        </p:nvSpPr>
        <p:spPr/>
        <p:txBody>
          <a:bodyPr/>
          <a:lstStyle/>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**序盤の探索タイミング:** 序盤に関しては、**ラウンド1か2で1度は発見を行う**のがおすすめです。あまり早過ぎてもその後の守護者討伐が難しいですが、**ラウンド2までにコンパス3個を確保**できたらレベル1遺跡を発見してみましょう。偶像タイルから得られる資源ボーナスは序盤なら研究に直結するものも多く、守護者討伐が無理でも**一時的に放置して次ラウンド冒頭に討伐**する手もあります（ただしそのラウンド終了時に自分の考古学者が居座っていると恐怖カードを1枚受け取る点に注意）。序盤に探索する利点はもう一つあり、**未発見の遺跡は先着でしか偶像を得られない**ことです。他プレイヤーより先に探索しておけば、その偶像3点は自分だけのものになります。逆にのんびりしすぎると**終盤にレベル1遺跡が枯渇し、発掘しかできなくなる**恐れもあります。にもあるように「**新たな場所の発見（探索）は終盤には奪い合いになる**」ため、取りたい遺跡があるなら早めに動くことも検討しましょう。</a:t>
            </a:r>
          </a:p>
        </p:txBody>
      </p:sp>
      <p:sp>
        <p:nvSpPr>
          <p:cNvPr id="3" name="Content Placeholder 2"/>
          <p:cNvSpPr>
            <a:spLocks noGrp="1"/>
          </p:cNvSpPr>
          <p:nvPr>
            <p:ph idx="1"/>
          </p:nvPr>
        </p:nvSpPr>
        <p:spPr/>
        <p:txBody>
          <a:bodyPr/>
          <a:lstStyle/>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**研究と探索のリソース配分:** 研究と探索はどちらもコンパスや石版・矢じりといったリソースを消費します。**限られたリソースをどちらに振り向けるか**の判断が難しいところですが、基本は**研究トラックの要求を優先し、余力が出たら探索に回す**形になります ([アルナック攻略：②基本的な考え方｜京大シミュ研](https://note.com/ku_simken/n/ncbc99c958430#:~:text=%E2%91%B6%E5%BD%93%E7%84%B6%E3%81%AA%E3%81%8C%E3%82%89%E7%8A%B6%E6%B3%81%E6%AC%A1%E7%AC%AC%20%E7%A0%94%E7%A9%B6%E3%83%88%E3%83%A9%E3%83%83%E3%82%AF%E3%81%A7%E6%AC%A1%E3%81%AB%E5%BF%85%E8%A6%81%E3%81%AA%E8%B3%87%E6%BA%90%E3%81%93%E3%81%9D%E3%80%81%E6%9C%80%E3%82%82%E5%BF%85%E8%A6%81%E3%81%AA%E8%B3%87%E6%BA%90%E3%81%A7%E3%81%99%E3%80%82%E7%9F%A2%E3%81%98%E3%82%8A%E3%81%8C%E5%BF%85%E8%A6%81%E3%81%AA%E6%99%82%E3%81%AB%E5%AE%9D%E7%9F%B3%E3%81%B0%E3%81%8B%E3%82%8A%E6%89%8B%E3%81%AB%E5%85%A5%E3%81%A3%E3%81%A6%E3%81%97%E3%81%BE%E3%81%86%E3%81%A8%E3%80%81%E8%B2%A0%E3%81%91%E3%81%A6%E3%81%97%E3%81%BE%E3%81%84%E3%81%BE%E3%81%99%E3%80%82))。例えば次の研究ステップに矢じり2個必要であれば、まずそれを満たすことを考えます。満たせそうであれば、残りリソースでコンパスを貯めて探索に行く、という流れです。上級者はこの配分が非常に上手く、無駄なく両立させています。**一方に全振りし過ぎるともう一方がゼロになる**極端な結果を避け、**研究トラックでリードしつつ1～2回は探索もする**くらいのバランスが理想です。特に序盤～中盤は研究＞探索、終盤は探索＞研究のイメージで最後帳尻を合わせると良いでしょう。</a:t>
            </a:r>
          </a:p>
        </p:txBody>
      </p:sp>
      <p:sp>
        <p:nvSpPr>
          <p:cNvPr id="3" name="Content Placeholder 2"/>
          <p:cNvSpPr>
            <a:spLocks noGrp="1"/>
          </p:cNvSpPr>
          <p:nvPr>
            <p:ph idx="1"/>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調査が完了したら、お知らせしますのでお待ちください。</a:t>
            </a:r>
          </a:p>
        </p:txBody>
      </p:sp>
      <p:sp>
        <p:nvSpPr>
          <p:cNvPr id="3" name="Content Placeholder 2"/>
          <p:cNvSpPr>
            <a:spLocks noGrp="1"/>
          </p:cNvSpPr>
          <p:nvPr>
            <p:ph idx="1"/>
          </p:nvPr>
        </p:nvSpPr>
        <p:spPr/>
        <p:txBody>
          <a:bodyPr/>
          <a:lstStyle/>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**寺院到達とボーナス活用:** 研究トラックの最終目的である**寺院ボーナスタイル**（いわゆる論文タイル）の獲得も計画に入れてください。寺院タイルは最初の到達者が11点のタイルを取得し、次点以降は点数の低いタイルになります。トップで駆け抜ける自信があるなら**誰よりも早く寺院に到達して最高点タイルを確保**しましょう。もし出遅れた場合でも、手帳コマをゴールまで進めれば残りタイル（6点や3点程度）を拾えます。寺院タイルはゲーム終盤のボーナスですが、上級者は**これも得点源の一つ**と捉え、最終ラウンドで逆転のために狙っています。十分に研究が進んでいれば1アクション＋追加コストで取れるので、可能なら狙って損はありません。また寺院タイル獲得の際、**助手を即アップグレード**するボーナスも見逃さないようにしましょう。終盤であっても金色助手にすればそのラウンド内で強化効果を使えますし、何より1枚1点の恐怖カードより価値があります。</a:t>
            </a:r>
          </a:p>
        </p:txBody>
      </p:sp>
      <p:sp>
        <p:nvSpPr>
          <p:cNvPr id="3" name="Content Placeholder 2"/>
          <p:cNvSpPr>
            <a:spLocks noGrp="1"/>
          </p:cNvSpPr>
          <p:nvPr>
            <p:ph idx="1"/>
          </p:nvPr>
        </p:nvSpPr>
        <p:spPr/>
        <p:txBody>
          <a:bodyPr/>
          <a:lstStyle/>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よくある失敗や避けるべき行動</a:t>
            </a:r>
          </a:p>
        </p:txBody>
      </p:sp>
      <p:sp>
        <p:nvSpPr>
          <p:cNvPr id="3" name="Content Placeholder 2"/>
          <p:cNvSpPr>
            <a:spLocks noGrp="1"/>
          </p:cNvSpPr>
          <p:nvPr>
            <p:ph idx="1"/>
          </p:nvPr>
        </p:nvSpPr>
        <p:spPr/>
        <p:txBody>
          <a:bodyPr/>
          <a:lstStyle/>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初心者が陥りがちなミスや、勝率を下げてしまう行動パターンをまとめます。以下の点に注意するだけでも、プレイ内容が大きく改善するでしょう。</a:t>
            </a:r>
          </a:p>
        </p:txBody>
      </p:sp>
      <p:sp>
        <p:nvSpPr>
          <p:cNvPr id="3" name="Content Placeholder 2"/>
          <p:cNvSpPr>
            <a:spLocks noGrp="1"/>
          </p:cNvSpPr>
          <p:nvPr>
            <p:ph idx="1"/>
          </p:nvPr>
        </p:nvSpPr>
        <p:spPr/>
        <p:txBody>
          <a:bodyPr/>
          <a:lstStyle/>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**助手を取らない/遅れる:** **序盤に助手を取れないと、その差は最後まで縮まりません ([〖アルナック攻略〗2ラウンド以内で助手2人獲得する方法～序盤が大切 - カズンズンブログ](https://kazunzun.com/wp/arunakku-zyobann#:~:text=%E3%82%A2%E3%83%AB%E3%83%8A%E3%83%83%E3%82%AF%E3%81%A7%E3%81%AF%20%E5%BA%8F%E7%9B%A4%E3%81%A7%E3%81%A4%E3%81%84%E3%81%9F%E5%B7%AE%E3%81%AF%E7%B8%AE%E3%81%BE%E3%82%8A%E3%81%BE%E3%81%9B%E3%82%93%EF%BC%81))**。助手なしでは毎ラウンド得られる資源量に大きな差がつき、研究も探索も後手後手になります。**2ラウンド終了までに助手2人を確保できなかったら大きな戦略ミス**と考えましょう ([〖アルナック攻略〗2ラウンド以内で助手2人獲得する方法～序盤が大切 - カズンズンブログ](https://kazunzun.com/wp/arunakku-zyobann#:~:text=%E3%81%9D%E3%82%93%E3%81%AA%E5%A4%A7%E5%88%87%E3%81%AA%E5%BA%8F%E7%9B%A4%E3%81%AE%E7%9B%AE%E6%A8%99%E3%81%AF))。特に**最初の助手取得がラウンド3以降になる**のは致命的です。他の失敗をカバーする方法はいくつかありますが、この助手取り遅れだけは挽回が非常に困難なので、絶対に避けてください。</a:t>
            </a:r>
          </a:p>
        </p:txBody>
      </p:sp>
      <p:sp>
        <p:nvSpPr>
          <p:cNvPr id="3" name="Content Placeholder 2"/>
          <p:cNvSpPr>
            <a:spLocks noGrp="1"/>
          </p:cNvSpPr>
          <p:nvPr>
            <p:ph idx="1"/>
          </p:nvPr>
        </p:nvSpPr>
        <p:spPr/>
        <p:txBody>
          <a:bodyPr/>
          <a:lstStyle/>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**研究トラック軽視:** 研究を疎かにする戦略、例えば**「守護者狩りに全振り」**や**「デッキ構築に専念」**といったプレイは魅力的に見えますが、最終的に研究先行プレイヤーに及ばないことが多いです ([アルナック攻略：①ゲーマーズゲームとしての概要｜京大シミュ研](https://note.com/ku_simken/n/nda4373d386d6#:~:text=%E3%81%9D%E3%81%AE%E4%B8%80%E7%95%AA%E3%81%AE%E8%A6%81%E5%9B%A0%E3%81%AF%E3%80%81%E8%A6%81%E7%B4%A0%E3%81%8C%E5%A4%9A%E3%81%84%E3%82%8F%E3%82%8A%E3%81%AB%E6%88%A6%E7%95%A5%E3%81%8C%E5%B0%91%E3%81%AA%E3%81%84%E3%81%93%E3%81%A8%E3%81%AB%E3%81%82%E3%82%8A%E3%81%BE%E3%81%99%E3%80%82%E3%81%B6%E3%81%A3%E3%81%A1%E3%82%83%E3%81%91%E3%80%81%E3%81%93%E3%81%AE%E3%82%B2%E3%83%BC%E3%83%A0%E3%81%AE%E6%88%A6%E7%95%A5%E3%81%AF%E4%B8%80%E3%81%A4%E3%81%A7%E3%81%99%E3%80%82%E7%A0%94%E7%A9%B6%E3%83%88%E3%83%A9%E3%83%83%E3%82%AF%E3%81%A7%E7%9B%B8%E6%89%8B%E3%82%88%E3%82%8A%E5%85%88%E8%A1%8C%E3%81%99%E3%82%8B%E3%80%82%E3%81%9D%E3%82%8C%E3%81%A0%E3%81%91%E3%81%A7%E3%81%99%E3%80%82))。研究トラックを上げないと助手の有無で差が開き、ボーナスも逃し、点数自体も30点近く失う計算になります。実際**守護者特化でも石版の供給に限界があるし、デッキ強化特化でも助手パワーには勝てない**と指摘されています ([アルナック攻略：①ゲーマーズゲームとしての概要｜京大シミュ研](https://note.com/ku_simken/n/nda4373d386d6#:~:text=%E3%81%9D%E3%81%AE%E4%B8%80%E7%95%AA%E3%81%AE%E8%A6%81%E5%9B%A0%E3%81%AF%E3%80%81%E8%A6%81%E7%B4%A0%E3%81%8C%E5%A4%9A%E3%81%84%E3%82%8F%E3%82%8A%E3%81%AB%E6%88%A6%E7%95%A5%E3%81%8C%E5%B0%91%E3%81%AA%E3%81%84%E3%81%93%E3%81%A8%E3%81%AB%E3%81%82%E3%82%8A%E3%81%BE%E3%81%99%E3%80%82%E3%81%B6%E3%81%A3%E3%81%A1%E3%82%83%E3%81%91%E3%80%81%E3%81%93%E3%81%AE%E3%82%B2%E3%83%BC%E3%83%A0%E3%81%AE%E6%88%A6%E7%95%A5%E3%81%AF%E4%B8%80%E3%81%A4%E3%81%A7%E3%81%99%E3%80%82%E7%A0%94%E7%A9%B6%E3%83%88%E3%83%A9%E3%83%83%E3%82%AF%E3%81%A7%E7%9B%B8%E6%89%8B%E3%82%88%E3%82%8A%E5%85%88%E8%A1%8C%E3%81%99%E3%82%8B%E3%80%82%E3%81%9D%E3%82%8C%E3%81%A0%E3%81%91%E3%81%A7%E3%81%99%E3%80%82)) ([アルナック攻略：①ゲーマーズゲームとしての概要｜京大シミュ研](https://note.com/ku_simken/n/nda4373d386d6#:~:text=Image%3A%20%E7%94%BB%E5%83%8F2))。その上で先行ボーナスまで取られては太刀打ちできません。何か特別な理由がない限り、**研究トラック軽視は避け**、基本方針として常に研究を睨んでください。</a:t>
            </a:r>
          </a:p>
        </p:txBody>
      </p:sp>
      <p:sp>
        <p:nvSpPr>
          <p:cNvPr id="3" name="Content Placeholder 2"/>
          <p:cNvSpPr>
            <a:spLocks noGrp="1"/>
          </p:cNvSpPr>
          <p:nvPr>
            <p:ph idx="1"/>
          </p:nvPr>
        </p:nvSpPr>
        <p:spPr/>
        <p:txBody>
          <a:bodyPr/>
          <a:lstStyle/>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**リソースの無駄遣い・過剰ストック:** コンパスやコインを**目的なく集め過ぎて余らせてしまう**のもよくあるミスです。例えばコンパスが5個あるのに使わずラウンドを終えてしまったり、コインを貯め込むだけ貯めて使い切らずに終わるようなケースです。これらは**本来できたはずの行動を放棄した**のと同じです。「コンパス3個あればレベル1遺跡に行けた」「コイン2個でアイテムを買えた」のにしなかったわけですから、直接点数を捨てています。**資源を貯め込むだけで満足せず、有効活用すること**を常に意識しましょう（宵越しの金原則）。逆に**必要以上に資源を使ってしまう**ミスもあります。例えば**偶像効果を焦って使い切ってしまい、後で研究に石版が足りなくなる**、**移動アイコンを高コスト払って得たのに結局使わない**などです。資源は**使わなければ0点、使えば効果がありますが、使い所を間違えるとリターン0の可能性もある**点に注意しましょう。計画的に、「これを使えば次に何ができるか？」を考えてから使う癖をつけると無駄遣いが減ります。</a:t>
            </a:r>
          </a:p>
        </p:txBody>
      </p:sp>
      <p:sp>
        <p:nvSpPr>
          <p:cNvPr id="3" name="Content Placeholder 2"/>
          <p:cNvSpPr>
            <a:spLocks noGrp="1"/>
          </p:cNvSpPr>
          <p:nvPr>
            <p:ph idx="1"/>
          </p:nvPr>
        </p:nvSpPr>
        <p:spPr/>
        <p:txBody>
          <a:bodyPr/>
          <a:lstStyle/>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**遺物カードの衝動買い:** 前述のように、**コンパスの余りで安易に遺物を買う**のは避けるべきです ([〖アルナック攻略〗目指せ脱初心者！鳥面で80点を安定して取る方法！ - カズンズンブログ](https://kazunzun.com/wp/arunakku-kihonsenryaku#:~:text=%E3%83%A9%E3%82%A6%E3%83%B3%E3%83%89%E7%B5%82%E4%BA%86%E6%99%82%E3%81%AB%E3%82%B3%E3%83%B3%E3%83%91%E3%82%B9%E3%81%8C%E4%BD%99%E3%82%8B%E3%81%A8%E3%80%81%20%E3%81%A4%E3%81%84%E3%81%A4%E3%81%84%E9%81%BA%E7%89%A9%E3%82%92%E8%B2%B7%E3%81%A3%E3%81%A1%E3%82%83%E3%81%86%E3%81%93%E3%81%A8%20%E3%81%82%E3%82%8A%E3%81%BE%E3%81%9B%E3%82%93%E3%81%8B%EF%BC%9F))。これも初心者がやりがちなミスで、「コンパスが3つあるし遺物買っとこう」と弱い遺物を買ってしまうケースです。結局その遺物効果を活かせず、手札に来ても石版コストが払えず塩漬け…という展開になりがちです ([〖アルナック攻略〗目指せ脱初心者！鳥面で80点を安定して取る方法！ - カズンズンブログ](https://kazunzun.com/wp/arunakku-kihonsenryaku#:~:text=%E9%81%BA%E7%89%A9%E3%81%AF%E6%89%8B%E6%9C%AD%E3%81%8B%E3%82%89%E4%BD%BF%E3%81%86%E6%99%82%E3%81%AB%20%E7%9F%B3%E7%89%88%E3%81%8C%E5%BF%85%E8%A6%81%E3%81%AA%E3%81%AE%E3%81%A7%E4%BD%BF%E3%81%84%E3%81%A5%E3%82%89%E3%81%84%E3%82%93%E3%81%A7%E3%81%99%E2%80%A6))。**弱い遺物を買うくらいなら探索した方がマシ**、もしくは**次のラウンドに持ち越して強力な遺物を待つ**方が良いです ([〖アルナック攻略〗目指せ脱初心者！鳥面で80点を安定して取る方法！ - カズンズンブログ](https://kazunzun.com/wp/arunakku-kihonsenryaku#:~:text=%E3%81%9D%E3%82%8C%E3%81%AF%E3%82%B3%E3%83%B3%E3%83%91%E3%82%B9%E3%81%8C%E3%82%82%E3%81%A3%E3%81%9F%E3%81%84%E3%81%AA%E3%81%84%E3%81%AE%E3%81%A7%20%E3%82%84%E3%82%81%E3%81%9F%E6%96%B9%E3%81%8C%E3%81%84%E3%81%84%E3%81%A7%E3%81%99%EF%BC%81))。遺物購入は「今この効果がどうしても欲しい！」という時だけに限定し、それ以外は**基本スルー**で問題ありません。</a:t>
            </a:r>
          </a:p>
        </p:txBody>
      </p:sp>
      <p:sp>
        <p:nvSpPr>
          <p:cNvPr id="3" name="Content Placeholder 2"/>
          <p:cNvSpPr>
            <a:spLocks noGrp="1"/>
          </p:cNvSpPr>
          <p:nvPr>
            <p:ph idx="1"/>
          </p:nvPr>
        </p:nvSpPr>
        <p:spPr/>
        <p:txBody>
          <a:bodyPr/>
          <a:lstStyle/>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**デッキの過剰拡大:** これもありがちですが、**カードを買いすぎてデッキが膨らみ、回り切らない**パターンです。強いアイテムを見るとつい全部欲しくなりますが、買ったカードを引けなければ意味がありません。特にゲーム終盤に差し掛かってもカードを買い続けるのは危険で、**最後まで引けないカードが増えるだけ**になります。もしアイテム市場に欲しいカードが複数あっても、**厳選して1～2枚に留める**のが得策です ([アルナック攻略：②基本的な考え方｜京大シミュ研](https://note.com/ku_simken/n/ncbc99c958430#:~:text=4%E3%82%B3%E3%82%A4%E3%83%B3%E3%82%AB%E3%83%BC%E3%83%89%E3%81%AF%E5%8D%98%E7%B4%94%E3%81%AB%E5%BC%B7%E3%81%84%E3%81%A7%E3%81%99%E3%80%82%EF%BC%92%E6%9E%9A%E5%AE%89%E7%89%A9%E3%82%92%E8%B2%B7%E3%81%86%E3%82%88%E3%82%8A%E3%80%81%EF%BC%91%E6%9E%9A%E3%81%84%E3%81%84%E3%81%AE%E3%82%92%E8%B2%B7%E3%81%84%E3%81%BE%E3%81%97%E3%82%87%E3%81%86%E3%80%82))。逆に**カードを全く買わない**のも問題です。初期デッキ6枚だけで戦うのはリソース生産力が足りず、結局研究や探索が滞ってしまいます。カード購入枚数は**多すぎず少なすぎず**、中庸を心がけましょう。目安として**ゲーム全体で買うカードはアイテム3～5枚＋遺物1～2枚程度**に収めると丁度よい循環になります。</a:t>
            </a:r>
          </a:p>
        </p:txBody>
      </p:sp>
      <p:sp>
        <p:nvSpPr>
          <p:cNvPr id="3" name="Content Placeholder 2"/>
          <p:cNvSpPr>
            <a:spLocks noGrp="1"/>
          </p:cNvSpPr>
          <p:nvPr>
            <p:ph idx="1"/>
          </p:nvPr>
        </p:nvSpPr>
        <p:spPr/>
        <p:txBody>
          <a:bodyPr/>
          <a:lstStyle/>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**恐怖カードの放置:** 恐怖カードは-1点の邪魔者なので、機会があれば除去したいですが**優先順位を誤る**場合があります。例えば終盤に恐怖カード除去に貴重なアクションを使ってしまい、もっと高得点の行動（守護者討伐や研究）ができなくなるようでは本末転倒です。**恐怖カードは早期に除去し、終盤は多少残っても気にしない**くらいがバランスです。ラウンド1～2で除去ボーナスが取れたら最優先で恐怖を捨て、終盤は-1点のために無理な行動をしない、と覚えておきましょう。また**恐怖カードを使った移動**にも注意です。前述したように、恐怖は移動に使えるものの**なるべく使わない方が良い場合もあります**。恐怖カードが複数枚手札に来てしまったとき以外は、**基本的に恐怖は探索に使わず処理する**方向で動くとデッキ効率が上がります ([アルナック攻略：②基本的な考え方｜京大シミュ研](https://note.com/ku_simken/n/ncbc99c958430#:~:text=%E3%81%98%E3%82%83%E3%81%82%E4%BD%95%E3%81%AB%E4%BD%BF%E3%81%86%E3%81%AE%E3%81%8B%E3%80%82%20%E3%83%BB2%E6%9E%9A%E4%BB%A5%E4%B8%8A%E6%89%8B%E6%9C%AD%E3%81%AB%E3%81%82%E3%82%8B%E3%81%AA%E3%82%89%E3%80%81,%E8%A6%81%E3%81%AF%E5%AE%89%E5%AE%9A%E3%81%97%E3%81%9F%E6%B6%88%E8%B2%BB%E6%89%8B%E6%AE%B5%E3%81%8C%E3%81%82%E3%82%8A%E3%81%BE%E3%81%9B%E3%82%93%E3%80%82%E3%82%BB%E3%82%AA%E3%83%AA%E3%83%BC%E3%81%8C%E3%81%AA%E3%81%8F%E8%85%95%E3%81%AE%E8%A6%8B%E3%81%9B%E6%89%80%E3%81%A8%E3%82%82%E8%A8%80%E3%81%88%E3%81%BE%E3%81%99%E3%80%82))。</a:t>
            </a:r>
          </a:p>
        </p:txBody>
      </p:sp>
      <p:sp>
        <p:nvSpPr>
          <p:cNvPr id="3" name="Content Placeholder 2"/>
          <p:cNvSpPr>
            <a:spLocks noGrp="1"/>
          </p:cNvSpPr>
          <p:nvPr>
            <p:ph idx="1"/>
          </p:nvPr>
        </p:nvSpPr>
        <p:spPr/>
        <p:txBody>
          <a:bodyPr/>
          <a:lstStyle/>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**他プレイヤーの動向を見ない:** マルチプレイに慣れていない初心者は自分のことで精一杯で周囲が見えなくなりがちです。しかし**相手の状況を見落とすと競争要素で不利**になります。例えば「自分がのんびりコンパスを貯めていたら、先に相手にレベル2遺跡を探索されてしまった」「研究トラックのボーナスを取れる状態なのに後手を踏んで相手に取られた」等です。常に**他のプレイヤーの資源数や研究状況をチェック**し、「次に相手が何を狙いそうか」を予測しましょう。特に研究トラックは先着争いなので、**相手が次のステップに必要な資源を揃えているならこちらも急ぐ**といった判断が必要です。相手の助手取得状況や市場のカード購入も然りで、「この強カードは自分より先にあの人が買いそうだ」と思ったら自分が先に買えるか検討します。**相手をまったく無視して独自行動を貫くのは危険**なので、周囲をよく観察するクセを付けましょう。</a:t>
            </a:r>
          </a:p>
        </p:txBody>
      </p:sp>
      <p:sp>
        <p:nvSpPr>
          <p:cNvPr id="3" name="Content Placeholder 2"/>
          <p:cNvSpPr>
            <a:spLocks noGrp="1"/>
          </p:cNvSpPr>
          <p:nvPr>
            <p:ph idx="1"/>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アルナック（Lost Ruins of Arnak）戦略ガイド</a:t>
            </a:r>
          </a:p>
        </p:txBody>
      </p:sp>
      <p:sp>
        <p:nvSpPr>
          <p:cNvPr id="3" name="Content Placeholder 2"/>
          <p:cNvSpPr>
            <a:spLocks noGrp="1"/>
          </p:cNvSpPr>
          <p:nvPr>
            <p:ph idx="1"/>
          </p:nvPr>
        </p:nvSpPr>
        <p:spPr/>
        <p:txBody>
          <a:bodyPr/>
          <a:lstStyle/>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プレイヤー間のインタラクションと競争への対策</a:t>
            </a:r>
          </a:p>
        </p:txBody>
      </p:sp>
      <p:sp>
        <p:nvSpPr>
          <p:cNvPr id="3" name="Content Placeholder 2"/>
          <p:cNvSpPr>
            <a:spLocks noGrp="1"/>
          </p:cNvSpPr>
          <p:nvPr>
            <p:ph idx="1"/>
          </p:nvPr>
        </p:nvSpPr>
        <p:spPr/>
        <p:txBody>
          <a:bodyPr/>
          <a:lstStyle/>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アルナックは直接攻撃こそ無いものの、**プレイヤー間の間接的なインタラクション（相互作用）**が数多く存在します。他人に先を越されたり、有利な要素を取られてしまう前提で動く必要があり、それへの対応策が求められます。</a:t>
            </a:r>
          </a:p>
        </p:txBody>
      </p:sp>
      <p:sp>
        <p:nvSpPr>
          <p:cNvPr id="3" name="Content Placeholder 2"/>
          <p:cNvSpPr>
            <a:spLocks noGrp="1"/>
          </p:cNvSpPr>
          <p:nvPr>
            <p:ph idx="1"/>
          </p:nvPr>
        </p:nvSpPr>
        <p:spPr/>
        <p:txBody>
          <a:bodyPr/>
          <a:lstStyle/>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**ワーカープレイスメントのブロッキング:** 考古学者コマを置くキャンプ地や遺跡は、一部を除き基本的に**各ラウンド一人しか利用できません**（他人のコマがある所には置けない）。そのため、**人気のキャンプ地や強力な遺跡は争奪戦**になります。典型的なのは**コイン2個のキャンプ地**や**コンパス2個のキャンプ地**で、序盤は誰もが欲しいアクションです。また**カード除去ができるキャンプ地**（カード1枚捨てて宝石取得）は恐怖処理にも使えるため競合します。これらを確実に取りたいなら**スタートプレイヤーになる**（ラウンドごとの先手番を取る）ことも検討しましょう。初期手番はランダムですが、ラウンドごとに手番プレイヤーが時計回りにずれていくため、**2人プレイでは毎ラウンド交互、3～4人では巡ってきます**。先手のラウンドに**重要スポットを真っ先に押さえ、相手に取らせない**だけでも有利です。ただしブロックのためだけに自分に不要な行動をするのは逆効果なので、**自分にも利益がありつつ相手を妨害できる場所**を狙います。例えば相手が明らかに次コンパスが必要そうなときに自分もコンパスが欲しければ、先回りでコンパス2取得を取る、程度の意識です。</a:t>
            </a:r>
          </a:p>
        </p:txBody>
      </p:sp>
      <p:sp>
        <p:nvSpPr>
          <p:cNvPr id="3" name="Content Placeholder 2"/>
          <p:cNvSpPr>
            <a:spLocks noGrp="1"/>
          </p:cNvSpPr>
          <p:nvPr>
            <p:ph idx="1"/>
          </p:nvPr>
        </p:nvSpPr>
        <p:spPr/>
        <p:txBody>
          <a:bodyPr/>
          <a:lstStyle/>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**市場のカード争奪:** アイテム・遺物カードも**早い者勝ち**です。特に強力なアイテム（コスト4のカードなど）は全員が狙うため、**自分が買えるだけのコインを持っているなら即座に購入**した方が良い場合があります。逆にコイン不足で買えないときに限って他人に取られてしまうものです。これを防ぐには、**市場に目を配り「次のラウンドまで残らない」と思うカードはそのラウンド中に確保**してしまうことです。例えば自分が2番手手番で、1番手の相手も明らかに買えそうな状態なら、多少強引でも先に買う選択肢を検討します。また**購入しなくても相手に買われると困るカード**（例：除去効果カードを相手に取られるとこちらの恐怖除去が遅れる等）は、**いわゆるヘイトドラフト的に自分で買ってしまう**手もあります。ただし自分にとって無価値なカードを買うのは効率ダウンなので、**相手への妨害と自分の利益を天秤にかけて判断**しましょう。</a:t>
            </a:r>
          </a:p>
        </p:txBody>
      </p:sp>
      <p:sp>
        <p:nvSpPr>
          <p:cNvPr id="3" name="Content Placeholder 2"/>
          <p:cNvSpPr>
            <a:spLocks noGrp="1"/>
          </p:cNvSpPr>
          <p:nvPr>
            <p:ph idx="1"/>
          </p:nvPr>
        </p:nvSpPr>
        <p:spPr/>
        <p:txBody>
          <a:bodyPr/>
          <a:lstStyle/>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**得点レースの意識:** 最終的な勝敗は得点比較ですが、ゲーム中盤以降は**他プレイヤーの得点状況**も把握しておきましょう。特に残りラウンドで伸ばせる上限を予測し、「この人は研究が自分より○点高いが守護者は少ない」等をざっくり考えます。もし自分が劣勢なら、**相手と異なる得点源に注力して巻き返す**作戦も必要です。例えば一人が研究特化で来ているなら、自分は研究も追いつつ**追加の守護者討伐や遺物点収集**で差を埋める、といった動きです。アルナックでは**全員がある程度なんでもできてしまうため差が付きにくい**側面があります ([アルナック攻略：①ゲーマーズゲームとしての概要｜京大シミュ研](https://note.com/ku_simken/n/nda4373d386d6#:~:text=%E3%81%8C%E3%80%81%E5%8B%9D%E5%88%A9%E3%81%AE%E3%81%BF%E3%82%92%E8%BF%BD%E6%B1%82%E3%81%97%E3%81%A6%E3%81%84%E3%81%8F%E3%81%A8%E3%80%81%E5%B7%AE%E3%81%8C%E3%81%A4%E3%81%8D%E3%81%AB%E3%81%8F%E3%81%84%E4%B8%AD%E3%81%A7%E3%80%81%E3%81%84%E3%81%8B%E3%81%AB%E5%B7%AE%E3%82%92%E3%81%A4%E3%81%91%E3%82%8B%E3%81%8B%E3%82%92%E4%BA%89%E3%81%86%E3%80%81%E7%B4%B0%E3%81%8B%E3%81%84%E3%82%B2%E3%83%BC%E3%83%A0%E3%81%A7%E3%81%82%E3%82%8B%E3%81%93%E3%81%A8%E3%81%AB%E6%B0%97%E3%81%A5%E3%81%8D%E3%81%BE%E3%81%99%E3%80%82%20%E3%81%9D%E3%81%AE%E4%B8%80%E7%95%AA%E3%81%AE%E8%A6%81%E5%9B%A0%E3%81%AF%E3%80%81%E8%A6%81%E7%B4%A0%E3%81%8C%E5%A4%9A%E3%81%84%E3%82%8F%E3%82%8A%E3%81%AB%E6%88%A6%E7%95%A5%E3%81%8C%E5%B0%91%E3%81%AA%E3%81%84%E3%81%93%E3%81%A8%E3%81%AB%E3%81%82%E3%82%8A%E3%81%BE%E3%81%99%E3%80%82%E3%81%B6%E3%81%A3%E3%81%A1%E3%82%83%E3%81%91%E3%80%81%E3%81%93%E3%81%AE%E3%82%B2%E3%83%BC%E3%83%A0%E3%81%AE%E6%88%A6%E7%95%A5%E3%81%AF%E4%B8%80%E3%81%A4%E3%81%A7%E3%81%99%E3%80%82%E7%A0%94%E7%A9%B6%E3%83%88%E3%83%A9%E3%83%83%E3%82%AF%E3%81%A7%E7%9B%B8%E6%89%8B%E3%82%88%E3%82%8A%E5%85%88%E8%A1%8C%E3%81%99%E3%82%8B%E3%80%82%E3%81%9D%E3%82%8C%E3%81%A0%E3%81%91%E3%81%A7%E3%81%99%E3%80%82))。だからこそ**どこで差をつけるか**が重要で、相手と同じことをなぞるだけでは勝てません。相手の弱い部分（探索が手薄、カード点が少ない等）を突く形で自分の戦略に組み込むと、最終スコアで逆転できる可能性が高まります。</a:t>
            </a:r>
          </a:p>
        </p:txBody>
      </p:sp>
      <p:sp>
        <p:nvSpPr>
          <p:cNvPr id="3" name="Content Placeholder 2"/>
          <p:cNvSpPr>
            <a:spLocks noGrp="1"/>
          </p:cNvSpPr>
          <p:nvPr>
            <p:ph idx="1"/>
          </p:nvPr>
        </p:nvSpPr>
        <p:spPr/>
        <p:txBody>
          <a:bodyPr/>
          <a:lstStyle/>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**コミュニケーションとブラフ:** 直接対戦相手と交渉する要素はありませんが、リアルプレイであれば**多少の駆け引き**もあり得ます。「あーそのカード欲しかったのに！」などと言って牽制したり、逆に余裕の表情で相手を油断させるといった心理戦です。ただし行き過ぎるとマナー違反になりかねないので、ほどほどに。基本は自分の盤面に集中しつつ、相手のプレイもよく観察することが最善策です。</a:t>
            </a:r>
          </a:p>
        </p:txBody>
      </p:sp>
      <p:sp>
        <p:nvSpPr>
          <p:cNvPr id="3" name="Content Placeholder 2"/>
          <p:cNvSpPr>
            <a:spLocks noGrp="1"/>
          </p:cNvSpPr>
          <p:nvPr>
            <p:ph idx="1"/>
          </p:nvPr>
        </p:nvSpPr>
        <p:spPr/>
        <p:txBody>
          <a:bodyPr/>
          <a:lstStyle/>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まとめ</a:t>
            </a:r>
          </a:p>
        </p:txBody>
      </p:sp>
      <p:sp>
        <p:nvSpPr>
          <p:cNvPr id="3" name="Content Placeholder 2"/>
          <p:cNvSpPr>
            <a:spLocks noGrp="1"/>
          </p:cNvSpPr>
          <p:nvPr>
            <p:ph idx="1"/>
          </p:nvPr>
        </p:nvSpPr>
        <p:spPr/>
        <p:txBody>
          <a:bodyPr/>
          <a:lstStyle/>
          <a:p>
            <a:r>
              <a:t>了解しました！ボードゲーム『アルナック』の戦略や勝ち方のコツについて詳しくリサーチします。の攻略ポイント：</a:t>
            </a:r>
          </a:p>
          <a:p/>
          <a:p>
            <a:r>
              <a:t>• 基本ルールを理解する</a:t>
            </a:r>
          </a:p>
          <a:p>
            <a:r>
              <a:t>• 戦略的な思考を身につける</a:t>
            </a:r>
          </a:p>
          <a:p>
            <a:r>
              <a:t>• 経験を積んで上達しよう</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アルナックの失われし遺跡』**はデッキ構築＋ワーカープレイスメント＋リソース管理の融合ゲームです。限られたラウンドで効率よく行動し、高得点を狙うには、**序盤から研究トラックを先行しつつ遺跡探索もバランス良く行うこと**が重要とされています ([アルナック攻略：①ゲーマーズゲームとしての概要｜京大シミュ研](https://note.com/ku_simken/n/nda4373d386d6#:~:text=%E3%81%9D%E3%81%AE%E4%B8%80%E7%95%AA%E3%81%AE%E8%A6%81%E5%9B%A0%E3%81%AF%E3%80%81%E8%A6%81%E7%B4%A0%E3%81%8C%E5%A4%9A%E3%81%84%E3%82%8F%E3%82%8A%E3%81%AB%E6%88%A6%E7%95%A5%E3%81%8C%E5%B0%91%E3%81%AA%E3%81%84%E3%81%93%E3%81%A8%E3%81%AB%E3%81%82%E3%82%8A%E3%81%BE%E3%81%99%E3%80%82%E3%81%B6%E3%81%A3%E3%81%A1%E3%82%83%E3%81%91%E3%80%81%E3%81%93%E3%81%AE%E3%82%B2%E3%83%BC%E3%83%A0%E3%81%AE%E6%88%A6%E7%95%A5%E3%81%AF%E4%B8%80%E3%81%A4%E3%81%A7%E3%81%99%E3%80%82%E7%A0%94%E7%A9%B6%E3%83%88%E3%83%A9%E3%83%83%E3%82%AF%E3%81%A7%E7%9B%B8%E6%89%8B%E3%82%88%E3%82%8A%E5%85%88%E8%A1%8C%E3%81%99%E3%82%8B%E3%80%82%E3%81%9D%E3%82%8C%E3%81%A0%E3%81%91%E3%81%A7%E3%81%99%E3%80%82)) ([〖アルナック攻略〗目指せ脱初心者！鳥面で80点を安定して取る方法！ - カズンズンブログ](https://kazunzun.com/wp/arunakku-kihonsenryaku#:~:text=%E5%AE%9F%E9%9A%9B%E3%81%AF1%E5%9B%9E%E6%8E%A2%E7%B4%A2%E3%81%AB%E3%81%84%E3%81%91%E3%81%B0%20%E5%81%B6%E5%83%8F%E3%81%A8%E5%AE%88%E8%AD%B7%E8%80%85%E3%81%AE%E3%83%9D%E3%82%A4%E3%83%B3%E3%83%88%E3%81%AF%E5%8F%96%E3%82%8C%E3%82%8B%E3%81%AE%E3%81%A7%2080%E7%82%B9%E5%8F%96%E3%82%8B%E3%81%AB%E3%81%AF%E7%A0%94%E7%A9%B6%E3%83%88%E3%83%A9%E3%83%83%E3%82%AF%E3%81%A8%E6%8E%A2%E7%B4%A2%E3%81%8C%20%E3%82%81%E3%81%A1%E3%82%83%E3%81%8F%E3%81%A1%E3%82%83%E5%A4%A7%E5%88%87%EF%BC%81))。以下では、初心者向け基本戦略から上級者向けのテクニックまでポイント別に解説します。</a:t>
            </a:r>
          </a:p>
        </p:txBody>
      </p:sp>
      <p:sp>
        <p:nvSpPr>
          <p:cNvPr id="3" name="Content Placeholder 2"/>
          <p:cNvSpPr>
            <a:spLocks noGrp="1"/>
          </p:cNvSpPr>
          <p:nvPr>
            <p:ph idx="1"/>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初心者向け基本戦略（序盤・中盤・終盤）</a:t>
            </a:r>
          </a:p>
        </p:txBody>
      </p:sp>
      <p:sp>
        <p:nvSpPr>
          <p:cNvPr id="3" name="Content Placeholder 2"/>
          <p:cNvSpPr>
            <a:spLocks noGrp="1"/>
          </p:cNvSpPr>
          <p:nvPr>
            <p:ph idx="1"/>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初心者の方は**ゲームの序盤・中盤・終盤で何を優先すべきか**を押さえることで、一貫した戦略を立てやすくなります。</a:t>
            </a:r>
          </a:p>
        </p:txBody>
      </p:sp>
      <p:sp>
        <p:nvSpPr>
          <p:cNvPr id="3" name="Content Placeholder 2"/>
          <p:cNvSpPr>
            <a:spLocks noGrp="1"/>
          </p:cNvSpPr>
          <p:nvPr>
            <p:ph idx="1"/>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序盤の戦略（ラウンド1～2）</a:t>
            </a:r>
          </a:p>
        </p:txBody>
      </p:sp>
      <p:sp>
        <p:nvSpPr>
          <p:cNvPr id="3" name="Content Placeholder 2"/>
          <p:cNvSpPr>
            <a:spLocks noGrp="1"/>
          </p:cNvSpPr>
          <p:nvPr>
            <p:ph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