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1" r:id="rId1"/>
  </p:sldMasterIdLst>
  <p:notesMasterIdLst>
    <p:notesMasterId r:id="rId4"/>
  </p:notesMasterIdLst>
  <p:handoutMasterIdLst>
    <p:handoutMasterId r:id="rId5"/>
  </p:handoutMasterIdLst>
  <p:sldIdLst>
    <p:sldId id="626" r:id="rId2"/>
    <p:sldId id="628" r:id="rId3"/>
  </p:sldIdLst>
  <p:sldSz cx="12192000" cy="6858000"/>
  <p:notesSz cx="6797675" cy="9926638"/>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478" userDrawn="1">
          <p15:clr>
            <a:srgbClr val="A4A3A4"/>
          </p15:clr>
        </p15:guide>
        <p15:guide id="19" pos="5564" userDrawn="1">
          <p15:clr>
            <a:srgbClr val="A4A3A4"/>
          </p15:clr>
        </p15:guide>
        <p15:guide id="20" pos="21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CB2980"/>
    <a:srgbClr val="95E616"/>
    <a:srgbClr val="FF304C"/>
    <a:srgbClr val="860864"/>
    <a:srgbClr val="69AFD3"/>
    <a:srgbClr val="0F999C"/>
    <a:srgbClr val="C8FF1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96" autoAdjust="0"/>
  </p:normalViewPr>
  <p:slideViewPr>
    <p:cSldViewPr>
      <p:cViewPr varScale="1">
        <p:scale>
          <a:sx n="67" d="100"/>
          <a:sy n="67" d="100"/>
        </p:scale>
        <p:origin x="248" y="48"/>
      </p:cViewPr>
      <p:guideLst>
        <p:guide orient="horz" pos="2478"/>
        <p:guide pos="5564"/>
        <p:guide pos="2162"/>
      </p:guideLst>
    </p:cSldViewPr>
  </p:slideViewPr>
  <p:outlineViewPr>
    <p:cViewPr>
      <p:scale>
        <a:sx n="33" d="100"/>
        <a:sy n="33" d="100"/>
      </p:scale>
      <p:origin x="0" y="-75852"/>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4" d="100"/>
          <a:sy n="74" d="100"/>
        </p:scale>
        <p:origin x="27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23/04/2020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23/04/2020</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057011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2.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emf"/><Relationship Id="rId2" Type="http://schemas.openxmlformats.org/officeDocument/2006/relationships/tags" Target="../tags/tag28.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emf"/><Relationship Id="rId2" Type="http://schemas.openxmlformats.org/officeDocument/2006/relationships/tags" Target="../tags/tag47.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6.xml"/><Relationship Id="rId7" Type="http://schemas.openxmlformats.org/officeDocument/2006/relationships/image" Target="../media/image6.png"/><Relationship Id="rId2" Type="http://schemas.openxmlformats.org/officeDocument/2006/relationships/tags" Target="../tags/tag85.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8.xml"/><Relationship Id="rId7" Type="http://schemas.openxmlformats.org/officeDocument/2006/relationships/image" Target="../media/image6.png"/><Relationship Id="rId2" Type="http://schemas.openxmlformats.org/officeDocument/2006/relationships/tags" Target="../tags/tag87.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9.png"/><Relationship Id="rId17" Type="http://schemas.openxmlformats.org/officeDocument/2006/relationships/hyperlink" Target="https://www.facebook.com/capgeminiinvent/" TargetMode="External"/><Relationship Id="rId2" Type="http://schemas.openxmlformats.org/officeDocument/2006/relationships/tags" Target="../tags/tag89.xml"/><Relationship Id="rId16" Type="http://schemas.openxmlformats.org/officeDocument/2006/relationships/image" Target="../media/image11.png"/><Relationship Id="rId1" Type="http://schemas.openxmlformats.org/officeDocument/2006/relationships/vmlDrawing" Target="../drawings/vmlDrawing30.vml"/><Relationship Id="rId6" Type="http://schemas.openxmlformats.org/officeDocument/2006/relationships/oleObject" Target="../embeddings/oleObject30.bin"/><Relationship Id="rId11" Type="http://schemas.openxmlformats.org/officeDocument/2006/relationships/hyperlink" Target="http://www.slideshare.net/capgemini" TargetMode="External"/><Relationship Id="rId5" Type="http://schemas.openxmlformats.org/officeDocument/2006/relationships/image" Target="../media/image7.png"/><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hyperlink" Target="https://www.capgemini.com/service/invent/" TargetMode="External"/><Relationship Id="rId4" Type="http://schemas.openxmlformats.org/officeDocument/2006/relationships/image" Target="../media/image6.png"/><Relationship Id="rId9" Type="http://schemas.openxmlformats.org/officeDocument/2006/relationships/hyperlink" Target="http://www.linkedin.com/company/capgemini-invent" TargetMode="External"/><Relationship Id="rId1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9.png"/><Relationship Id="rId17" Type="http://schemas.openxmlformats.org/officeDocument/2006/relationships/hyperlink" Target="https://www.facebook.com/capgeminiinvent/" TargetMode="External"/><Relationship Id="rId2" Type="http://schemas.openxmlformats.org/officeDocument/2006/relationships/tags" Target="../tags/tag90.xml"/><Relationship Id="rId16" Type="http://schemas.openxmlformats.org/officeDocument/2006/relationships/image" Target="../media/image11.png"/><Relationship Id="rId1" Type="http://schemas.openxmlformats.org/officeDocument/2006/relationships/vmlDrawing" Target="../drawings/vmlDrawing31.vml"/><Relationship Id="rId6" Type="http://schemas.openxmlformats.org/officeDocument/2006/relationships/oleObject" Target="../embeddings/oleObject31.bin"/><Relationship Id="rId11" Type="http://schemas.openxmlformats.org/officeDocument/2006/relationships/hyperlink" Target="http://www.slideshare.net/capgemini" TargetMode="External"/><Relationship Id="rId5" Type="http://schemas.openxmlformats.org/officeDocument/2006/relationships/image" Target="../media/image7.png"/><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hyperlink" Target="https://www.capgemini.com/service/invent/" TargetMode="External"/><Relationship Id="rId4" Type="http://schemas.openxmlformats.org/officeDocument/2006/relationships/image" Target="../media/image6.png"/><Relationship Id="rId9" Type="http://schemas.openxmlformats.org/officeDocument/2006/relationships/hyperlink" Target="http://www.linkedin.com/company/capgemini-invent" TargetMode="External"/><Relationship Id="rId1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4.png"/><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64050B3-4C6B-4B8B-AB7F-004801BF3427}"/>
              </a:ext>
            </a:extLst>
          </p:cNvPr>
          <p:cNvGraphicFramePr>
            <a:graphicFrameLocks noChangeAspect="1"/>
          </p:cNvGraphicFramePr>
          <p:nvPr userDrawn="1">
            <p:custDataLst>
              <p:tags r:id="rId2"/>
            </p:custDataLst>
            <p:extLst>
              <p:ext uri="{D42A27DB-BD31-4B8C-83A1-F6EECF244321}">
                <p14:modId xmlns:p14="http://schemas.microsoft.com/office/powerpoint/2010/main" val="2390193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700"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5DCB80F-3242-44E5-9991-350FE7364BEF}"/>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pic>
        <p:nvPicPr>
          <p:cNvPr id="3" name="Picture 2">
            <a:extLst>
              <a:ext uri="{FF2B5EF4-FFF2-40B4-BE49-F238E27FC236}">
                <a16:creationId xmlns:a16="http://schemas.microsoft.com/office/drawing/2014/main" id="{4C3838DB-DD02-4394-9288-6241B74BBDDC}"/>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sp>
        <p:nvSpPr>
          <p:cNvPr id="22" name="Subtitle 2"/>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bg1"/>
                </a:solidFill>
              </a:defRPr>
            </a:lvl1pPr>
          </a:lstStyle>
          <a:p>
            <a:pPr marR="0" lvl="0" fontAlgn="auto">
              <a:spcAft>
                <a:spcPts val="0"/>
              </a:spcAft>
              <a:buClrTx/>
              <a:buSzTx/>
              <a:tabLst/>
            </a:pPr>
            <a:r>
              <a:rPr lang="en-US" dirty="0"/>
              <a:t>Click to insert location and date</a:t>
            </a:r>
          </a:p>
        </p:txBody>
      </p:sp>
      <p:grpSp>
        <p:nvGrpSpPr>
          <p:cNvPr id="24" name="Graphic 4">
            <a:extLst>
              <a:ext uri="{FF2B5EF4-FFF2-40B4-BE49-F238E27FC236}">
                <a16:creationId xmlns:a16="http://schemas.microsoft.com/office/drawing/2014/main" id="{2866234A-554F-4BBB-A5CF-58DAAC7A7927}"/>
              </a:ext>
            </a:extLst>
          </p:cNvPr>
          <p:cNvGrpSpPr>
            <a:grpSpLocks/>
          </p:cNvGrpSpPr>
          <p:nvPr userDrawn="1"/>
        </p:nvGrpSpPr>
        <p:grpSpPr>
          <a:xfrm>
            <a:off x="8109338" y="486661"/>
            <a:ext cx="3557061" cy="546150"/>
            <a:chOff x="3176111" y="1257136"/>
            <a:chExt cx="5719756" cy="878207"/>
          </a:xfrm>
        </p:grpSpPr>
        <p:sp>
          <p:nvSpPr>
            <p:cNvPr id="25" name="Freeform: Shape 24">
              <a:extLst>
                <a:ext uri="{FF2B5EF4-FFF2-40B4-BE49-F238E27FC236}">
                  <a16:creationId xmlns:a16="http://schemas.microsoft.com/office/drawing/2014/main" id="{48A48368-23F7-435B-9C36-2DB5837D88E6}"/>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6" name="Freeform: Shape 25">
              <a:extLst>
                <a:ext uri="{FF2B5EF4-FFF2-40B4-BE49-F238E27FC236}">
                  <a16:creationId xmlns:a16="http://schemas.microsoft.com/office/drawing/2014/main" id="{EF823941-B648-418E-B46F-23726D3EC4CE}"/>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7" name="Freeform: Shape 26">
              <a:extLst>
                <a:ext uri="{FF2B5EF4-FFF2-40B4-BE49-F238E27FC236}">
                  <a16:creationId xmlns:a16="http://schemas.microsoft.com/office/drawing/2014/main" id="{F0DDDCC1-860C-4945-8B70-CB8FE5BAA464}"/>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8" name="Freeform: Shape 27">
              <a:extLst>
                <a:ext uri="{FF2B5EF4-FFF2-40B4-BE49-F238E27FC236}">
                  <a16:creationId xmlns:a16="http://schemas.microsoft.com/office/drawing/2014/main" id="{C087AF91-C341-4CEE-9EEF-42CD356BCA8B}"/>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9" name="Freeform: Shape 28">
              <a:extLst>
                <a:ext uri="{FF2B5EF4-FFF2-40B4-BE49-F238E27FC236}">
                  <a16:creationId xmlns:a16="http://schemas.microsoft.com/office/drawing/2014/main" id="{0FFAD3AB-1B8D-4DCE-8040-514FBE18CCF8}"/>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0" name="Freeform: Shape 29">
              <a:extLst>
                <a:ext uri="{FF2B5EF4-FFF2-40B4-BE49-F238E27FC236}">
                  <a16:creationId xmlns:a16="http://schemas.microsoft.com/office/drawing/2014/main" id="{FB5A9034-EBBB-4FEA-9CF9-86A220F932DC}"/>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1" name="Freeform: Shape 30">
              <a:extLst>
                <a:ext uri="{FF2B5EF4-FFF2-40B4-BE49-F238E27FC236}">
                  <a16:creationId xmlns:a16="http://schemas.microsoft.com/office/drawing/2014/main" id="{5C7C0D9E-8588-453F-A5CF-C2800171BD3E}"/>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2" name="Freeform: Shape 31">
              <a:extLst>
                <a:ext uri="{FF2B5EF4-FFF2-40B4-BE49-F238E27FC236}">
                  <a16:creationId xmlns:a16="http://schemas.microsoft.com/office/drawing/2014/main" id="{38D15F60-3C20-437A-AC32-E3F31953F8D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33" name="Freeform: Shape 32">
              <a:extLst>
                <a:ext uri="{FF2B5EF4-FFF2-40B4-BE49-F238E27FC236}">
                  <a16:creationId xmlns:a16="http://schemas.microsoft.com/office/drawing/2014/main" id="{09E32212-A802-47EC-A9CF-ADC9656D0885}"/>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4" name="Freeform: Shape 33">
              <a:extLst>
                <a:ext uri="{FF2B5EF4-FFF2-40B4-BE49-F238E27FC236}">
                  <a16:creationId xmlns:a16="http://schemas.microsoft.com/office/drawing/2014/main" id="{420F68B9-AD51-4ED7-8602-A5B10D62DCFB}"/>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5" name="Freeform: Shape 34">
              <a:extLst>
                <a:ext uri="{FF2B5EF4-FFF2-40B4-BE49-F238E27FC236}">
                  <a16:creationId xmlns:a16="http://schemas.microsoft.com/office/drawing/2014/main" id="{918D92F8-44A3-4D30-AA4B-735DA73F2CE6}"/>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6" name="Freeform: Shape 35">
              <a:extLst>
                <a:ext uri="{FF2B5EF4-FFF2-40B4-BE49-F238E27FC236}">
                  <a16:creationId xmlns:a16="http://schemas.microsoft.com/office/drawing/2014/main" id="{DC992723-DD27-4C2D-B33E-BA86F4AD2894}"/>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
        <p:nvSpPr>
          <p:cNvPr id="6" name="Text Placeholder 5">
            <a:extLst>
              <a:ext uri="{FF2B5EF4-FFF2-40B4-BE49-F238E27FC236}">
                <a16:creationId xmlns:a16="http://schemas.microsoft.com/office/drawing/2014/main" id="{450A95E3-5780-42DC-9996-E26F09FF5EBD}"/>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bg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5" name="Title 4">
            <a:extLst>
              <a:ext uri="{FF2B5EF4-FFF2-40B4-BE49-F238E27FC236}">
                <a16:creationId xmlns:a16="http://schemas.microsoft.com/office/drawing/2014/main" id="{26E8D06D-29A8-47AF-A4B7-3EF420F61462}"/>
              </a:ext>
            </a:extLst>
          </p:cNvPr>
          <p:cNvSpPr>
            <a:spLocks noGrp="1"/>
          </p:cNvSpPr>
          <p:nvPr>
            <p:ph type="title"/>
          </p:nvPr>
        </p:nvSpPr>
        <p:spPr>
          <a:xfrm>
            <a:off x="1080000" y="3979863"/>
            <a:ext cx="6234859" cy="1295400"/>
          </a:xfrm>
        </p:spPr>
        <p:txBody>
          <a:bodyPr vert="horz" lIns="0" tIns="0" rIns="0" bIns="0" rtlCol="0" anchor="b" anchorCtr="0">
            <a:noAutofit/>
          </a:bodyPr>
          <a:lstStyle>
            <a:lvl1pPr>
              <a:defRPr lang="de-DE" sz="3000" cap="all" spc="800">
                <a:solidFill>
                  <a:schemeClr val="bg1"/>
                </a:solidFill>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37" name="TextBox 36"/>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spTree>
    <p:extLst>
      <p:ext uri="{BB962C8B-B14F-4D97-AF65-F5344CB8AC3E}">
        <p14:creationId xmlns:p14="http://schemas.microsoft.com/office/powerpoint/2010/main" val="34709524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grey">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7B79C550-E4F7-4CA2-9B52-941D1E8F1B1A}"/>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34606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8839"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535CC730-2D2A-4526-8A02-2947562E59F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8" name="Date Placeholder 7">
            <a:extLst>
              <a:ext uri="{FF2B5EF4-FFF2-40B4-BE49-F238E27FC236}">
                <a16:creationId xmlns:a16="http://schemas.microsoft.com/office/drawing/2014/main" id="{AF7DB21C-BFF6-4851-8271-E2740744E6BB}"/>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0" name="Slide Number Placeholder 9">
            <a:extLst>
              <a:ext uri="{FF2B5EF4-FFF2-40B4-BE49-F238E27FC236}">
                <a16:creationId xmlns:a16="http://schemas.microsoft.com/office/drawing/2014/main" id="{E37023CB-F28C-4860-B19F-982EB99CBD4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3" name="TextBox 12">
            <a:extLst>
              <a:ext uri="{FF2B5EF4-FFF2-40B4-BE49-F238E27FC236}">
                <a16:creationId xmlns:a16="http://schemas.microsoft.com/office/drawing/2014/main" id="{318298BE-B738-4A97-8B23-8B320335311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76749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white">
    <p:bg>
      <p:bgPr>
        <a:solidFill>
          <a:schemeClr val="bg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D511BB7D-29B8-4E83-8E98-917C432777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72847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short white">
    <p:bg>
      <p:bgPr>
        <a:solidFill>
          <a:schemeClr val="bg1"/>
        </a:solidFill>
        <a:effectLst/>
      </p:bgPr>
    </p:bg>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224"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0884"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Date Placeholder 34">
            <a:extLst>
              <a:ext uri="{FF2B5EF4-FFF2-40B4-BE49-F238E27FC236}">
                <a16:creationId xmlns:a16="http://schemas.microsoft.com/office/drawing/2014/main" id="{DF472641-70ED-450F-A245-40BADB46B6B8}"/>
              </a:ext>
            </a:extLst>
          </p:cNvPr>
          <p:cNvSpPr>
            <a:spLocks noGrp="1"/>
          </p:cNvSpPr>
          <p:nvPr>
            <p:ph type="dt" sz="half" idx="2"/>
          </p:nvPr>
        </p:nvSpPr>
        <p:spPr>
          <a:xfrm>
            <a:off x="9192344" y="6650661"/>
            <a:ext cx="2119242" cy="123111"/>
          </a:xfrm>
          <a:prstGeom prst="rect">
            <a:avLst/>
          </a:prstGeom>
        </p:spPr>
        <p:txBody>
          <a:bodyPr wrap="none" lIns="0" tIns="0" rIns="0" bIns="0" anchor="ctr" anchorCtr="0">
            <a:noAutofit/>
          </a:bodyPr>
          <a:lstStyle>
            <a:lvl1pPr algn="r">
              <a:defRPr lang="de-DE" sz="800" smtClean="0">
                <a:solidFill>
                  <a:schemeClr val="bg1">
                    <a:lumMod val="65000"/>
                  </a:schemeClr>
                </a:solidFill>
                <a:latin typeface="+mn-lt"/>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18" name="Slide Number Placeholder 37">
            <a:extLst>
              <a:ext uri="{FF2B5EF4-FFF2-40B4-BE49-F238E27FC236}">
                <a16:creationId xmlns:a16="http://schemas.microsoft.com/office/drawing/2014/main" id="{C0F2EE7F-9983-4C22-BFD3-F0078691B841}"/>
              </a:ext>
            </a:extLst>
          </p:cNvPr>
          <p:cNvSpPr>
            <a:spLocks noGrp="1"/>
          </p:cNvSpPr>
          <p:nvPr>
            <p:ph type="sldNum" sz="quarter" idx="4"/>
          </p:nvPr>
        </p:nvSpPr>
        <p:spPr>
          <a:xfrm>
            <a:off x="11407951" y="6650661"/>
            <a:ext cx="232665" cy="123111"/>
          </a:xfrm>
          <a:prstGeom prst="rect">
            <a:avLst/>
          </a:prstGeom>
        </p:spPr>
        <p:txBody>
          <a:bodyPr wrap="square" lIns="0" tIns="0" rIns="0" bIns="0" anchor="ctr" anchorCtr="0">
            <a:spAutoFit/>
          </a:bodyPr>
          <a:lstStyle>
            <a:lvl1pPr algn="r">
              <a:defRPr lang="de-DE" sz="800" smtClean="0">
                <a:solidFill>
                  <a:schemeClr val="bg1">
                    <a:lumMod val="65000"/>
                  </a:schemeClr>
                </a:solidFill>
                <a:latin typeface="+mn-lt"/>
                <a:cs typeface="Arial" panose="020B0604020202020204" pitchFamily="34" charset="0"/>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1906504663"/>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1409"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125"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790767"/>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1909"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800" y="1126800"/>
            <a:ext cx="55458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382AF340-A032-40DA-82A1-CE365BC5F6F7}"/>
              </a:ext>
            </a:extLst>
          </p:cNvPr>
          <p:cNvSpPr>
            <a:spLocks noGrp="1"/>
          </p:cNvSpPr>
          <p:nvPr>
            <p:ph sz="quarter" idx="16" hasCustomPrompt="1"/>
          </p:nvPr>
        </p:nvSpPr>
        <p:spPr>
          <a:xfrm>
            <a:off x="6096000" y="0"/>
            <a:ext cx="6096000"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CBCBF462-D264-41E3-8E6E-12C93095B6F6}"/>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550800" y="1628775"/>
            <a:ext cx="5545137"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329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2933"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4" y="6907"/>
            <a:ext cx="3522138" cy="1116000"/>
          </a:xfrm>
        </p:spPr>
        <p:txBody>
          <a:body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800" y="1126800"/>
            <a:ext cx="3522139"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AC77C619-71BE-40FC-B5DC-3825A2271B15}"/>
              </a:ext>
            </a:extLst>
          </p:cNvPr>
          <p:cNvSpPr>
            <a:spLocks noGrp="1"/>
          </p:cNvSpPr>
          <p:nvPr>
            <p:ph sz="quarter" idx="16" hasCustomPrompt="1"/>
          </p:nvPr>
        </p:nvSpPr>
        <p:spPr>
          <a:xfrm>
            <a:off x="4073525" y="0"/>
            <a:ext cx="8118475"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de-DE" dirty="0"/>
          </a:p>
        </p:txBody>
      </p:sp>
      <p:sp>
        <p:nvSpPr>
          <p:cNvPr id="16" name="TextBox 15">
            <a:extLst>
              <a:ext uri="{FF2B5EF4-FFF2-40B4-BE49-F238E27FC236}">
                <a16:creationId xmlns:a16="http://schemas.microsoft.com/office/drawing/2014/main" id="{11A30F82-81C1-4E2B-94AA-331A0199BDD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8E2B1C54-0AD3-4FF3-816C-0A6E18F968D3}"/>
              </a:ext>
            </a:extLst>
          </p:cNvPr>
          <p:cNvSpPr>
            <a:spLocks noGrp="1"/>
          </p:cNvSpPr>
          <p:nvPr>
            <p:ph type="body" sz="quarter" idx="17"/>
          </p:nvPr>
        </p:nvSpPr>
        <p:spPr>
          <a:xfrm>
            <a:off x="550800" y="1628775"/>
            <a:ext cx="3522138"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157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395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6800"/>
            <a:ext cx="6984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7" name="Title 3">
            <a:extLst>
              <a:ext uri="{FF2B5EF4-FFF2-40B4-BE49-F238E27FC236}">
                <a16:creationId xmlns:a16="http://schemas.microsoft.com/office/drawing/2014/main" id="{FD9A56C5-A335-4717-943C-1B30D3A7BAE3}"/>
              </a:ext>
            </a:extLst>
          </p:cNvPr>
          <p:cNvSpPr>
            <a:spLocks noGrp="1"/>
          </p:cNvSpPr>
          <p:nvPr>
            <p:ph type="title"/>
          </p:nvPr>
        </p:nvSpPr>
        <p:spPr>
          <a:xfrm>
            <a:off x="4445407" y="6907"/>
            <a:ext cx="6984000" cy="1116000"/>
          </a:xfrm>
        </p:spPr>
        <p:txBody>
          <a:bodyPr rIns="72000"/>
          <a:lstStyle/>
          <a:p>
            <a:r>
              <a:rPr lang="en-US"/>
              <a:t>Click to edit Master title style</a:t>
            </a:r>
            <a:endParaRPr lang="de-DE" dirty="0"/>
          </a:p>
        </p:txBody>
      </p:sp>
      <p:sp>
        <p:nvSpPr>
          <p:cNvPr id="10" name="Content Placeholder 6">
            <a:extLst>
              <a:ext uri="{FF2B5EF4-FFF2-40B4-BE49-F238E27FC236}">
                <a16:creationId xmlns:a16="http://schemas.microsoft.com/office/drawing/2014/main" id="{1FB09CE1-4960-4180-A97F-09992813E132}"/>
              </a:ext>
            </a:extLst>
          </p:cNvPr>
          <p:cNvSpPr>
            <a:spLocks noGrp="1"/>
          </p:cNvSpPr>
          <p:nvPr>
            <p:ph sz="quarter" idx="17" hasCustomPrompt="1"/>
          </p:nvPr>
        </p:nvSpPr>
        <p:spPr>
          <a:xfrm>
            <a:off x="0" y="0"/>
            <a:ext cx="407352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a:t>
            </a:r>
            <a:br>
              <a:rPr lang="en-US" dirty="0"/>
            </a:br>
            <a:r>
              <a:rPr lang="en-US" dirty="0"/>
              <a:t>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2CEB415E-192A-480A-BE70-2D78ED3BB0D7}"/>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5"/>
            <a:ext cx="6962544"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456839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4981"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6479999" y="6907"/>
            <a:ext cx="4968000"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479999" y="1126800"/>
            <a:ext cx="4968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58133328-A848-4258-B037-D4C4F7935251}"/>
              </a:ext>
            </a:extLst>
          </p:cNvPr>
          <p:cNvSpPr>
            <a:spLocks noGrp="1"/>
          </p:cNvSpPr>
          <p:nvPr>
            <p:ph sz="quarter" idx="16" hasCustomPrompt="1"/>
          </p:nvPr>
        </p:nvSpPr>
        <p:spPr>
          <a:xfrm>
            <a:off x="0" y="0"/>
            <a:ext cx="6096000" cy="6858000"/>
          </a:xfrm>
        </p:spPr>
        <p:txBody>
          <a:bodyPr vert="horz" lIns="0" tIns="0" rIns="0" bIns="0" rtlCol="0" anchor="ctr">
            <a:normAutofit/>
          </a:bodyPr>
          <a:lstStyle>
            <a:lvl1pPr algn="ctr">
              <a:defRPr lang="en-US" dirty="0" smtClean="0">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p:txBody>
      </p:sp>
      <p:sp>
        <p:nvSpPr>
          <p:cNvPr id="16" name="TextBox 15">
            <a:extLst>
              <a:ext uri="{FF2B5EF4-FFF2-40B4-BE49-F238E27FC236}">
                <a16:creationId xmlns:a16="http://schemas.microsoft.com/office/drawing/2014/main" id="{57D78940-BCA0-40A2-ABA7-29AB06BDCCA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479999" y="1627200"/>
            <a:ext cx="4968000"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245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6005"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1" y="0"/>
            <a:ext cx="81121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8424000" y="6907"/>
            <a:ext cx="309710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1E60E17A-5838-4005-9705-347015383B9D}"/>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C61ED221-E618-4FAF-A03D-57D8E0C05464}"/>
              </a:ext>
            </a:extLst>
          </p:cNvPr>
          <p:cNvSpPr>
            <a:spLocks noGrp="1"/>
          </p:cNvSpPr>
          <p:nvPr>
            <p:ph sz="quarter" idx="16" hasCustomPrompt="1"/>
          </p:nvPr>
        </p:nvSpPr>
        <p:spPr>
          <a:xfrm>
            <a:off x="0" y="0"/>
            <a:ext cx="8112125"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9DF0DAEF-5061-4C45-8534-20B4BEBDA8FD}"/>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A5D540B2-D15B-4D80-BDAD-38C1BABD9413}"/>
              </a:ext>
            </a:extLst>
          </p:cNvPr>
          <p:cNvSpPr>
            <a:spLocks noGrp="1"/>
          </p:cNvSpPr>
          <p:nvPr>
            <p:ph type="body" sz="quarter" idx="17"/>
          </p:nvPr>
        </p:nvSpPr>
        <p:spPr>
          <a:xfrm>
            <a:off x="8424000" y="1627200"/>
            <a:ext cx="3097107"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5512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for client Logo Light">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853712-BC23-4183-B4EC-72E5F76F56A8}"/>
              </a:ext>
            </a:extLst>
          </p:cNvPr>
          <p:cNvGraphicFramePr>
            <a:graphicFrameLocks noChangeAspect="1"/>
          </p:cNvGraphicFramePr>
          <p:nvPr userDrawn="1">
            <p:custDataLst>
              <p:tags r:id="rId2"/>
            </p:custDataLst>
            <p:extLst>
              <p:ext uri="{D42A27DB-BD31-4B8C-83A1-F6EECF244321}">
                <p14:modId xmlns:p14="http://schemas.microsoft.com/office/powerpoint/2010/main" val="3654973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3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BEB4BFF-C61F-455A-9E19-187568A79D6C}"/>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pic>
        <p:nvPicPr>
          <p:cNvPr id="22" name="Picture 21">
            <a:extLst>
              <a:ext uri="{FF2B5EF4-FFF2-40B4-BE49-F238E27FC236}">
                <a16:creationId xmlns:a16="http://schemas.microsoft.com/office/drawing/2014/main" id="{CA9CA32D-F061-4FCC-AE2A-F62E471AE4AF}"/>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grpSp>
        <p:nvGrpSpPr>
          <p:cNvPr id="64" name="Graphic 4">
            <a:extLst>
              <a:ext uri="{FF2B5EF4-FFF2-40B4-BE49-F238E27FC236}">
                <a16:creationId xmlns:a16="http://schemas.microsoft.com/office/drawing/2014/main" id="{E0126B03-8735-4C62-948D-0443D2E5151C}"/>
              </a:ext>
            </a:extLst>
          </p:cNvPr>
          <p:cNvGrpSpPr>
            <a:grpSpLocks/>
          </p:cNvGrpSpPr>
          <p:nvPr userDrawn="1"/>
        </p:nvGrpSpPr>
        <p:grpSpPr>
          <a:xfrm>
            <a:off x="8109338" y="486661"/>
            <a:ext cx="3557061" cy="546150"/>
            <a:chOff x="3176111" y="1257136"/>
            <a:chExt cx="5719756" cy="878207"/>
          </a:xfrm>
        </p:grpSpPr>
        <p:sp>
          <p:nvSpPr>
            <p:cNvPr id="65" name="Freeform: Shape 64">
              <a:extLst>
                <a:ext uri="{FF2B5EF4-FFF2-40B4-BE49-F238E27FC236}">
                  <a16:creationId xmlns:a16="http://schemas.microsoft.com/office/drawing/2014/main" id="{CCBD803F-ADCD-4A1E-92D8-17F168B68F62}"/>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411B546D-06F5-444F-8014-09A398654811}"/>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00530D09-1DB0-4412-A1A9-02A6C560650C}"/>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8" name="Freeform: Shape 67">
              <a:extLst>
                <a:ext uri="{FF2B5EF4-FFF2-40B4-BE49-F238E27FC236}">
                  <a16:creationId xmlns:a16="http://schemas.microsoft.com/office/drawing/2014/main" id="{8364A1EB-0AE1-409B-A78E-9D039D870B98}"/>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9" name="Freeform: Shape 68">
              <a:extLst>
                <a:ext uri="{FF2B5EF4-FFF2-40B4-BE49-F238E27FC236}">
                  <a16:creationId xmlns:a16="http://schemas.microsoft.com/office/drawing/2014/main" id="{AD9EDC90-017D-408A-9C48-2173480EFD6E}"/>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0" name="Freeform: Shape 69">
              <a:extLst>
                <a:ext uri="{FF2B5EF4-FFF2-40B4-BE49-F238E27FC236}">
                  <a16:creationId xmlns:a16="http://schemas.microsoft.com/office/drawing/2014/main" id="{C60F4F60-77EA-4E40-9136-560FC89351D5}"/>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1" name="Freeform: Shape 70">
              <a:extLst>
                <a:ext uri="{FF2B5EF4-FFF2-40B4-BE49-F238E27FC236}">
                  <a16:creationId xmlns:a16="http://schemas.microsoft.com/office/drawing/2014/main" id="{79FCDEA3-CF16-4F62-A1A8-AA4D3341BCC9}"/>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2" name="Freeform: Shape 71">
              <a:extLst>
                <a:ext uri="{FF2B5EF4-FFF2-40B4-BE49-F238E27FC236}">
                  <a16:creationId xmlns:a16="http://schemas.microsoft.com/office/drawing/2014/main" id="{0791F78F-3DAD-4E40-945E-003BFFD58746}"/>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73" name="Freeform: Shape 72">
              <a:extLst>
                <a:ext uri="{FF2B5EF4-FFF2-40B4-BE49-F238E27FC236}">
                  <a16:creationId xmlns:a16="http://schemas.microsoft.com/office/drawing/2014/main" id="{F80EE6C5-58C0-494C-9E31-D4C354B904F8}"/>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4" name="Freeform: Shape 73">
              <a:extLst>
                <a:ext uri="{FF2B5EF4-FFF2-40B4-BE49-F238E27FC236}">
                  <a16:creationId xmlns:a16="http://schemas.microsoft.com/office/drawing/2014/main" id="{6C9ECDA8-58C2-45E8-882F-E27DF5617537}"/>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5" name="Freeform: Shape 74">
              <a:extLst>
                <a:ext uri="{FF2B5EF4-FFF2-40B4-BE49-F238E27FC236}">
                  <a16:creationId xmlns:a16="http://schemas.microsoft.com/office/drawing/2014/main" id="{435FE894-4470-48DA-9508-EFFAC110F13B}"/>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6" name="Freeform: Shape 75">
              <a:extLst>
                <a:ext uri="{FF2B5EF4-FFF2-40B4-BE49-F238E27FC236}">
                  <a16:creationId xmlns:a16="http://schemas.microsoft.com/office/drawing/2014/main" id="{6591533F-92F0-4405-B18E-E53C85961081}"/>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
        <p:nvSpPr>
          <p:cNvPr id="20" name="Text Placeholder 5">
            <a:extLst>
              <a:ext uri="{FF2B5EF4-FFF2-40B4-BE49-F238E27FC236}">
                <a16:creationId xmlns:a16="http://schemas.microsoft.com/office/drawing/2014/main" id="{F4A94CB2-36FA-4387-A523-18C96E53E1D4}"/>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tx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21" name="Subtitle 2">
            <a:extLst>
              <a:ext uri="{FF2B5EF4-FFF2-40B4-BE49-F238E27FC236}">
                <a16:creationId xmlns:a16="http://schemas.microsoft.com/office/drawing/2014/main" id="{0DBE2884-2A02-4EB6-B9D2-AF61887FCD1B}"/>
              </a:ext>
            </a:extLst>
          </p:cNvPr>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tx1"/>
                </a:solidFill>
              </a:defRPr>
            </a:lvl1pPr>
          </a:lstStyle>
          <a:p>
            <a:pPr marR="0" lvl="0" fontAlgn="auto">
              <a:spcAft>
                <a:spcPts val="0"/>
              </a:spcAft>
              <a:buClrTx/>
              <a:buSzTx/>
              <a:tabLst/>
            </a:pPr>
            <a:r>
              <a:rPr lang="en-US" dirty="0"/>
              <a:t>Click to insert location and date</a:t>
            </a:r>
          </a:p>
        </p:txBody>
      </p:sp>
      <p:sp>
        <p:nvSpPr>
          <p:cNvPr id="2" name="Title 1">
            <a:extLst>
              <a:ext uri="{FF2B5EF4-FFF2-40B4-BE49-F238E27FC236}">
                <a16:creationId xmlns:a16="http://schemas.microsoft.com/office/drawing/2014/main" id="{EAEA1DD1-559F-4482-B26B-AFA57F225DCC}"/>
              </a:ext>
            </a:extLst>
          </p:cNvPr>
          <p:cNvSpPr>
            <a:spLocks noGrp="1"/>
          </p:cNvSpPr>
          <p:nvPr>
            <p:ph type="title"/>
          </p:nvPr>
        </p:nvSpPr>
        <p:spPr>
          <a:xfrm>
            <a:off x="1080000" y="3979863"/>
            <a:ext cx="6234859" cy="1295400"/>
          </a:xfrm>
        </p:spPr>
        <p:txBody>
          <a:bodyPr vert="horz" lIns="0" tIns="0" rIns="0" bIns="0" rtlCol="0" anchor="b" anchorCtr="0">
            <a:normAutofit/>
          </a:bodyPr>
          <a:lstStyle>
            <a:lvl1pPr>
              <a:defRPr lang="de-DE" sz="3000" cap="all" spc="800">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23" name="TextBox 22"/>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spTree>
    <p:extLst>
      <p:ext uri="{BB962C8B-B14F-4D97-AF65-F5344CB8AC3E}">
        <p14:creationId xmlns:p14="http://schemas.microsoft.com/office/powerpoint/2010/main" val="16953461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7029"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200" y="1125538"/>
            <a:ext cx="7561263"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67DA9605-7E47-4EDE-A322-C6B08A509886}"/>
              </a:ext>
            </a:extLst>
          </p:cNvPr>
          <p:cNvSpPr>
            <a:spLocks noGrp="1"/>
          </p:cNvSpPr>
          <p:nvPr>
            <p:ph sz="quarter" idx="16" hasCustomPrompt="1"/>
          </p:nvPr>
        </p:nvSpPr>
        <p:spPr>
          <a:xfrm>
            <a:off x="8112125" y="0"/>
            <a:ext cx="4079875"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F62E3C9-BB70-4CF4-98F9-292D7381F72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551384" y="1628800"/>
            <a:ext cx="7561263" cy="4538650"/>
          </a:xfrm>
        </p:spPr>
        <p:txBody>
          <a:bodyPr rIns="216000">
            <a:norm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052144"/>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8053"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200" y="1126800"/>
            <a:ext cx="5545800"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824D0424-ABA0-4663-A62C-3D368C2B66C7}"/>
              </a:ext>
            </a:extLst>
          </p:cNvPr>
          <p:cNvSpPr>
            <a:spLocks noGrp="1"/>
          </p:cNvSpPr>
          <p:nvPr>
            <p:ph sz="quarter" idx="16" hasCustomPrompt="1"/>
          </p:nvPr>
        </p:nvSpPr>
        <p:spPr>
          <a:xfrm>
            <a:off x="6096000" y="0"/>
            <a:ext cx="6096000"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4" name="TextBox 13">
            <a:extLst>
              <a:ext uri="{FF2B5EF4-FFF2-40B4-BE49-F238E27FC236}">
                <a16:creationId xmlns:a16="http://schemas.microsoft.com/office/drawing/2014/main" id="{5711E1CB-6482-4703-A2CF-1E8703520C4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550863" y="1627200"/>
            <a:ext cx="5545137"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83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907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3522801" cy="1116000"/>
          </a:xfrm>
        </p:spPr>
        <p:txBody>
          <a:bodyPr/>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200" y="1126800"/>
            <a:ext cx="352280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10865DDF-84C8-491E-A581-680152326FC6}"/>
              </a:ext>
            </a:extLst>
          </p:cNvPr>
          <p:cNvSpPr>
            <a:spLocks noGrp="1"/>
          </p:cNvSpPr>
          <p:nvPr>
            <p:ph sz="quarter" idx="16" hasCustomPrompt="1"/>
          </p:nvPr>
        </p:nvSpPr>
        <p:spPr>
          <a:xfrm>
            <a:off x="4073001" y="0"/>
            <a:ext cx="8118999"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6D705CA-70BD-419A-B2DA-386EC27E1FAB}"/>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FBFE5648-8009-495E-B762-46E7B98F2961}"/>
              </a:ext>
            </a:extLst>
          </p:cNvPr>
          <p:cNvSpPr>
            <a:spLocks noGrp="1"/>
          </p:cNvSpPr>
          <p:nvPr>
            <p:ph type="body" sz="quarter" idx="17"/>
          </p:nvPr>
        </p:nvSpPr>
        <p:spPr>
          <a:xfrm>
            <a:off x="550200" y="1627200"/>
            <a:ext cx="3522801"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20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010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4091471"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dirty="0"/>
              <a:t>© Capgemini Invent 2019. All rights reserved.</a:t>
            </a:r>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6" name="Group 37">
            <a:extLst>
              <a:ext uri="{FF2B5EF4-FFF2-40B4-BE49-F238E27FC236}">
                <a16:creationId xmlns:a16="http://schemas.microsoft.com/office/drawing/2014/main" id="{EE4EDF70-A7B7-4436-9F1E-FA7FDF97F1AA}"/>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05815415-76F6-4F9F-90C7-DC1480D5D5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5AE8B6D9-8CB0-4FDE-A883-BAF89B16797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3">
            <a:extLst>
              <a:ext uri="{FF2B5EF4-FFF2-40B4-BE49-F238E27FC236}">
                <a16:creationId xmlns:a16="http://schemas.microsoft.com/office/drawing/2014/main" id="{A6A50AD2-25C8-4484-B9B5-B453B7E4AA6D}"/>
              </a:ext>
            </a:extLst>
          </p:cNvPr>
          <p:cNvSpPr>
            <a:spLocks noGrp="1"/>
          </p:cNvSpPr>
          <p:nvPr>
            <p:ph type="title"/>
          </p:nvPr>
        </p:nvSpPr>
        <p:spPr>
          <a:xfrm>
            <a:off x="4445407" y="6907"/>
            <a:ext cx="6962544" cy="1116000"/>
          </a:xfrm>
        </p:spPr>
        <p:txBody>
          <a:bodyPr rIns="72000"/>
          <a:lstStyle>
            <a:lvl1pPr>
              <a:defRPr>
                <a:solidFill>
                  <a:schemeClr val="bg1"/>
                </a:solidFill>
              </a:defRPr>
            </a:lvl1pPr>
          </a:lstStyle>
          <a:p>
            <a:r>
              <a:rPr lang="en-US"/>
              <a:t>Click to edit Master title style</a:t>
            </a:r>
            <a:endParaRPr lang="de-DE" dirty="0"/>
          </a:p>
        </p:txBody>
      </p:sp>
      <p:sp>
        <p:nvSpPr>
          <p:cNvPr id="14" name="Content Placeholder 6">
            <a:extLst>
              <a:ext uri="{FF2B5EF4-FFF2-40B4-BE49-F238E27FC236}">
                <a16:creationId xmlns:a16="http://schemas.microsoft.com/office/drawing/2014/main" id="{5F1C13F6-4CDC-459C-B9A4-00A73A62387C}"/>
              </a:ext>
            </a:extLst>
          </p:cNvPr>
          <p:cNvSpPr>
            <a:spLocks noGrp="1"/>
          </p:cNvSpPr>
          <p:nvPr>
            <p:ph sz="quarter" idx="17" hasCustomPrompt="1"/>
          </p:nvPr>
        </p:nvSpPr>
        <p:spPr>
          <a:xfrm>
            <a:off x="0" y="0"/>
            <a:ext cx="4090988"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CF29121-337D-4F7E-960E-8EFC1066DB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62175"/>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1124"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4" name="Group 37">
            <a:extLst>
              <a:ext uri="{FF2B5EF4-FFF2-40B4-BE49-F238E27FC236}">
                <a16:creationId xmlns:a16="http://schemas.microsoft.com/office/drawing/2014/main" id="{CBF9885E-80C1-4DE5-9420-413CC4526B51}"/>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9E1417DF-A304-4083-A3C2-8705ECCC7B8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7195A562-10DA-4683-B391-A1FB17B65309}"/>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480000" y="1126800"/>
            <a:ext cx="495191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480000" y="6907"/>
            <a:ext cx="4951911" cy="1127300"/>
          </a:xfrm>
        </p:spPr>
        <p:txBody>
          <a:bodyPr/>
          <a:lstStyle>
            <a:lvl1pPr>
              <a:defRPr>
                <a:solidFill>
                  <a:schemeClr val="bg1"/>
                </a:solidFill>
              </a:defRPr>
            </a:lvl1pPr>
          </a:lstStyle>
          <a:p>
            <a:r>
              <a:rPr lang="en-US"/>
              <a:t>Click to edit Master title style</a:t>
            </a:r>
            <a:endParaRPr lang="de-DE" dirty="0"/>
          </a:p>
        </p:txBody>
      </p:sp>
      <p:sp>
        <p:nvSpPr>
          <p:cNvPr id="16" name="Content Placeholder 6">
            <a:extLst>
              <a:ext uri="{FF2B5EF4-FFF2-40B4-BE49-F238E27FC236}">
                <a16:creationId xmlns:a16="http://schemas.microsoft.com/office/drawing/2014/main" id="{BA7FD37D-AD18-4A65-A88C-25301E6B2130}"/>
              </a:ext>
            </a:extLst>
          </p:cNvPr>
          <p:cNvSpPr>
            <a:spLocks noGrp="1"/>
          </p:cNvSpPr>
          <p:nvPr>
            <p:ph sz="quarter" idx="17" hasCustomPrompt="1"/>
          </p:nvPr>
        </p:nvSpPr>
        <p:spPr>
          <a:xfrm>
            <a:off x="0" y="0"/>
            <a:ext cx="609600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66247B5C-06D3-440E-ABB6-60410C09B05A}"/>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480000" y="1627200"/>
            <a:ext cx="4951911"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74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214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8112224"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8" name="Group 37">
            <a:extLst>
              <a:ext uri="{FF2B5EF4-FFF2-40B4-BE49-F238E27FC236}">
                <a16:creationId xmlns:a16="http://schemas.microsoft.com/office/drawing/2014/main" id="{128271FF-CDD2-433B-A5A3-7AAD509BEEDB}"/>
              </a:ext>
            </a:extLst>
          </p:cNvPr>
          <p:cNvGrpSpPr/>
          <p:nvPr userDrawn="1"/>
        </p:nvGrpSpPr>
        <p:grpSpPr>
          <a:xfrm>
            <a:off x="11501102" y="171573"/>
            <a:ext cx="419436" cy="388087"/>
            <a:chOff x="5481638" y="2859088"/>
            <a:chExt cx="1231900" cy="1139825"/>
          </a:xfrm>
          <a:solidFill>
            <a:schemeClr val="bg1"/>
          </a:solidFill>
        </p:grpSpPr>
        <p:sp>
          <p:nvSpPr>
            <p:cNvPr id="19" name="Freeform 320">
              <a:extLst>
                <a:ext uri="{FF2B5EF4-FFF2-40B4-BE49-F238E27FC236}">
                  <a16:creationId xmlns:a16="http://schemas.microsoft.com/office/drawing/2014/main" id="{1AEEB717-FFC4-49BB-938E-E0F66F9440C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321">
              <a:extLst>
                <a:ext uri="{FF2B5EF4-FFF2-40B4-BE49-F238E27FC236}">
                  <a16:creationId xmlns:a16="http://schemas.microsoft.com/office/drawing/2014/main" id="{476C287D-003B-4B16-B1E3-64FAE0AC6147}"/>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itle 3">
            <a:extLst>
              <a:ext uri="{FF2B5EF4-FFF2-40B4-BE49-F238E27FC236}">
                <a16:creationId xmlns:a16="http://schemas.microsoft.com/office/drawing/2014/main" id="{2633D88F-8FCD-4D16-A03A-B2AB5700F10B}"/>
              </a:ext>
            </a:extLst>
          </p:cNvPr>
          <p:cNvSpPr>
            <a:spLocks noGrp="1"/>
          </p:cNvSpPr>
          <p:nvPr>
            <p:ph type="title"/>
          </p:nvPr>
        </p:nvSpPr>
        <p:spPr>
          <a:xfrm>
            <a:off x="8424000" y="6907"/>
            <a:ext cx="3097107" cy="1116000"/>
          </a:xfrm>
        </p:spPr>
        <p:txBody>
          <a:bodyPr rIns="72000"/>
          <a:lstStyle>
            <a:lvl1pPr>
              <a:defRPr>
                <a:solidFill>
                  <a:schemeClr val="bg1"/>
                </a:solidFill>
              </a:defRPr>
            </a:lvl1pPr>
          </a:lstStyle>
          <a:p>
            <a:r>
              <a:rPr lang="en-US"/>
              <a:t>Click to edit Master title style</a:t>
            </a:r>
            <a:endParaRPr lang="de-DE" dirty="0"/>
          </a:p>
        </p:txBody>
      </p:sp>
      <p:sp>
        <p:nvSpPr>
          <p:cNvPr id="22" name="Text Placeholder 9">
            <a:extLst>
              <a:ext uri="{FF2B5EF4-FFF2-40B4-BE49-F238E27FC236}">
                <a16:creationId xmlns:a16="http://schemas.microsoft.com/office/drawing/2014/main" id="{11A07734-2121-4E3C-AE1E-CC1309014348}"/>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4" name="Content Placeholder 6">
            <a:extLst>
              <a:ext uri="{FF2B5EF4-FFF2-40B4-BE49-F238E27FC236}">
                <a16:creationId xmlns:a16="http://schemas.microsoft.com/office/drawing/2014/main" id="{9E977730-8BC4-406B-BAD3-9A0ED3B5273F}"/>
              </a:ext>
            </a:extLst>
          </p:cNvPr>
          <p:cNvSpPr>
            <a:spLocks noGrp="1"/>
          </p:cNvSpPr>
          <p:nvPr>
            <p:ph sz="quarter" idx="16" hasCustomPrompt="1"/>
          </p:nvPr>
        </p:nvSpPr>
        <p:spPr>
          <a:xfrm>
            <a:off x="0" y="0"/>
            <a:ext cx="809625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5C688D7-E805-4776-8C0F-DBFCD5AB4BD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6" name="Text Placeholder 6">
            <a:extLst>
              <a:ext uri="{FF2B5EF4-FFF2-40B4-BE49-F238E27FC236}">
                <a16:creationId xmlns:a16="http://schemas.microsoft.com/office/drawing/2014/main" id="{88B23A99-4AC5-4A26-B1A5-1B05C0015695}"/>
              </a:ext>
            </a:extLst>
          </p:cNvPr>
          <p:cNvSpPr>
            <a:spLocks noGrp="1"/>
          </p:cNvSpPr>
          <p:nvPr>
            <p:ph type="body" sz="quarter" idx="17"/>
          </p:nvPr>
        </p:nvSpPr>
        <p:spPr>
          <a:xfrm>
            <a:off x="8424000" y="1628800"/>
            <a:ext cx="3097107"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172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Blue Dark">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782998-0D5C-4481-804E-01CC04A0CB70}"/>
              </a:ext>
            </a:extLst>
          </p:cNvPr>
          <p:cNvGraphicFramePr>
            <a:graphicFrameLocks noChangeAspect="1"/>
          </p:cNvGraphicFramePr>
          <p:nvPr userDrawn="1">
            <p:custDataLst>
              <p:tags r:id="rId2"/>
            </p:custDataLst>
            <p:extLst>
              <p:ext uri="{D42A27DB-BD31-4B8C-83A1-F6EECF244321}">
                <p14:modId xmlns:p14="http://schemas.microsoft.com/office/powerpoint/2010/main" val="3160747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073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46270D4-B766-4552-A129-1D6DB4E666AD}"/>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22B02C6E-B79A-48BC-B858-7F908FA7A942}"/>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7" name="Footer Placeholder 6">
            <a:extLst>
              <a:ext uri="{FF2B5EF4-FFF2-40B4-BE49-F238E27FC236}">
                <a16:creationId xmlns:a16="http://schemas.microsoft.com/office/drawing/2014/main" id="{710155C6-3EEC-484D-BD60-4BC6C274A786}"/>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A90ADEAA-8DDD-4E4E-A0A7-18769B69444E}"/>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975727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184F0420-9A84-41FB-A6AE-B98197D77AF1}"/>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078328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Blue Midd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F7454237-AC24-4A89-B176-A4E48F6020D0}"/>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9C8D7CF0-A226-4CF8-8904-8CECDB821FD9}"/>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097CD63F-7FB7-4D83-875B-1A1A994E6530}"/>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952474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5767"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1" y="0"/>
            <a:ext cx="4079875"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38221CCF-04DE-4AE9-AD73-91327424681F}"/>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969067E-D81B-4435-83DB-99F330397B53}"/>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50927933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tx2"/>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48FC18F-59EA-432C-8CD2-144CB7C73B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56" name="Text Placeholder 55">
            <a:extLst>
              <a:ext uri="{FF2B5EF4-FFF2-40B4-BE49-F238E27FC236}">
                <a16:creationId xmlns:a16="http://schemas.microsoft.com/office/drawing/2014/main" id="{136AFF48-B0E1-4D8E-8E33-EAF6E0EDD0F5}"/>
              </a:ext>
            </a:extLst>
          </p:cNvPr>
          <p:cNvSpPr>
            <a:spLocks noGrp="1"/>
          </p:cNvSpPr>
          <p:nvPr>
            <p:ph type="body" sz="quarter" idx="18" hasCustomPrompt="1"/>
          </p:nvPr>
        </p:nvSpPr>
        <p:spPr>
          <a:xfrm>
            <a:off x="1794570" y="1628775"/>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58" name="Text Placeholder 55">
            <a:extLst>
              <a:ext uri="{FF2B5EF4-FFF2-40B4-BE49-F238E27FC236}">
                <a16:creationId xmlns:a16="http://schemas.microsoft.com/office/drawing/2014/main" id="{C06E66A4-86D9-4FE8-AD70-85171FFE7F00}"/>
              </a:ext>
            </a:extLst>
          </p:cNvPr>
          <p:cNvSpPr>
            <a:spLocks noGrp="1"/>
          </p:cNvSpPr>
          <p:nvPr>
            <p:ph type="body" sz="quarter" idx="19" hasCustomPrompt="1"/>
          </p:nvPr>
        </p:nvSpPr>
        <p:spPr>
          <a:xfrm>
            <a:off x="1794570" y="2220534"/>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0" name="Text Placeholder 55">
            <a:extLst>
              <a:ext uri="{FF2B5EF4-FFF2-40B4-BE49-F238E27FC236}">
                <a16:creationId xmlns:a16="http://schemas.microsoft.com/office/drawing/2014/main" id="{B7CCAE53-825A-4E19-8C0C-2BC9B8C8034D}"/>
              </a:ext>
            </a:extLst>
          </p:cNvPr>
          <p:cNvSpPr>
            <a:spLocks noGrp="1"/>
          </p:cNvSpPr>
          <p:nvPr>
            <p:ph type="body" sz="quarter" idx="20" hasCustomPrompt="1"/>
          </p:nvPr>
        </p:nvSpPr>
        <p:spPr>
          <a:xfrm>
            <a:off x="1794570" y="2812293"/>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3" name="Text Placeholder 62">
            <a:extLst>
              <a:ext uri="{FF2B5EF4-FFF2-40B4-BE49-F238E27FC236}">
                <a16:creationId xmlns:a16="http://schemas.microsoft.com/office/drawing/2014/main" id="{A0F52253-AFEE-472D-BC0A-BC73D48F904A}"/>
              </a:ext>
            </a:extLst>
          </p:cNvPr>
          <p:cNvSpPr>
            <a:spLocks noGrp="1"/>
          </p:cNvSpPr>
          <p:nvPr>
            <p:ph type="body" sz="quarter" idx="21" hasCustomPrompt="1"/>
          </p:nvPr>
        </p:nvSpPr>
        <p:spPr>
          <a:xfrm>
            <a:off x="1070834" y="222228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4" name="Text Placeholder 62">
            <a:extLst>
              <a:ext uri="{FF2B5EF4-FFF2-40B4-BE49-F238E27FC236}">
                <a16:creationId xmlns:a16="http://schemas.microsoft.com/office/drawing/2014/main" id="{1D9D333E-7F41-4FCE-ADE1-09501E870B4F}"/>
              </a:ext>
            </a:extLst>
          </p:cNvPr>
          <p:cNvSpPr>
            <a:spLocks noGrp="1"/>
          </p:cNvSpPr>
          <p:nvPr>
            <p:ph type="body" sz="quarter" idx="22" hasCustomPrompt="1"/>
          </p:nvPr>
        </p:nvSpPr>
        <p:spPr>
          <a:xfrm>
            <a:off x="1070834" y="2813603"/>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5" name="Text Placeholder 62">
            <a:extLst>
              <a:ext uri="{FF2B5EF4-FFF2-40B4-BE49-F238E27FC236}">
                <a16:creationId xmlns:a16="http://schemas.microsoft.com/office/drawing/2014/main" id="{05E1276B-F175-4903-A637-3A30CC121BCE}"/>
              </a:ext>
            </a:extLst>
          </p:cNvPr>
          <p:cNvSpPr>
            <a:spLocks noGrp="1"/>
          </p:cNvSpPr>
          <p:nvPr>
            <p:ph type="body" sz="quarter" idx="23" hasCustomPrompt="1"/>
          </p:nvPr>
        </p:nvSpPr>
        <p:spPr>
          <a:xfrm>
            <a:off x="1070834" y="1630957"/>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19" name="Text Placeholder 55">
            <a:extLst>
              <a:ext uri="{FF2B5EF4-FFF2-40B4-BE49-F238E27FC236}">
                <a16:creationId xmlns:a16="http://schemas.microsoft.com/office/drawing/2014/main" id="{9EFAA7B7-C698-494B-9440-1CB0BA81C830}"/>
              </a:ext>
            </a:extLst>
          </p:cNvPr>
          <p:cNvSpPr>
            <a:spLocks noGrp="1"/>
          </p:cNvSpPr>
          <p:nvPr>
            <p:ph type="body" sz="quarter" idx="24" hasCustomPrompt="1"/>
          </p:nvPr>
        </p:nvSpPr>
        <p:spPr>
          <a:xfrm>
            <a:off x="1794570" y="3404052"/>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0" name="Text Placeholder 55">
            <a:extLst>
              <a:ext uri="{FF2B5EF4-FFF2-40B4-BE49-F238E27FC236}">
                <a16:creationId xmlns:a16="http://schemas.microsoft.com/office/drawing/2014/main" id="{987A1DF8-AB03-432A-AEB1-6D7F7715ACE6}"/>
              </a:ext>
            </a:extLst>
          </p:cNvPr>
          <p:cNvSpPr>
            <a:spLocks noGrp="1"/>
          </p:cNvSpPr>
          <p:nvPr>
            <p:ph type="body" sz="quarter" idx="25" hasCustomPrompt="1"/>
          </p:nvPr>
        </p:nvSpPr>
        <p:spPr>
          <a:xfrm>
            <a:off x="1794570" y="3995811"/>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1" name="Text Placeholder 55">
            <a:extLst>
              <a:ext uri="{FF2B5EF4-FFF2-40B4-BE49-F238E27FC236}">
                <a16:creationId xmlns:a16="http://schemas.microsoft.com/office/drawing/2014/main" id="{AEE20EA4-19E7-4D68-AA81-5598226735E6}"/>
              </a:ext>
            </a:extLst>
          </p:cNvPr>
          <p:cNvSpPr>
            <a:spLocks noGrp="1"/>
          </p:cNvSpPr>
          <p:nvPr>
            <p:ph type="body" sz="quarter" idx="26" hasCustomPrompt="1"/>
          </p:nvPr>
        </p:nvSpPr>
        <p:spPr>
          <a:xfrm>
            <a:off x="1794570" y="4587570"/>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2" name="Text Placeholder 62">
            <a:extLst>
              <a:ext uri="{FF2B5EF4-FFF2-40B4-BE49-F238E27FC236}">
                <a16:creationId xmlns:a16="http://schemas.microsoft.com/office/drawing/2014/main" id="{41F0A8F8-471E-49F3-911D-6FAEB0258AF2}"/>
              </a:ext>
            </a:extLst>
          </p:cNvPr>
          <p:cNvSpPr>
            <a:spLocks noGrp="1"/>
          </p:cNvSpPr>
          <p:nvPr>
            <p:ph type="body" sz="quarter" idx="27" hasCustomPrompt="1"/>
          </p:nvPr>
        </p:nvSpPr>
        <p:spPr>
          <a:xfrm>
            <a:off x="1070834" y="3996249"/>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3" name="Text Placeholder 62">
            <a:extLst>
              <a:ext uri="{FF2B5EF4-FFF2-40B4-BE49-F238E27FC236}">
                <a16:creationId xmlns:a16="http://schemas.microsoft.com/office/drawing/2014/main" id="{D0905E7B-7400-4BF3-9B95-A963460DD036}"/>
              </a:ext>
            </a:extLst>
          </p:cNvPr>
          <p:cNvSpPr>
            <a:spLocks noGrp="1"/>
          </p:cNvSpPr>
          <p:nvPr>
            <p:ph type="body" sz="quarter" idx="28" hasCustomPrompt="1"/>
          </p:nvPr>
        </p:nvSpPr>
        <p:spPr>
          <a:xfrm>
            <a:off x="1070834" y="458757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4" name="Text Placeholder 62">
            <a:extLst>
              <a:ext uri="{FF2B5EF4-FFF2-40B4-BE49-F238E27FC236}">
                <a16:creationId xmlns:a16="http://schemas.microsoft.com/office/drawing/2014/main" id="{C0A8F8CF-ADFB-4A12-B7A0-50ACC5C29F6C}"/>
              </a:ext>
            </a:extLst>
          </p:cNvPr>
          <p:cNvSpPr>
            <a:spLocks noGrp="1"/>
          </p:cNvSpPr>
          <p:nvPr>
            <p:ph type="body" sz="quarter" idx="29" hasCustomPrompt="1"/>
          </p:nvPr>
        </p:nvSpPr>
        <p:spPr>
          <a:xfrm>
            <a:off x="1070834" y="3404926"/>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7" name="TextBox 26">
            <a:extLst>
              <a:ext uri="{FF2B5EF4-FFF2-40B4-BE49-F238E27FC236}">
                <a16:creationId xmlns:a16="http://schemas.microsoft.com/office/drawing/2014/main" id="{EBA4056B-302A-4B83-A725-C55F428AE0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745871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6791"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80182969-CA8A-4D88-A8D5-7F68947BCFBA}"/>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5EBF7F2-908A-4FAB-AB39-090F9C3C3D50}"/>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108221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F11A919-242D-4C5C-8399-9AE904ABC5E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7815" name="think-cell Slide" r:id="rId5" imgW="270" imgH="270" progId="TCLayout.ActiveDocument.1">
                  <p:embed/>
                </p:oleObj>
              </mc:Choice>
              <mc:Fallback>
                <p:oleObj name="think-cell Slide" r:id="rId5" imgW="270" imgH="270" progId="TCLayout.ActiveDocument.1">
                  <p:embed/>
                  <p:pic>
                    <p:nvPicPr>
                      <p:cNvPr id="11" name="Object 10" hidden="1">
                        <a:extLst>
                          <a:ext uri="{FF2B5EF4-FFF2-40B4-BE49-F238E27FC236}">
                            <a16:creationId xmlns:a16="http://schemas.microsoft.com/office/drawing/2014/main" id="{2F11A919-242D-4C5C-8399-9AE904ABC5E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8112125" cy="6858000"/>
          </a:xfrm>
          <a:solidFill>
            <a:schemeClr val="bg1">
              <a:lumMod val="85000"/>
            </a:schemeClr>
          </a:solidFill>
        </p:spPr>
        <p:txBody>
          <a:bodyPr/>
          <a:lstStyle/>
          <a:p>
            <a:r>
              <a:rPr lang="en-US"/>
              <a:t>Click icon to add picture</a:t>
            </a:r>
          </a:p>
        </p:txBody>
      </p:sp>
      <p:sp>
        <p:nvSpPr>
          <p:cNvPr id="3" name="Footer Placeholder 2">
            <a:extLst>
              <a:ext uri="{FF2B5EF4-FFF2-40B4-BE49-F238E27FC236}">
                <a16:creationId xmlns:a16="http://schemas.microsoft.com/office/drawing/2014/main" id="{20B3F9C5-49A8-4581-9032-3733EDAF5EDC}"/>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6" name="Rectangle 5">
            <a:extLst>
              <a:ext uri="{FF2B5EF4-FFF2-40B4-BE49-F238E27FC236}">
                <a16:creationId xmlns:a16="http://schemas.microsoft.com/office/drawing/2014/main" id="{ADB3C9C5-C6BB-479D-9B30-83CA0605CE91}"/>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7" name="Group 37">
            <a:extLst>
              <a:ext uri="{FF2B5EF4-FFF2-40B4-BE49-F238E27FC236}">
                <a16:creationId xmlns:a16="http://schemas.microsoft.com/office/drawing/2014/main" id="{6209E079-CAC0-4C2A-8CB3-2467D03FC4BC}"/>
              </a:ext>
            </a:extLst>
          </p:cNvPr>
          <p:cNvGrpSpPr/>
          <p:nvPr userDrawn="1"/>
        </p:nvGrpSpPr>
        <p:grpSpPr>
          <a:xfrm>
            <a:off x="11501102" y="171573"/>
            <a:ext cx="419436" cy="388087"/>
            <a:chOff x="5481638" y="2859088"/>
            <a:chExt cx="1231900" cy="1139825"/>
          </a:xfrm>
          <a:solidFill>
            <a:schemeClr val="bg1"/>
          </a:solidFill>
        </p:grpSpPr>
        <p:sp>
          <p:nvSpPr>
            <p:cNvPr id="8" name="Freeform 320">
              <a:extLst>
                <a:ext uri="{FF2B5EF4-FFF2-40B4-BE49-F238E27FC236}">
                  <a16:creationId xmlns:a16="http://schemas.microsoft.com/office/drawing/2014/main" id="{67C42003-11DD-406B-989A-302975D3CEC4}"/>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321">
              <a:extLst>
                <a:ext uri="{FF2B5EF4-FFF2-40B4-BE49-F238E27FC236}">
                  <a16:creationId xmlns:a16="http://schemas.microsoft.com/office/drawing/2014/main" id="{C10EA3FE-6CBC-46D6-8F24-285E35244BB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 name="TextBox 13">
            <a:extLst>
              <a:ext uri="{FF2B5EF4-FFF2-40B4-BE49-F238E27FC236}">
                <a16:creationId xmlns:a16="http://schemas.microsoft.com/office/drawing/2014/main" id="{CF6F8631-3083-4561-AF60-2F5ABCE92AC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1072987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407366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B0B47E8E-A701-46CC-A22F-1458AFBEC149}"/>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874266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ACF21660-E20C-4DC3-9F1C-C464BEFD0C7F}"/>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2636244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1" y="0"/>
            <a:ext cx="811212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DD3977D0-070F-4F67-B011-6AC6DA2B02F6}"/>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907906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Conclusion">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3196864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9862"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3EC9D76-D7D9-412C-9387-72B2529A4FE8}"/>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D691059E-BE05-4555-8F01-18A83D0279FD}"/>
              </a:ext>
            </a:extLst>
          </p:cNvPr>
          <p:cNvGrpSpPr/>
          <p:nvPr userDrawn="1"/>
        </p:nvGrpSpPr>
        <p:grpSpPr>
          <a:xfrm>
            <a:off x="-1" y="1066712"/>
            <a:ext cx="12198356" cy="5802074"/>
            <a:chOff x="-1" y="1066712"/>
            <a:chExt cx="12198356" cy="5802074"/>
          </a:xfrm>
        </p:grpSpPr>
        <p:pic>
          <p:nvPicPr>
            <p:cNvPr id="27" name="Picture 26">
              <a:extLst>
                <a:ext uri="{FF2B5EF4-FFF2-40B4-BE49-F238E27FC236}">
                  <a16:creationId xmlns:a16="http://schemas.microsoft.com/office/drawing/2014/main" id="{2DA46A46-EA96-4234-A1A5-121F7DD55E8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8" name="Picture 27">
              <a:extLst>
                <a:ext uri="{FF2B5EF4-FFF2-40B4-BE49-F238E27FC236}">
                  <a16:creationId xmlns:a16="http://schemas.microsoft.com/office/drawing/2014/main" id="{EC9E39EF-A8D0-4369-AAC2-9FB3E50E469F}"/>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F5C6688C-D774-4C09-AE6C-E448CAE2CD57}"/>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rgbClr val="FFFFFF"/>
                </a:solidFill>
                <a:effectLst/>
                <a:uLnTx/>
                <a:uFillTx/>
                <a:latin typeface="+mj-lt"/>
                <a:ea typeface="+mn-ea"/>
                <a:cs typeface="+mn-cs"/>
              </a:rPr>
              <a:t>What’s next for your business?</a:t>
            </a:r>
          </a:p>
        </p:txBody>
      </p:sp>
    </p:spTree>
    <p:extLst>
      <p:ext uri="{BB962C8B-B14F-4D97-AF65-F5344CB8AC3E}">
        <p14:creationId xmlns:p14="http://schemas.microsoft.com/office/powerpoint/2010/main" val="44199206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Conclusio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2146189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0883"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6FB5C4A-A164-4FD2-A5FF-8976404070E6}"/>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86629CB3-9F0D-41BB-A989-9D38D39A0DA6}"/>
              </a:ext>
            </a:extLst>
          </p:cNvPr>
          <p:cNvGrpSpPr/>
          <p:nvPr userDrawn="1"/>
        </p:nvGrpSpPr>
        <p:grpSpPr>
          <a:xfrm>
            <a:off x="-1" y="1066712"/>
            <a:ext cx="12198356" cy="5802074"/>
            <a:chOff x="-1" y="1066712"/>
            <a:chExt cx="12198356" cy="5802074"/>
          </a:xfrm>
        </p:grpSpPr>
        <p:pic>
          <p:nvPicPr>
            <p:cNvPr id="26" name="Picture 25">
              <a:extLst>
                <a:ext uri="{FF2B5EF4-FFF2-40B4-BE49-F238E27FC236}">
                  <a16:creationId xmlns:a16="http://schemas.microsoft.com/office/drawing/2014/main" id="{8B51ABCA-B932-4BCF-9A59-C29586D3BB82}"/>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7" name="Picture 26">
              <a:extLst>
                <a:ext uri="{FF2B5EF4-FFF2-40B4-BE49-F238E27FC236}">
                  <a16:creationId xmlns:a16="http://schemas.microsoft.com/office/drawing/2014/main" id="{E42FFBF4-41E0-4495-9558-F57ED42E45D2}"/>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27E8D041-C83C-49A7-9D45-71EA84C63AEC}"/>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chemeClr val="tx1"/>
                </a:solidFill>
                <a:effectLst/>
                <a:uLnTx/>
                <a:uFillTx/>
                <a:latin typeface="+mj-lt"/>
                <a:ea typeface="+mn-ea"/>
                <a:cs typeface="+mn-cs"/>
              </a:rPr>
              <a:t>What’s next for your business?</a:t>
            </a:r>
          </a:p>
        </p:txBody>
      </p:sp>
    </p:spTree>
    <p:extLst>
      <p:ext uri="{BB962C8B-B14F-4D97-AF65-F5344CB8AC3E}">
        <p14:creationId xmlns:p14="http://schemas.microsoft.com/office/powerpoint/2010/main" val="2076927930"/>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Boiler Plate">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23B0F1-7FC2-4E18-83ED-3B86713C22CD}"/>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7B3E10BB-E8D9-453A-8066-BA30602CC7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1" name="Picture 30">
              <a:extLst>
                <a:ext uri="{FF2B5EF4-FFF2-40B4-BE49-F238E27FC236}">
                  <a16:creationId xmlns:a16="http://schemas.microsoft.com/office/drawing/2014/main" id="{A5AC3777-2AA3-4BA0-87A1-C8524F70B4D8}"/>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717088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0794"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rgbClr val="FFFFFF"/>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rgbClr val="FFFFFF"/>
                </a:solidFill>
                <a:effectLst/>
                <a:uLnTx/>
                <a:uFillTx/>
                <a:latin typeface="+mn-lt"/>
                <a:ea typeface="+mn-ea"/>
                <a:cs typeface="+mn-cs"/>
              </a:rPr>
              <a:t>CxOs</a:t>
            </a:r>
            <a:r>
              <a:rPr kumimoji="0" lang="en-US" sz="900" b="0" i="0" u="none" strike="noStrike" kern="1200" cap="none" spc="0" normalizeH="0" baseline="0" noProof="0" dirty="0">
                <a:ln>
                  <a:noFill/>
                </a:ln>
                <a:solidFill>
                  <a:srgbClr val="FFFFFF"/>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t>
            </a:r>
            <a:r>
              <a:rPr kumimoji="0" lang="en-US" sz="900" b="0" i="1" u="none" strike="noStrike" kern="1200" cap="none" spc="0" normalizeH="0" baseline="0" noProof="0" dirty="0">
                <a:ln>
                  <a:noFill/>
                </a:ln>
                <a:solidFill>
                  <a:srgbClr val="FFFFFF"/>
                </a:solidFill>
                <a:effectLst/>
                <a:uLnTx/>
                <a:uFillTx/>
                <a:latin typeface="+mn-lt"/>
                <a:ea typeface="+mn-ea"/>
                <a:cs typeface="+mn-cs"/>
              </a:rPr>
              <a:t>People matter, results count.</a:t>
            </a:r>
            <a:endParaRPr kumimoji="0" lang="en-US" sz="900" b="0" i="1"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effectLst/>
                <a:latin typeface="+mn-lt"/>
                <a:ea typeface="+mn-ea"/>
                <a:cs typeface="+mn-cs"/>
              </a:rPr>
              <a:t>Visit us at </a:t>
            </a:r>
            <a:r>
              <a:rPr lang="de-DE" sz="900" dirty="0">
                <a:solidFill>
                  <a:schemeClr val="bg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 2019 Capgemini Invent. All rights reserved.</a:t>
            </a:r>
          </a:p>
        </p:txBody>
      </p:sp>
    </p:spTree>
    <p:extLst>
      <p:ext uri="{BB962C8B-B14F-4D97-AF65-F5344CB8AC3E}">
        <p14:creationId xmlns:p14="http://schemas.microsoft.com/office/powerpoint/2010/main" val="228046646"/>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Boiler Plate">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A811A24-065F-44D2-B35D-8655A620B8A1}"/>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6EC37181-73E0-4FEF-8F03-19840928678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3" name="Picture 32">
              <a:extLst>
                <a:ext uri="{FF2B5EF4-FFF2-40B4-BE49-F238E27FC236}">
                  <a16:creationId xmlns:a16="http://schemas.microsoft.com/office/drawing/2014/main" id="{E00F7EA5-6C80-4BFF-AD64-48FC3A6C4A3B}"/>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1750504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1180"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chemeClr val="tx1"/>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chemeClr val="tx1"/>
                </a:solidFill>
                <a:effectLst/>
                <a:uLnTx/>
                <a:uFillTx/>
                <a:latin typeface="+mn-lt"/>
                <a:ea typeface="+mn-ea"/>
                <a:cs typeface="+mn-cs"/>
              </a:rPr>
              <a:t>CxOs</a:t>
            </a:r>
            <a:r>
              <a:rPr kumimoji="0" lang="en-US" sz="900" b="0" i="0" u="none" strike="noStrike" kern="1200" cap="none" spc="0" normalizeH="0" baseline="0" noProof="0" dirty="0">
                <a:ln>
                  <a:noFill/>
                </a:ln>
                <a:solidFill>
                  <a:schemeClr val="tx1"/>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t>
            </a:r>
            <a:r>
              <a:rPr kumimoji="0" lang="en-US" sz="900" b="0" i="1" u="none" strike="noStrike" kern="1200" cap="none" spc="0" normalizeH="0" baseline="0" noProof="0" dirty="0">
                <a:ln>
                  <a:noFill/>
                </a:ln>
                <a:solidFill>
                  <a:schemeClr val="tx1"/>
                </a:solidFill>
                <a:effectLst/>
                <a:uLnTx/>
                <a:uFillTx/>
                <a:latin typeface="+mn-lt"/>
                <a:ea typeface="+mn-ea"/>
                <a:cs typeface="+mn-cs"/>
              </a:rPr>
              <a:t>People matter, results count.</a:t>
            </a:r>
            <a:endParaRPr kumimoji="0" lang="en-US" sz="900" b="0" i="1"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Visit us at </a:t>
            </a:r>
            <a:r>
              <a:rPr lang="de-DE" sz="900" dirty="0">
                <a:solidFill>
                  <a:schemeClr val="tx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tx1"/>
              </a:solidFill>
              <a:effectLst/>
              <a:latin typeface="+mn-lt"/>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tx1"/>
                </a:solidFill>
                <a:latin typeface="+mn-lt"/>
                <a:cs typeface="Arial"/>
              </a:rPr>
              <a:t>© 2019 Capgemini Invent. All rights reserved.</a:t>
            </a:r>
          </a:p>
        </p:txBody>
      </p:sp>
    </p:spTree>
    <p:extLst>
      <p:ext uri="{BB962C8B-B14F-4D97-AF65-F5344CB8AC3E}">
        <p14:creationId xmlns:p14="http://schemas.microsoft.com/office/powerpoint/2010/main" val="1521475989"/>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6113531-7598-4F63-8B27-CF211DCF8329}"/>
              </a:ext>
            </a:extLst>
          </p:cNvPr>
          <p:cNvGraphicFramePr>
            <a:graphicFrameLocks noChangeAspect="1"/>
          </p:cNvGraphicFramePr>
          <p:nvPr userDrawn="1">
            <p:custDataLst>
              <p:tags r:id="rId2"/>
            </p:custDataLst>
            <p:extLst>
              <p:ext uri="{D42A27DB-BD31-4B8C-83A1-F6EECF244321}">
                <p14:modId xmlns:p14="http://schemas.microsoft.com/office/powerpoint/2010/main" val="511963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86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66E9BAFB-E7EF-4F69-818F-35B232D549CA}"/>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p:nvPr>
        </p:nvSpPr>
        <p:spPr>
          <a:xfrm>
            <a:off x="1794570" y="2221388"/>
            <a:ext cx="5813598" cy="369332"/>
          </a:xfrm>
        </p:spPr>
        <p:txBody>
          <a:bodyPr>
            <a:normAutofit/>
          </a:bodyPr>
          <a:lstStyle>
            <a:lvl1pPr>
              <a:spcBef>
                <a:spcPts val="0"/>
              </a:spcBef>
              <a:defRPr sz="2400"/>
            </a:lvl1pPr>
          </a:lstStyle>
          <a:p>
            <a:pPr lvl="0"/>
            <a:r>
              <a:rPr lang="en-US"/>
              <a:t>Click to edit Master text styles</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p:nvPr>
        </p:nvSpPr>
        <p:spPr>
          <a:xfrm>
            <a:off x="1794570" y="2814001"/>
            <a:ext cx="5813598" cy="369332"/>
          </a:xfrm>
        </p:spPr>
        <p:txBody>
          <a:bodyPr>
            <a:normAutofit/>
          </a:bodyPr>
          <a:lstStyle>
            <a:lvl1pPr>
              <a:spcBef>
                <a:spcPts val="0"/>
              </a:spcBef>
              <a:defRPr sz="2400"/>
            </a:lvl1pPr>
          </a:lstStyle>
          <a:p>
            <a:pPr lvl="0"/>
            <a:r>
              <a:rPr lang="en-US"/>
              <a:t>Click to edit Master text styles</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grpSp>
        <p:nvGrpSpPr>
          <p:cNvPr id="25" name="Group 37">
            <a:extLst>
              <a:ext uri="{FF2B5EF4-FFF2-40B4-BE49-F238E27FC236}">
                <a16:creationId xmlns:a16="http://schemas.microsoft.com/office/drawing/2014/main" id="{F199D190-F10A-4C80-B7AC-2C842018D038}"/>
              </a:ext>
            </a:extLst>
          </p:cNvPr>
          <p:cNvGrpSpPr/>
          <p:nvPr userDrawn="1"/>
        </p:nvGrpSpPr>
        <p:grpSpPr>
          <a:xfrm>
            <a:off x="11501102" y="171573"/>
            <a:ext cx="419436" cy="388087"/>
            <a:chOff x="5481638" y="2859088"/>
            <a:chExt cx="1231900" cy="1139825"/>
          </a:xfrm>
          <a:solidFill>
            <a:schemeClr val="bg1"/>
          </a:solidFill>
        </p:grpSpPr>
        <p:sp>
          <p:nvSpPr>
            <p:cNvPr id="26" name="Freeform 320">
              <a:extLst>
                <a:ext uri="{FF2B5EF4-FFF2-40B4-BE49-F238E27FC236}">
                  <a16:creationId xmlns:a16="http://schemas.microsoft.com/office/drawing/2014/main" id="{0A5DA0A7-74EB-4AD2-849E-56AB911B163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321">
              <a:extLst>
                <a:ext uri="{FF2B5EF4-FFF2-40B4-BE49-F238E27FC236}">
                  <a16:creationId xmlns:a16="http://schemas.microsoft.com/office/drawing/2014/main" id="{00B7A470-8AEB-49C3-B82A-DCFE373AF51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p:nvPr>
        </p:nvSpPr>
        <p:spPr>
          <a:xfrm>
            <a:off x="1794570" y="3999227"/>
            <a:ext cx="5813598" cy="369332"/>
          </a:xfrm>
        </p:spPr>
        <p:txBody>
          <a:bodyPr>
            <a:normAutofit/>
          </a:bodyPr>
          <a:lstStyle>
            <a:lvl1pPr>
              <a:spcBef>
                <a:spcPts val="0"/>
              </a:spcBef>
              <a:defRPr sz="2400"/>
            </a:lvl1pPr>
          </a:lstStyle>
          <a:p>
            <a:pPr lvl="0"/>
            <a:r>
              <a:rPr lang="en-US"/>
              <a:t>Click to edit Master text styles</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p:nvPr>
        </p:nvSpPr>
        <p:spPr>
          <a:xfrm>
            <a:off x="1794570" y="4591841"/>
            <a:ext cx="5813598" cy="369332"/>
          </a:xfrm>
        </p:spPr>
        <p:txBody>
          <a:bodyPr>
            <a:normAutofit/>
          </a:bodyPr>
          <a:lstStyle>
            <a:lvl1pPr>
              <a:spcBef>
                <a:spcPts val="0"/>
              </a:spcBef>
              <a:defRPr sz="2400"/>
            </a:lvl1pPr>
          </a:lstStyle>
          <a:p>
            <a:pPr lvl="0"/>
            <a:r>
              <a:rPr lang="en-US"/>
              <a:t>Click to edit Master text styles</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6" name="TextBox 35">
            <a:extLst>
              <a:ext uri="{FF2B5EF4-FFF2-40B4-BE49-F238E27FC236}">
                <a16:creationId xmlns:a16="http://schemas.microsoft.com/office/drawing/2014/main" id="{AFD10231-6BD1-4040-B157-F3CA516C7AA8}"/>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58722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p:bgPr>
        <a:solidFill>
          <a:schemeClr val="tx2"/>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ADDFB0A-4AF8-42FB-978F-03E32AF77A25}"/>
              </a:ext>
            </a:extLst>
          </p:cNvPr>
          <p:cNvGraphicFramePr>
            <a:graphicFrameLocks noChangeAspect="1"/>
          </p:cNvGraphicFramePr>
          <p:nvPr userDrawn="1">
            <p:custDataLst>
              <p:tags r:id="rId2"/>
            </p:custDataLst>
            <p:extLst>
              <p:ext uri="{D42A27DB-BD31-4B8C-83A1-F6EECF244321}">
                <p14:modId xmlns:p14="http://schemas.microsoft.com/office/powerpoint/2010/main" val="1024874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964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877CDCF7-91E2-4762-B8ED-225FAE059CD5}"/>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chemeClr val="bg1"/>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5" name="TextBox 14">
            <a:extLst>
              <a:ext uri="{FF2B5EF4-FFF2-40B4-BE49-F238E27FC236}">
                <a16:creationId xmlns:a16="http://schemas.microsoft.com/office/drawing/2014/main" id="{0F1CFC8F-D527-4098-A815-67374241862A}"/>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7461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9E24B53-650D-46BA-B8D2-F667BFEB1466}"/>
              </a:ext>
            </a:extLst>
          </p:cNvPr>
          <p:cNvGraphicFramePr>
            <a:graphicFrameLocks noChangeAspect="1"/>
          </p:cNvGraphicFramePr>
          <p:nvPr userDrawn="1">
            <p:custDataLst>
              <p:tags r:id="rId2"/>
            </p:custDataLst>
            <p:extLst>
              <p:ext uri="{D42A27DB-BD31-4B8C-83A1-F6EECF244321}">
                <p14:modId xmlns:p14="http://schemas.microsoft.com/office/powerpoint/2010/main" val="4114165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06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01764CA6-C08E-4D60-8E87-0DA49AC4AF97}"/>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ysClr val="windowText" lastClr="000000"/>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1" name="Date Placeholder 2">
            <a:extLst>
              <a:ext uri="{FF2B5EF4-FFF2-40B4-BE49-F238E27FC236}">
                <a16:creationId xmlns:a16="http://schemas.microsoft.com/office/drawing/2014/main" id="{2D07505A-11D7-468B-AF74-268C7017E62A}"/>
              </a:ext>
            </a:extLst>
          </p:cNvPr>
          <p:cNvSpPr>
            <a:spLocks noGrp="1"/>
          </p:cNvSpPr>
          <p:nvPr>
            <p:ph type="dt" sz="half" idx="10"/>
          </p:nvPr>
        </p:nvSpPr>
        <p:spPr>
          <a:xfrm>
            <a:off x="8647289" y="6650661"/>
            <a:ext cx="2664297" cy="123111"/>
          </a:xfrm>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2" name="Slide Number Placeholder 5">
            <a:extLst>
              <a:ext uri="{FF2B5EF4-FFF2-40B4-BE49-F238E27FC236}">
                <a16:creationId xmlns:a16="http://schemas.microsoft.com/office/drawing/2014/main" id="{5FE31609-5B32-4D3B-BE7C-3835E24B8544}"/>
              </a:ext>
            </a:extLst>
          </p:cNvPr>
          <p:cNvSpPr>
            <a:spLocks noGrp="1"/>
          </p:cNvSpPr>
          <p:nvPr>
            <p:ph type="sldNum" sz="quarter" idx="12"/>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
        <p:nvSpPr>
          <p:cNvPr id="14" name="Footer Placeholder 3">
            <a:extLst>
              <a:ext uri="{FF2B5EF4-FFF2-40B4-BE49-F238E27FC236}">
                <a16:creationId xmlns:a16="http://schemas.microsoft.com/office/drawing/2014/main" id="{33297732-50FA-454C-AA81-77D9D2DA59DF}"/>
              </a:ext>
            </a:extLst>
          </p:cNvPr>
          <p:cNvSpPr>
            <a:spLocks noGrp="1"/>
          </p:cNvSpPr>
          <p:nvPr>
            <p:ph type="ftr" sz="quarter" idx="16"/>
          </p:nvPr>
        </p:nvSpPr>
        <p:spPr>
          <a:xfrm>
            <a:off x="550863" y="6650661"/>
            <a:ext cx="4716524" cy="123111"/>
          </a:xfrm>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7" name="Group 37">
            <a:extLst>
              <a:ext uri="{FF2B5EF4-FFF2-40B4-BE49-F238E27FC236}">
                <a16:creationId xmlns:a16="http://schemas.microsoft.com/office/drawing/2014/main" id="{611BB770-85C5-44C5-8062-04E6E50C23F0}"/>
              </a:ext>
            </a:extLst>
          </p:cNvPr>
          <p:cNvGrpSpPr/>
          <p:nvPr userDrawn="1"/>
        </p:nvGrpSpPr>
        <p:grpSpPr>
          <a:xfrm>
            <a:off x="11501102" y="171573"/>
            <a:ext cx="419436" cy="388087"/>
            <a:chOff x="5481638" y="2859088"/>
            <a:chExt cx="1231900" cy="1139825"/>
          </a:xfrm>
          <a:solidFill>
            <a:schemeClr val="bg1"/>
          </a:solidFill>
        </p:grpSpPr>
        <p:sp>
          <p:nvSpPr>
            <p:cNvPr id="18" name="Freeform 320">
              <a:extLst>
                <a:ext uri="{FF2B5EF4-FFF2-40B4-BE49-F238E27FC236}">
                  <a16:creationId xmlns:a16="http://schemas.microsoft.com/office/drawing/2014/main" id="{B3B92E82-A802-412C-9440-5BDBD6375EA1}"/>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321">
              <a:extLst>
                <a:ext uri="{FF2B5EF4-FFF2-40B4-BE49-F238E27FC236}">
                  <a16:creationId xmlns:a16="http://schemas.microsoft.com/office/drawing/2014/main" id="{CF56CFB0-0EAF-44B7-AE9D-B7B7C17AE0C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a:extLst>
              <a:ext uri="{FF2B5EF4-FFF2-40B4-BE49-F238E27FC236}">
                <a16:creationId xmlns:a16="http://schemas.microsoft.com/office/drawing/2014/main" id="{86C9A6D3-3151-443B-A1CF-6E2770553B0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60640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extLst>
              <p:ext uri="{D42A27DB-BD31-4B8C-83A1-F6EECF244321}">
                <p14:modId xmlns:p14="http://schemas.microsoft.com/office/powerpoint/2010/main" val="1475188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3" name="TextBox 12">
            <a:extLst>
              <a:ext uri="{FF2B5EF4-FFF2-40B4-BE49-F238E27FC236}">
                <a16:creationId xmlns:a16="http://schemas.microsoft.com/office/drawing/2014/main" id="{025830AC-A3AD-44CA-8ABF-5BB61E9BFDB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1" name="Date Placeholder 2">
            <a:extLst>
              <a:ext uri="{FF2B5EF4-FFF2-40B4-BE49-F238E27FC236}">
                <a16:creationId xmlns:a16="http://schemas.microsoft.com/office/drawing/2014/main" id="{4B88ABF7-608E-4C16-B6B3-F174C9B45007}"/>
              </a:ext>
            </a:extLst>
          </p:cNvPr>
          <p:cNvSpPr>
            <a:spLocks noGrp="1"/>
          </p:cNvSpPr>
          <p:nvPr>
            <p:ph type="dt" sz="half" idx="12"/>
          </p:nvPr>
        </p:nvSpPr>
        <p:spPr>
          <a:xfrm>
            <a:off x="9192344" y="6650661"/>
            <a:ext cx="2119242" cy="123111"/>
          </a:xfrm>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2" name="Slide Number Placeholder 5">
            <a:extLst>
              <a:ext uri="{FF2B5EF4-FFF2-40B4-BE49-F238E27FC236}">
                <a16:creationId xmlns:a16="http://schemas.microsoft.com/office/drawing/2014/main" id="{EFBE8E09-DC2E-423F-AB05-42B61EE8A325}"/>
              </a:ext>
            </a:extLst>
          </p:cNvPr>
          <p:cNvSpPr>
            <a:spLocks noGrp="1"/>
          </p:cNvSpPr>
          <p:nvPr>
            <p:ph type="sldNum" sz="quarter" idx="14"/>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21831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2564443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Box 11">
            <a:extLst>
              <a:ext uri="{FF2B5EF4-FFF2-40B4-BE49-F238E27FC236}">
                <a16:creationId xmlns:a16="http://schemas.microsoft.com/office/drawing/2014/main" id="{A58CD0B3-CA81-4B85-8705-5C21FEDC443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3823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7461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169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C17A1895-A841-4F2F-AF71-2C5D96745B7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551384" y="1624108"/>
            <a:ext cx="11090938" cy="482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3" name="TextBox 12">
            <a:extLst>
              <a:ext uri="{FF2B5EF4-FFF2-40B4-BE49-F238E27FC236}">
                <a16:creationId xmlns:a16="http://schemas.microsoft.com/office/drawing/2014/main" id="{8C810B4B-2B17-4744-9D06-4BC2D785908F}"/>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0394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vmlDrawing" Target="../drawings/vmlDrawing1.v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75EE74F-42BB-400A-BDF7-2AC4EB895E92}"/>
              </a:ext>
            </a:extLst>
          </p:cNvPr>
          <p:cNvGraphicFramePr>
            <a:graphicFrameLocks noChangeAspect="1"/>
          </p:cNvGraphicFramePr>
          <p:nvPr userDrawn="1">
            <p:custDataLst>
              <p:tags r:id="rId41"/>
            </p:custDataLst>
            <p:extLst>
              <p:ext uri="{D42A27DB-BD31-4B8C-83A1-F6EECF244321}">
                <p14:modId xmlns:p14="http://schemas.microsoft.com/office/powerpoint/2010/main" val="10484859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9390"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23EAB68-6143-4F24-BBF2-8F54A5561D71}"/>
              </a:ext>
            </a:extLst>
          </p:cNvPr>
          <p:cNvSpPr/>
          <p:nvPr userDrawn="1">
            <p:custDataLst>
              <p:tags r:id="rId42"/>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17" name="CapgeminiBox" hidden="1">
            <a:extLst>
              <a:ext uri="{FF2B5EF4-FFF2-40B4-BE49-F238E27FC236}">
                <a16:creationId xmlns:a16="http://schemas.microsoft.com/office/drawing/2014/main" id="{9311D4EF-66C2-44AF-9082-3181C1029225}"/>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a:t>
            </a:r>
            <a:r>
              <a:rPr lang="fr-FR" dirty="0" err="1"/>
              <a:t>Invent</a:t>
            </a:r>
            <a:r>
              <a:rPr lang="fr-FR" dirty="0"/>
              <a:t> v9.0</a:t>
            </a:r>
          </a:p>
        </p:txBody>
      </p:sp>
      <p:sp>
        <p:nvSpPr>
          <p:cNvPr id="4" name="Text Placeholder 1"/>
          <p:cNvSpPr>
            <a:spLocks noGrp="1"/>
          </p:cNvSpPr>
          <p:nvPr userDrawn="1">
            <p:ph type="body" idx="1"/>
          </p:nvPr>
        </p:nvSpPr>
        <p:spPr>
          <a:xfrm>
            <a:off x="551384" y="1628800"/>
            <a:ext cx="11090938" cy="4829080"/>
          </a:xfrm>
          <a:prstGeom prst="rect">
            <a:avLst/>
          </a:prstGeom>
        </p:spPr>
        <p:txBody>
          <a:bodyPr vert="horz" lIns="0" tIns="0" rIns="18000" bIns="0" rtlCol="0">
            <a:norm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5" name="Date Placeholder 34">
            <a:extLst>
              <a:ext uri="{FF2B5EF4-FFF2-40B4-BE49-F238E27FC236}">
                <a16:creationId xmlns:a16="http://schemas.microsoft.com/office/drawing/2014/main" id="{9E7A3BD3-DDA4-42A3-B05C-F6E4E51D9B78}"/>
              </a:ext>
            </a:extLst>
          </p:cNvPr>
          <p:cNvSpPr>
            <a:spLocks noGrp="1"/>
          </p:cNvSpPr>
          <p:nvPr userDrawn="1">
            <p:ph type="dt" sz="half" idx="2"/>
          </p:nvPr>
        </p:nvSpPr>
        <p:spPr>
          <a:xfrm>
            <a:off x="9192344" y="6650661"/>
            <a:ext cx="2119242" cy="123111"/>
          </a:xfrm>
          <a:prstGeom prst="rect">
            <a:avLst/>
          </a:prstGeom>
        </p:spPr>
        <p:txBody>
          <a:bodyPr wrap="none" lIns="0" tIns="0" rIns="0" bIns="0" anchor="ctr" anchorCtr="0">
            <a:noAutofit/>
          </a:bodyPr>
          <a:lstStyle>
            <a:lvl1pPr>
              <a:defRPr lang="de-DE" sz="800" smtClean="0">
                <a:solidFill>
                  <a:schemeClr val="bg1">
                    <a:lumMod val="65000"/>
                  </a:schemeClr>
                </a:solidFill>
                <a:latin typeface="+mn-lt"/>
              </a:defRPr>
            </a:lvl1pPr>
          </a:lstStyle>
          <a:p>
            <a:pPr algn="r">
              <a:spcBef>
                <a:spcPts val="1000"/>
              </a:spcBef>
              <a:buFont typeface="Arial" panose="020B0604020202020204" pitchFamily="34" charset="0"/>
              <a:buNone/>
            </a:pPr>
            <a:r>
              <a:rPr lang="de-DE"/>
              <a:t>© Capgemini Invent 2019. All rights reserved.</a:t>
            </a:r>
            <a:endParaRPr lang="en-US" dirty="0"/>
          </a:p>
        </p:txBody>
      </p:sp>
      <p:sp>
        <p:nvSpPr>
          <p:cNvPr id="38" name="Slide Number Placeholder 37">
            <a:extLst>
              <a:ext uri="{FF2B5EF4-FFF2-40B4-BE49-F238E27FC236}">
                <a16:creationId xmlns:a16="http://schemas.microsoft.com/office/drawing/2014/main" id="{7AB8C2A9-4C2D-43C3-9F07-0C825FF51364}"/>
              </a:ext>
            </a:extLst>
          </p:cNvPr>
          <p:cNvSpPr>
            <a:spLocks noGrp="1"/>
          </p:cNvSpPr>
          <p:nvPr userDrawn="1">
            <p:ph type="sldNum" sz="quarter" idx="4"/>
          </p:nvPr>
        </p:nvSpPr>
        <p:spPr>
          <a:xfrm>
            <a:off x="11407951" y="6650661"/>
            <a:ext cx="232665" cy="123111"/>
          </a:xfrm>
          <a:prstGeom prst="rect">
            <a:avLst/>
          </a:prstGeom>
        </p:spPr>
        <p:txBody>
          <a:bodyPr wrap="square" lIns="0" tIns="0" rIns="0" bIns="0" anchor="ctr" anchorCtr="0">
            <a:spAutoFit/>
          </a:bodyPr>
          <a:lstStyle>
            <a:lvl1pPr>
              <a:defRPr lang="de-DE" sz="800" smtClean="0">
                <a:solidFill>
                  <a:schemeClr val="bg1">
                    <a:lumMod val="65000"/>
                  </a:schemeClr>
                </a:solidFill>
                <a:latin typeface="+mn-lt"/>
                <a:cs typeface="Arial" panose="020B0604020202020204" pitchFamily="34" charset="0"/>
              </a:defRPr>
            </a:lvl1pPr>
          </a:lstStyle>
          <a:p>
            <a:pPr algn="r"/>
            <a:fld id="{5D9A5160-6218-4E5A-B9E6-B93E3DAE377C}" type="slidenum">
              <a:rPr lang="en-US" smtClean="0"/>
              <a:pPr algn="r"/>
              <a:t>‹#›</a:t>
            </a:fld>
            <a:endParaRPr lang="en-US" dirty="0"/>
          </a:p>
        </p:txBody>
      </p:sp>
      <p:sp>
        <p:nvSpPr>
          <p:cNvPr id="41" name="FootnoteAndSource" hidden="1">
            <a:extLst>
              <a:ext uri="{FF2B5EF4-FFF2-40B4-BE49-F238E27FC236}">
                <a16:creationId xmlns:a16="http://schemas.microsoft.com/office/drawing/2014/main" id="{3DA1185B-144A-40DE-A4C3-65613C483C82}"/>
              </a:ext>
            </a:extLst>
          </p:cNvPr>
          <p:cNvSpPr txBox="1"/>
          <p:nvPr userDrawn="1"/>
        </p:nvSpPr>
        <p:spPr>
          <a:xfrm>
            <a:off x="545323"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551384" y="8744"/>
            <a:ext cx="10872000" cy="1116000"/>
          </a:xfrm>
          <a:prstGeom prst="rect">
            <a:avLst/>
          </a:prstGeom>
        </p:spPr>
        <p:txBody>
          <a:bodyPr vert="horz" lIns="0" tIns="180000" rIns="0" bIns="0" rtlCol="0" anchor="t" anchorCtr="0">
            <a:noAutofit/>
          </a:bodyPr>
          <a:lstStyle/>
          <a:p>
            <a:r>
              <a:rPr lang="en-US"/>
              <a:t>Click to edit Master title style</a:t>
            </a:r>
            <a:endParaRPr lang="de-DE" dirty="0"/>
          </a:p>
        </p:txBody>
      </p:sp>
      <p:sp>
        <p:nvSpPr>
          <p:cNvPr id="19" name="Footer Placeholder 9">
            <a:extLst>
              <a:ext uri="{FF2B5EF4-FFF2-40B4-BE49-F238E27FC236}">
                <a16:creationId xmlns:a16="http://schemas.microsoft.com/office/drawing/2014/main" id="{D3809B95-B2AA-47A9-8F86-88BF7BDE32FD}"/>
              </a:ext>
            </a:extLst>
          </p:cNvPr>
          <p:cNvSpPr>
            <a:spLocks noGrp="1"/>
          </p:cNvSpPr>
          <p:nvPr>
            <p:ph type="ftr" sz="quarter" idx="3"/>
          </p:nvPr>
        </p:nvSpPr>
        <p:spPr>
          <a:xfrm>
            <a:off x="550863" y="6650661"/>
            <a:ext cx="4716524" cy="123111"/>
          </a:xfrm>
          <a:prstGeom prst="rect">
            <a:avLst/>
          </a:prstGeom>
        </p:spPr>
        <p:txBody>
          <a:bodyPr wrap="none" lIns="0" tIns="0" rIns="0" bIns="0" anchor="ctr" anchorCtr="0">
            <a:noAutofit/>
          </a:bodyPr>
          <a:lstStyle>
            <a:lvl1pPr>
              <a:defRPr lang="de-DE" sz="800">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1114363" y="1124744"/>
            <a:ext cx="804808" cy="402775"/>
          </a:xfrm>
          <a:prstGeom prst="rect">
            <a:avLst/>
          </a:prstGeom>
          <a:solidFill>
            <a:schemeClr val="accent1">
              <a:lumMod val="50000"/>
            </a:schemeClr>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16" name="Rectangle 15" hidden="1">
            <a:extLst>
              <a:ext uri="{FF2B5EF4-FFF2-40B4-BE49-F238E27FC236}">
                <a16:creationId xmlns:a16="http://schemas.microsoft.com/office/drawing/2014/main" id="{744B6AC3-FF2F-4DBB-8E08-4EF920118C41}"/>
              </a:ext>
            </a:extLst>
          </p:cNvPr>
          <p:cNvSpPr/>
          <p:nvPr userDrawn="1">
            <p:custDataLst>
              <p:tags r:id="rId4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800" dirty="0">
              <a:solidFill>
                <a:schemeClr val="tx1"/>
              </a:solidFill>
              <a:latin typeface="Ubuntu" panose="020B0504030602030204" pitchFamily="34" charset="0"/>
              <a:ea typeface="+mj-ea"/>
              <a:cs typeface="+mj-cs"/>
              <a:sym typeface="Ubuntu" panose="020B050403060203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936" r:id="rId1"/>
    <p:sldLayoutId id="2147483938" r:id="rId2"/>
    <p:sldLayoutId id="2147484023" r:id="rId3"/>
    <p:sldLayoutId id="2147484025" r:id="rId4"/>
    <p:sldLayoutId id="2147484024" r:id="rId5"/>
    <p:sldLayoutId id="2147484026" r:id="rId6"/>
    <p:sldLayoutId id="2147483905" r:id="rId7"/>
    <p:sldLayoutId id="2147483893" r:id="rId8"/>
    <p:sldLayoutId id="2147484027" r:id="rId9"/>
    <p:sldLayoutId id="2147484032" r:id="rId10"/>
    <p:sldLayoutId id="2147484033" r:id="rId11"/>
    <p:sldLayoutId id="2147484034" r:id="rId12"/>
    <p:sldLayoutId id="2147484036" r:id="rId13"/>
    <p:sldLayoutId id="2147484048" r:id="rId14"/>
    <p:sldLayoutId id="2147484037" r:id="rId15"/>
    <p:sldLayoutId id="2147484038" r:id="rId16"/>
    <p:sldLayoutId id="2147484039" r:id="rId17"/>
    <p:sldLayoutId id="2147484040" r:id="rId18"/>
    <p:sldLayoutId id="2147484041" r:id="rId19"/>
    <p:sldLayoutId id="2147484042" r:id="rId20"/>
    <p:sldLayoutId id="2147484043" r:id="rId21"/>
    <p:sldLayoutId id="2147484044" r:id="rId22"/>
    <p:sldLayoutId id="2147484045" r:id="rId23"/>
    <p:sldLayoutId id="2147484046" r:id="rId24"/>
    <p:sldLayoutId id="2147484047" r:id="rId25"/>
    <p:sldLayoutId id="2147483945" r:id="rId26"/>
    <p:sldLayoutId id="2147483946" r:id="rId27"/>
    <p:sldLayoutId id="2147483961" r:id="rId28"/>
    <p:sldLayoutId id="2147484029" r:id="rId29"/>
    <p:sldLayoutId id="2147484030" r:id="rId30"/>
    <p:sldLayoutId id="2147484031" r:id="rId31"/>
    <p:sldLayoutId id="2147483982" r:id="rId32"/>
    <p:sldLayoutId id="2147483983" r:id="rId33"/>
    <p:sldLayoutId id="2147483984" r:id="rId34"/>
    <p:sldLayoutId id="2147483963" r:id="rId35"/>
    <p:sldLayoutId id="2147483964" r:id="rId36"/>
    <p:sldLayoutId id="2147483996" r:id="rId37"/>
    <p:sldLayoutId id="2147484000" r:id="rId38"/>
  </p:sldLayoutIdLst>
  <p:hf hdr="0" ftr="0"/>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2800" b="0" i="0" u="none" strike="noStrike" kern="1200" cap="none" spc="10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userDrawn="1">
          <p15:clr>
            <a:srgbClr val="F26B43"/>
          </p15:clr>
        </p15:guide>
        <p15:guide id="3" orient="horz" pos="4065" userDrawn="1">
          <p15:clr>
            <a:srgbClr val="F26B43"/>
          </p15:clr>
        </p15:guide>
        <p15:guide id="6" pos="347" userDrawn="1">
          <p15:clr>
            <a:srgbClr val="F26B43"/>
          </p15:clr>
        </p15:guide>
        <p15:guide id="7" pos="3840" userDrawn="1">
          <p15:clr>
            <a:srgbClr val="F26B43"/>
          </p15:clr>
        </p15:guide>
        <p15:guide id="8" pos="7333" userDrawn="1">
          <p15:clr>
            <a:srgbClr val="F26B43"/>
          </p15:clr>
        </p15:guide>
        <p15:guide id="9" orient="horz" pos="164" userDrawn="1">
          <p15:clr>
            <a:srgbClr val="F26B43"/>
          </p15:clr>
        </p15:guide>
        <p15:guide id="10" orient="horz" pos="102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A913D3C-3E3F-4788-9609-007816CD814A}"/>
              </a:ext>
            </a:extLst>
          </p:cNvPr>
          <p:cNvGraphicFramePr>
            <a:graphicFrameLocks noChangeAspect="1"/>
          </p:cNvGraphicFramePr>
          <p:nvPr>
            <p:custDataLst>
              <p:tags r:id="rId2"/>
            </p:custDataLst>
            <p:extLst>
              <p:ext uri="{D42A27DB-BD31-4B8C-83A1-F6EECF244321}">
                <p14:modId xmlns:p14="http://schemas.microsoft.com/office/powerpoint/2010/main" val="2074197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271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Subtitle 1">
            <a:extLst>
              <a:ext uri="{FF2B5EF4-FFF2-40B4-BE49-F238E27FC236}">
                <a16:creationId xmlns:a16="http://schemas.microsoft.com/office/drawing/2014/main" id="{90D03BB8-AC3A-4430-A4D0-BF8066772AB1}"/>
              </a:ext>
            </a:extLst>
          </p:cNvPr>
          <p:cNvSpPr>
            <a:spLocks noGrp="1"/>
          </p:cNvSpPr>
          <p:nvPr>
            <p:ph type="subTitle" idx="1"/>
          </p:nvPr>
        </p:nvSpPr>
        <p:spPr/>
        <p:txBody>
          <a:bodyPr/>
          <a:lstStyle/>
          <a:p>
            <a:endParaRPr lang="en-US" dirty="0"/>
          </a:p>
        </p:txBody>
      </p:sp>
      <p:sp>
        <p:nvSpPr>
          <p:cNvPr id="3" name="Text Placeholder 2">
            <a:extLst>
              <a:ext uri="{FF2B5EF4-FFF2-40B4-BE49-F238E27FC236}">
                <a16:creationId xmlns:a16="http://schemas.microsoft.com/office/drawing/2014/main" id="{A05E10C1-82C6-49DB-88F1-ADE944723CA7}"/>
              </a:ext>
            </a:extLst>
          </p:cNvPr>
          <p:cNvSpPr>
            <a:spLocks noGrp="1"/>
          </p:cNvSpPr>
          <p:nvPr>
            <p:ph type="body" sz="quarter" idx="12"/>
          </p:nvPr>
        </p:nvSpPr>
        <p:spPr/>
        <p:txBody>
          <a:bodyPr/>
          <a:lstStyle/>
          <a:p>
            <a:endParaRPr lang="en-US" dirty="0"/>
          </a:p>
        </p:txBody>
      </p:sp>
      <p:sp>
        <p:nvSpPr>
          <p:cNvPr id="7" name="Title 6">
            <a:extLst>
              <a:ext uri="{FF2B5EF4-FFF2-40B4-BE49-F238E27FC236}">
                <a16:creationId xmlns:a16="http://schemas.microsoft.com/office/drawing/2014/main" id="{82CAFABC-7E89-4393-B2DA-128262E92513}"/>
              </a:ext>
            </a:extLst>
          </p:cNvPr>
          <p:cNvSpPr>
            <a:spLocks noGrp="1"/>
          </p:cNvSpPr>
          <p:nvPr>
            <p:ph type="title"/>
          </p:nvPr>
        </p:nvSpPr>
        <p:spPr/>
        <p:txBody>
          <a:bodyPr/>
          <a:lstStyle/>
          <a:p>
            <a:r>
              <a:rPr lang="en-US" dirty="0"/>
              <a:t>My first example</a:t>
            </a:r>
          </a:p>
        </p:txBody>
      </p:sp>
      <p:sp>
        <p:nvSpPr>
          <p:cNvPr id="22" name="Rectangle 21">
            <a:extLst>
              <a:ext uri="{FF2B5EF4-FFF2-40B4-BE49-F238E27FC236}">
                <a16:creationId xmlns:a16="http://schemas.microsoft.com/office/drawing/2014/main" id="{A858CD58-24FD-4765-8D68-56B8489CD9EB}"/>
              </a:ext>
            </a:extLst>
          </p:cNvPr>
          <p:cNvSpPr/>
          <p:nvPr/>
        </p:nvSpPr>
        <p:spPr>
          <a:xfrm>
            <a:off x="550863" y="367872"/>
            <a:ext cx="2664292" cy="64894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pPr>
            <a:r>
              <a:rPr lang="en-US" sz="1400" dirty="0">
                <a:solidFill>
                  <a:schemeClr val="tx1"/>
                </a:solidFill>
              </a:rPr>
              <a:t>Client Logo</a:t>
            </a:r>
          </a:p>
          <a:p>
            <a:pPr algn="ctr">
              <a:spcBef>
                <a:spcPts val="300"/>
              </a:spcBef>
            </a:pPr>
            <a:r>
              <a:rPr lang="en-US" sz="1050" dirty="0">
                <a:solidFill>
                  <a:schemeClr val="tx1"/>
                </a:solidFill>
              </a:rPr>
              <a:t>(negative on this title layout)</a:t>
            </a:r>
            <a:endParaRPr lang="en-US" sz="900" dirty="0">
              <a:solidFill>
                <a:schemeClr val="tx1"/>
              </a:solidFill>
            </a:endParaRPr>
          </a:p>
        </p:txBody>
      </p:sp>
    </p:spTree>
    <p:extLst>
      <p:ext uri="{BB962C8B-B14F-4D97-AF65-F5344CB8AC3E}">
        <p14:creationId xmlns:p14="http://schemas.microsoft.com/office/powerpoint/2010/main" val="45746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4DC0D6-E3FE-4783-BD1F-4395C96EDA1E}"/>
              </a:ext>
            </a:extLst>
          </p:cNvPr>
          <p:cNvSpPr>
            <a:spLocks noGrp="1"/>
          </p:cNvSpPr>
          <p:nvPr>
            <p:ph type="title"/>
          </p:nvPr>
        </p:nvSpPr>
        <p:spPr/>
        <p:txBody>
          <a:bodyPr/>
          <a:lstStyle/>
          <a:p>
            <a:endParaRPr lang="es-ES"/>
          </a:p>
        </p:txBody>
      </p:sp>
      <p:sp>
        <p:nvSpPr>
          <p:cNvPr id="6" name="Text Placeholder 5">
            <a:extLst>
              <a:ext uri="{FF2B5EF4-FFF2-40B4-BE49-F238E27FC236}">
                <a16:creationId xmlns:a16="http://schemas.microsoft.com/office/drawing/2014/main" id="{ED954F49-EFFD-4791-8441-71BCA35631A7}"/>
              </a:ext>
            </a:extLst>
          </p:cNvPr>
          <p:cNvSpPr>
            <a:spLocks noGrp="1"/>
          </p:cNvSpPr>
          <p:nvPr>
            <p:ph type="body" sz="quarter" idx="18"/>
          </p:nvPr>
        </p:nvSpPr>
        <p:spPr/>
        <p:txBody>
          <a:bodyPr/>
          <a:lstStyle/>
          <a:p>
            <a:endParaRPr lang="es-ES"/>
          </a:p>
        </p:txBody>
      </p:sp>
      <p:sp>
        <p:nvSpPr>
          <p:cNvPr id="7" name="Text Placeholder 6">
            <a:extLst>
              <a:ext uri="{FF2B5EF4-FFF2-40B4-BE49-F238E27FC236}">
                <a16:creationId xmlns:a16="http://schemas.microsoft.com/office/drawing/2014/main" id="{E985D5B9-05E9-4799-B5DE-239787C94A54}"/>
              </a:ext>
            </a:extLst>
          </p:cNvPr>
          <p:cNvSpPr>
            <a:spLocks noGrp="1"/>
          </p:cNvSpPr>
          <p:nvPr>
            <p:ph type="body" sz="quarter" idx="19"/>
          </p:nvPr>
        </p:nvSpPr>
        <p:spPr/>
        <p:txBody>
          <a:bodyPr/>
          <a:lstStyle/>
          <a:p>
            <a:endParaRPr lang="es-ES"/>
          </a:p>
        </p:txBody>
      </p:sp>
      <p:sp>
        <p:nvSpPr>
          <p:cNvPr id="8" name="Text Placeholder 7">
            <a:extLst>
              <a:ext uri="{FF2B5EF4-FFF2-40B4-BE49-F238E27FC236}">
                <a16:creationId xmlns:a16="http://schemas.microsoft.com/office/drawing/2014/main" id="{E9A7DFB7-0805-4809-9879-68C709759B2B}"/>
              </a:ext>
            </a:extLst>
          </p:cNvPr>
          <p:cNvSpPr>
            <a:spLocks noGrp="1"/>
          </p:cNvSpPr>
          <p:nvPr>
            <p:ph type="body" sz="quarter" idx="20"/>
          </p:nvPr>
        </p:nvSpPr>
        <p:spPr/>
        <p:txBody>
          <a:bodyPr/>
          <a:lstStyle/>
          <a:p>
            <a:endParaRPr lang="es-ES"/>
          </a:p>
        </p:txBody>
      </p:sp>
      <p:sp>
        <p:nvSpPr>
          <p:cNvPr id="9" name="Text Placeholder 8">
            <a:extLst>
              <a:ext uri="{FF2B5EF4-FFF2-40B4-BE49-F238E27FC236}">
                <a16:creationId xmlns:a16="http://schemas.microsoft.com/office/drawing/2014/main" id="{68E5A0E6-DAD0-4DA8-9317-C005B5F36F08}"/>
              </a:ext>
            </a:extLst>
          </p:cNvPr>
          <p:cNvSpPr>
            <a:spLocks noGrp="1"/>
          </p:cNvSpPr>
          <p:nvPr>
            <p:ph type="body" sz="quarter" idx="21"/>
          </p:nvPr>
        </p:nvSpPr>
        <p:spPr/>
        <p:txBody>
          <a:bodyPr/>
          <a:lstStyle/>
          <a:p>
            <a:endParaRPr lang="es-ES"/>
          </a:p>
        </p:txBody>
      </p:sp>
      <p:sp>
        <p:nvSpPr>
          <p:cNvPr id="10" name="Text Placeholder 9">
            <a:extLst>
              <a:ext uri="{FF2B5EF4-FFF2-40B4-BE49-F238E27FC236}">
                <a16:creationId xmlns:a16="http://schemas.microsoft.com/office/drawing/2014/main" id="{27C12AAB-57B4-4FD6-8098-16E6FD01AA05}"/>
              </a:ext>
            </a:extLst>
          </p:cNvPr>
          <p:cNvSpPr>
            <a:spLocks noGrp="1"/>
          </p:cNvSpPr>
          <p:nvPr>
            <p:ph type="body" sz="quarter" idx="22"/>
          </p:nvPr>
        </p:nvSpPr>
        <p:spPr/>
        <p:txBody>
          <a:bodyPr/>
          <a:lstStyle/>
          <a:p>
            <a:endParaRPr lang="es-ES"/>
          </a:p>
        </p:txBody>
      </p:sp>
      <p:sp>
        <p:nvSpPr>
          <p:cNvPr id="11" name="Text Placeholder 10">
            <a:extLst>
              <a:ext uri="{FF2B5EF4-FFF2-40B4-BE49-F238E27FC236}">
                <a16:creationId xmlns:a16="http://schemas.microsoft.com/office/drawing/2014/main" id="{EFD630A7-3A42-44A1-B14E-FD05CAF04131}"/>
              </a:ext>
            </a:extLst>
          </p:cNvPr>
          <p:cNvSpPr>
            <a:spLocks noGrp="1"/>
          </p:cNvSpPr>
          <p:nvPr>
            <p:ph type="body" sz="quarter" idx="23"/>
          </p:nvPr>
        </p:nvSpPr>
        <p:spPr/>
        <p:txBody>
          <a:bodyPr/>
          <a:lstStyle/>
          <a:p>
            <a:endParaRPr lang="es-ES"/>
          </a:p>
        </p:txBody>
      </p:sp>
      <p:sp>
        <p:nvSpPr>
          <p:cNvPr id="12" name="Text Placeholder 11">
            <a:extLst>
              <a:ext uri="{FF2B5EF4-FFF2-40B4-BE49-F238E27FC236}">
                <a16:creationId xmlns:a16="http://schemas.microsoft.com/office/drawing/2014/main" id="{27425071-86DF-48B1-A870-78C24B7B34B4}"/>
              </a:ext>
            </a:extLst>
          </p:cNvPr>
          <p:cNvSpPr>
            <a:spLocks noGrp="1"/>
          </p:cNvSpPr>
          <p:nvPr>
            <p:ph type="body" sz="quarter" idx="24"/>
          </p:nvPr>
        </p:nvSpPr>
        <p:spPr/>
        <p:txBody>
          <a:bodyPr/>
          <a:lstStyle/>
          <a:p>
            <a:endParaRPr lang="es-ES"/>
          </a:p>
        </p:txBody>
      </p:sp>
      <p:sp>
        <p:nvSpPr>
          <p:cNvPr id="13" name="Text Placeholder 12">
            <a:extLst>
              <a:ext uri="{FF2B5EF4-FFF2-40B4-BE49-F238E27FC236}">
                <a16:creationId xmlns:a16="http://schemas.microsoft.com/office/drawing/2014/main" id="{A393840E-6B47-4166-B4AC-44DD4711097B}"/>
              </a:ext>
            </a:extLst>
          </p:cNvPr>
          <p:cNvSpPr>
            <a:spLocks noGrp="1"/>
          </p:cNvSpPr>
          <p:nvPr>
            <p:ph type="body" sz="quarter" idx="25"/>
          </p:nvPr>
        </p:nvSpPr>
        <p:spPr/>
        <p:txBody>
          <a:bodyPr/>
          <a:lstStyle/>
          <a:p>
            <a:endParaRPr lang="es-ES"/>
          </a:p>
        </p:txBody>
      </p:sp>
      <p:sp>
        <p:nvSpPr>
          <p:cNvPr id="14" name="Text Placeholder 13">
            <a:extLst>
              <a:ext uri="{FF2B5EF4-FFF2-40B4-BE49-F238E27FC236}">
                <a16:creationId xmlns:a16="http://schemas.microsoft.com/office/drawing/2014/main" id="{9764F247-0594-48D5-B205-94DF108BB0D0}"/>
              </a:ext>
            </a:extLst>
          </p:cNvPr>
          <p:cNvSpPr>
            <a:spLocks noGrp="1"/>
          </p:cNvSpPr>
          <p:nvPr>
            <p:ph type="body" sz="quarter" idx="26"/>
          </p:nvPr>
        </p:nvSpPr>
        <p:spPr/>
        <p:txBody>
          <a:bodyPr/>
          <a:lstStyle/>
          <a:p>
            <a:endParaRPr lang="es-ES"/>
          </a:p>
        </p:txBody>
      </p:sp>
      <p:sp>
        <p:nvSpPr>
          <p:cNvPr id="15" name="Text Placeholder 14">
            <a:extLst>
              <a:ext uri="{FF2B5EF4-FFF2-40B4-BE49-F238E27FC236}">
                <a16:creationId xmlns:a16="http://schemas.microsoft.com/office/drawing/2014/main" id="{ABEF3AEF-837E-45A1-9E07-B1F0086CA4D5}"/>
              </a:ext>
            </a:extLst>
          </p:cNvPr>
          <p:cNvSpPr>
            <a:spLocks noGrp="1"/>
          </p:cNvSpPr>
          <p:nvPr>
            <p:ph type="body" sz="quarter" idx="27"/>
          </p:nvPr>
        </p:nvSpPr>
        <p:spPr/>
        <p:txBody>
          <a:bodyPr/>
          <a:lstStyle/>
          <a:p>
            <a:endParaRPr lang="es-ES"/>
          </a:p>
        </p:txBody>
      </p:sp>
      <p:sp>
        <p:nvSpPr>
          <p:cNvPr id="16" name="Text Placeholder 15">
            <a:extLst>
              <a:ext uri="{FF2B5EF4-FFF2-40B4-BE49-F238E27FC236}">
                <a16:creationId xmlns:a16="http://schemas.microsoft.com/office/drawing/2014/main" id="{9AD7940D-77FD-4878-9E96-F641F73675F9}"/>
              </a:ext>
            </a:extLst>
          </p:cNvPr>
          <p:cNvSpPr>
            <a:spLocks noGrp="1"/>
          </p:cNvSpPr>
          <p:nvPr>
            <p:ph type="body" sz="quarter" idx="28"/>
          </p:nvPr>
        </p:nvSpPr>
        <p:spPr/>
        <p:txBody>
          <a:bodyPr/>
          <a:lstStyle/>
          <a:p>
            <a:endParaRPr lang="es-ES"/>
          </a:p>
        </p:txBody>
      </p:sp>
      <p:sp>
        <p:nvSpPr>
          <p:cNvPr id="17" name="Text Placeholder 16">
            <a:extLst>
              <a:ext uri="{FF2B5EF4-FFF2-40B4-BE49-F238E27FC236}">
                <a16:creationId xmlns:a16="http://schemas.microsoft.com/office/drawing/2014/main" id="{30766D7C-049E-42EB-BFEE-C8A15018384F}"/>
              </a:ext>
            </a:extLst>
          </p:cNvPr>
          <p:cNvSpPr>
            <a:spLocks noGrp="1"/>
          </p:cNvSpPr>
          <p:nvPr>
            <p:ph type="body" sz="quarter" idx="29"/>
          </p:nvPr>
        </p:nvSpPr>
        <p:spPr/>
        <p:txBody>
          <a:bodyPr/>
          <a:lstStyle/>
          <a:p>
            <a:endParaRPr lang="es-ES"/>
          </a:p>
        </p:txBody>
      </p:sp>
    </p:spTree>
    <p:extLst>
      <p:ext uri="{BB962C8B-B14F-4D97-AF65-F5344CB8AC3E}">
        <p14:creationId xmlns:p14="http://schemas.microsoft.com/office/powerpoint/2010/main" val="1823883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25d52fde-eb10-4e70-8aa2-c1e9f5b2942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5Ko5fK4RtCWgfiHi9RLQg"/>
</p:tagLst>
</file>

<file path=ppt/tags/tag3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JOd_gjjdQzeO9kf0_wSg3w"/>
</p:tagLst>
</file>

<file path=ppt/tags/tag4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8.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D7HNMvlQbCZdtvaViFNs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PGFw_NVS422W_v2S7n6Bg"/>
</p:tagLst>
</file>

<file path=ppt/tags/tag7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uIyzMOgRpWZvBx07YyGM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dNfUm5KtQkuxN9SW375jh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A5AdLARROS338PdZ_kU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Invent 2019">
  <a:themeElements>
    <a:clrScheme name="Capgemini Invent D">
      <a:dk1>
        <a:sysClr val="windowText" lastClr="000000"/>
      </a:dk1>
      <a:lt1>
        <a:srgbClr val="FFFFFF"/>
      </a:lt1>
      <a:dk2>
        <a:srgbClr val="2B143D"/>
      </a:dk2>
      <a:lt2>
        <a:srgbClr val="ECECEC"/>
      </a:lt2>
      <a:accent1>
        <a:srgbClr val="0070AD"/>
      </a:accent1>
      <a:accent2>
        <a:srgbClr val="12ABDB"/>
      </a:accent2>
      <a:accent3>
        <a:srgbClr val="7F7F7F"/>
      </a:accent3>
      <a:accent4>
        <a:srgbClr val="FF304C"/>
      </a:accent4>
      <a:accent5>
        <a:srgbClr val="95E616"/>
      </a:accent5>
      <a:accent6>
        <a:srgbClr val="00C37B"/>
      </a:accent6>
      <a:hlink>
        <a:srgbClr val="12ABDB"/>
      </a:hlink>
      <a:folHlink>
        <a:srgbClr val="7E39BA"/>
      </a:folHlink>
    </a:clrScheme>
    <a:fontScheme name="Ubuntu">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marL="95250" indent="-95250" algn="l">
          <a:spcBef>
            <a:spcPct val="0"/>
          </a:spcBef>
          <a:defRPr sz="1400" dirty="0" err="1" smtClean="0"/>
        </a:defPPr>
      </a:lstStyle>
    </a:txDef>
  </a:objectDefaults>
  <a:extraClrSchemeLst/>
  <a:custClrLst>
    <a:custClr name="Light Capgemini Blue">
      <a:srgbClr val="7FBAD9"/>
    </a:custClr>
    <a:custClr name="Light Vibrant Blue">
      <a:srgbClr val="88D5ED"/>
    </a:custClr>
    <a:custClr name="Bright Green">
      <a:srgbClr val="C8FF16"/>
    </a:custClr>
    <a:custClr name="Green">
      <a:srgbClr val="00C37B"/>
    </a:custClr>
    <a:custClr name="Dark Green">
      <a:srgbClr val="15596B"/>
    </a:custClr>
    <a:custClr name="Bright Aqua">
      <a:srgbClr val="01D1D0"/>
    </a:custClr>
    <a:custClr name="Aqua">
      <a:srgbClr val="0F999C"/>
    </a:custClr>
    <a:custClr name="Orange">
      <a:srgbClr val="FF6327"/>
    </a:custClr>
    <a:custClr name="Peach">
      <a:srgbClr val="F37D83"/>
    </a:custClr>
    <a:custClr name="Light Claret">
      <a:srgbClr val="CB2980"/>
    </a:custClr>
    <a:custClr name="Claret">
      <a:srgbClr val="860864"/>
    </a:custClr>
    <a:custClr name="Bright Purple">
      <a:srgbClr val="6D64CC"/>
    </a:custClr>
    <a:custClr name="Purple">
      <a:srgbClr val="7E39BA"/>
    </a:custClr>
    <a:custClr name="Dark Purple">
      <a:srgbClr val="4701A7"/>
    </a:custClr>
  </a:custClrLst>
  <a:extLst>
    <a:ext uri="{05A4C25C-085E-4340-85A3-A5531E510DB2}">
      <thm15:themeFamily xmlns:thm15="http://schemas.microsoft.com/office/thememl/2012/main" name="CapgeminiInvent_Master.pptx" id="{87005D6F-2E27-406D-9057-72E1B49C81B2}" vid="{5B2D328B-CEB3-485A-9DAD-B50756962277}"/>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13</Words>
  <Application>Microsoft Office PowerPoint</Application>
  <PresentationFormat>Widescreen</PresentationFormat>
  <Paragraphs>4</Paragraphs>
  <Slides>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Arial</vt:lpstr>
      <vt:lpstr>Ubuntu</vt:lpstr>
      <vt:lpstr>Verdana</vt:lpstr>
      <vt:lpstr>Wingdings</vt:lpstr>
      <vt:lpstr>Capgemini Invent 2019</vt:lpstr>
      <vt:lpstr>think-cell Slide</vt:lpstr>
      <vt:lpstr>My first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2020-04-19T11:43:13Z</dcterms:created>
  <dcterms:modified xsi:type="dcterms:W3CDTF">2020-04-23T18:32:36Z</dcterms:modified>
</cp:coreProperties>
</file>