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74" autoAdjust="0"/>
  </p:normalViewPr>
  <p:slideViewPr>
    <p:cSldViewPr snapToGrid="0" showGuides="1">
      <p:cViewPr varScale="1">
        <p:scale>
          <a:sx n="67" d="100"/>
          <a:sy n="67" d="100"/>
        </p:scale>
        <p:origin x="236" y="4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71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PtxGenerator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GAP analysis example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Gill Sans SemiBold</vt:lpstr>
      <vt:lpstr>Times New Roman</vt:lpstr>
      <vt:lpstr>Office Theme</vt:lpstr>
      <vt:lpstr>Example using PtxGenerator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2020-04-26T16:54:28Z</dcterms:created>
  <dcterms:modified xsi:type="dcterms:W3CDTF">2020-04-26T16:56:37Z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