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1" r:id="rId1"/>
  </p:sldMasterIdLst>
  <p:notesMasterIdLst>
    <p:notesMasterId r:id="rId7"/>
  </p:notesMasterIdLst>
  <p:handoutMasterIdLst>
    <p:handoutMasterId r:id="rId8"/>
  </p:handoutMasterIdLst>
  <p:sldIdLst>
    <p:sldId id="627" r:id="rId2"/>
    <p:sldId id="628" r:id="rId3"/>
    <p:sldId id="629" r:id="rId4"/>
    <p:sldId id="631" r:id="rId5"/>
    <p:sldId id="632" r:id="rId6"/>
  </p:sldIdLst>
  <p:sldSz cx="12192000" cy="6858000"/>
  <p:notesSz cx="6797675" cy="9926638"/>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orient="horz" pos="2478" userDrawn="1">
          <p15:clr>
            <a:srgbClr val="A4A3A4"/>
          </p15:clr>
        </p15:guide>
        <p15:guide id="19" pos="5564" userDrawn="1">
          <p15:clr>
            <a:srgbClr val="A4A3A4"/>
          </p15:clr>
        </p15:guide>
        <p15:guide id="20" pos="21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CB2980"/>
    <a:srgbClr val="95E616"/>
    <a:srgbClr val="FF304C"/>
    <a:srgbClr val="860864"/>
    <a:srgbClr val="69AFD3"/>
    <a:srgbClr val="0F999C"/>
    <a:srgbClr val="C8FF1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96" autoAdjust="0"/>
  </p:normalViewPr>
  <p:slideViewPr>
    <p:cSldViewPr>
      <p:cViewPr varScale="1">
        <p:scale>
          <a:sx n="55" d="100"/>
          <a:sy n="55" d="100"/>
        </p:scale>
        <p:origin x="64" y="304"/>
      </p:cViewPr>
      <p:guideLst>
        <p:guide orient="horz" pos="2478"/>
        <p:guide pos="5564"/>
        <p:guide pos="2162"/>
      </p:guideLst>
    </p:cSldViewPr>
  </p:slideViewPr>
  <p:outlineViewPr>
    <p:cViewPr>
      <p:scale>
        <a:sx n="33" d="100"/>
        <a:sy n="33" d="100"/>
      </p:scale>
      <p:origin x="0" y="-75852"/>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4" d="100"/>
          <a:sy n="74" d="100"/>
        </p:scale>
        <p:origin x="27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26/04/2020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26/04/2020</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2.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emf"/><Relationship Id="rId2" Type="http://schemas.openxmlformats.org/officeDocument/2006/relationships/tags" Target="../tags/tag28.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3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emf"/><Relationship Id="rId2" Type="http://schemas.openxmlformats.org/officeDocument/2006/relationships/tags" Target="../tags/tag47.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emf"/><Relationship Id="rId2" Type="http://schemas.openxmlformats.org/officeDocument/2006/relationships/tags" Target="../tags/tag65.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6.xml"/><Relationship Id="rId7" Type="http://schemas.openxmlformats.org/officeDocument/2006/relationships/image" Target="../media/image6.png"/><Relationship Id="rId2" Type="http://schemas.openxmlformats.org/officeDocument/2006/relationships/tags" Target="../tags/tag85.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8.xml"/><Relationship Id="rId7" Type="http://schemas.openxmlformats.org/officeDocument/2006/relationships/image" Target="../media/image6.png"/><Relationship Id="rId2" Type="http://schemas.openxmlformats.org/officeDocument/2006/relationships/tags" Target="../tags/tag87.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9.png"/><Relationship Id="rId17" Type="http://schemas.openxmlformats.org/officeDocument/2006/relationships/hyperlink" Target="https://www.facebook.com/capgeminiinvent/" TargetMode="External"/><Relationship Id="rId2" Type="http://schemas.openxmlformats.org/officeDocument/2006/relationships/tags" Target="../tags/tag89.xml"/><Relationship Id="rId16" Type="http://schemas.openxmlformats.org/officeDocument/2006/relationships/image" Target="../media/image11.png"/><Relationship Id="rId1" Type="http://schemas.openxmlformats.org/officeDocument/2006/relationships/vmlDrawing" Target="../drawings/vmlDrawing30.vml"/><Relationship Id="rId6" Type="http://schemas.openxmlformats.org/officeDocument/2006/relationships/oleObject" Target="../embeddings/oleObject30.bin"/><Relationship Id="rId11" Type="http://schemas.openxmlformats.org/officeDocument/2006/relationships/hyperlink" Target="http://www.slideshare.net/capgemini" TargetMode="External"/><Relationship Id="rId5" Type="http://schemas.openxmlformats.org/officeDocument/2006/relationships/image" Target="../media/image7.png"/><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hyperlink" Target="https://www.capgemini.com/service/invent/" TargetMode="External"/><Relationship Id="rId4" Type="http://schemas.openxmlformats.org/officeDocument/2006/relationships/image" Target="../media/image6.png"/><Relationship Id="rId9" Type="http://schemas.openxmlformats.org/officeDocument/2006/relationships/hyperlink" Target="http://www.linkedin.com/company/capgemini-invent" TargetMode="External"/><Relationship Id="rId1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9.png"/><Relationship Id="rId17" Type="http://schemas.openxmlformats.org/officeDocument/2006/relationships/hyperlink" Target="https://www.facebook.com/capgeminiinvent/" TargetMode="External"/><Relationship Id="rId2" Type="http://schemas.openxmlformats.org/officeDocument/2006/relationships/tags" Target="../tags/tag90.xml"/><Relationship Id="rId16" Type="http://schemas.openxmlformats.org/officeDocument/2006/relationships/image" Target="../media/image11.png"/><Relationship Id="rId1" Type="http://schemas.openxmlformats.org/officeDocument/2006/relationships/vmlDrawing" Target="../drawings/vmlDrawing31.vml"/><Relationship Id="rId6" Type="http://schemas.openxmlformats.org/officeDocument/2006/relationships/oleObject" Target="../embeddings/oleObject31.bin"/><Relationship Id="rId11" Type="http://schemas.openxmlformats.org/officeDocument/2006/relationships/hyperlink" Target="http://www.slideshare.net/capgemini" TargetMode="External"/><Relationship Id="rId5" Type="http://schemas.openxmlformats.org/officeDocument/2006/relationships/image" Target="../media/image7.png"/><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hyperlink" Target="https://www.capgemini.com/service/invent/" TargetMode="External"/><Relationship Id="rId4" Type="http://schemas.openxmlformats.org/officeDocument/2006/relationships/image" Target="../media/image6.png"/><Relationship Id="rId9" Type="http://schemas.openxmlformats.org/officeDocument/2006/relationships/hyperlink" Target="http://www.linkedin.com/company/capgemini-invent" TargetMode="External"/><Relationship Id="rId1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4.png"/><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5.png"/><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64050B3-4C6B-4B8B-AB7F-004801BF3427}"/>
              </a:ext>
            </a:extLst>
          </p:cNvPr>
          <p:cNvGraphicFramePr>
            <a:graphicFrameLocks noChangeAspect="1"/>
          </p:cNvGraphicFramePr>
          <p:nvPr userDrawn="1">
            <p:custDataLst>
              <p:tags r:id="rId2"/>
            </p:custDataLst>
            <p:extLst>
              <p:ext uri="{D42A27DB-BD31-4B8C-83A1-F6EECF244321}">
                <p14:modId xmlns:p14="http://schemas.microsoft.com/office/powerpoint/2010/main" val="2390193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08"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5DCB80F-3242-44E5-9991-350FE7364BEF}"/>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pic>
        <p:nvPicPr>
          <p:cNvPr id="3" name="Picture 2">
            <a:extLst>
              <a:ext uri="{FF2B5EF4-FFF2-40B4-BE49-F238E27FC236}">
                <a16:creationId xmlns:a16="http://schemas.microsoft.com/office/drawing/2014/main" id="{4C3838DB-DD02-4394-9288-6241B74BBDDC}"/>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sp>
        <p:nvSpPr>
          <p:cNvPr id="22" name="Subtitle 2"/>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bg1"/>
                </a:solidFill>
              </a:defRPr>
            </a:lvl1pPr>
          </a:lstStyle>
          <a:p>
            <a:pPr marR="0" lvl="0" fontAlgn="auto">
              <a:spcAft>
                <a:spcPts val="0"/>
              </a:spcAft>
              <a:buClrTx/>
              <a:buSzTx/>
              <a:tabLst/>
            </a:pPr>
            <a:r>
              <a:rPr lang="en-US" dirty="0"/>
              <a:t>Click to insert location and date</a:t>
            </a:r>
          </a:p>
        </p:txBody>
      </p:sp>
      <p:grpSp>
        <p:nvGrpSpPr>
          <p:cNvPr id="24" name="Graphic 4">
            <a:extLst>
              <a:ext uri="{FF2B5EF4-FFF2-40B4-BE49-F238E27FC236}">
                <a16:creationId xmlns:a16="http://schemas.microsoft.com/office/drawing/2014/main" id="{2866234A-554F-4BBB-A5CF-58DAAC7A7927}"/>
              </a:ext>
            </a:extLst>
          </p:cNvPr>
          <p:cNvGrpSpPr>
            <a:grpSpLocks/>
          </p:cNvGrpSpPr>
          <p:nvPr userDrawn="1"/>
        </p:nvGrpSpPr>
        <p:grpSpPr>
          <a:xfrm>
            <a:off x="8109338" y="486661"/>
            <a:ext cx="3557061" cy="546150"/>
            <a:chOff x="3176111" y="1257136"/>
            <a:chExt cx="5719756" cy="878207"/>
          </a:xfrm>
        </p:grpSpPr>
        <p:sp>
          <p:nvSpPr>
            <p:cNvPr id="25" name="Freeform: Shape 24">
              <a:extLst>
                <a:ext uri="{FF2B5EF4-FFF2-40B4-BE49-F238E27FC236}">
                  <a16:creationId xmlns:a16="http://schemas.microsoft.com/office/drawing/2014/main" id="{48A48368-23F7-435B-9C36-2DB5837D88E6}"/>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6" name="Freeform: Shape 25">
              <a:extLst>
                <a:ext uri="{FF2B5EF4-FFF2-40B4-BE49-F238E27FC236}">
                  <a16:creationId xmlns:a16="http://schemas.microsoft.com/office/drawing/2014/main" id="{EF823941-B648-418E-B46F-23726D3EC4CE}"/>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7" name="Freeform: Shape 26">
              <a:extLst>
                <a:ext uri="{FF2B5EF4-FFF2-40B4-BE49-F238E27FC236}">
                  <a16:creationId xmlns:a16="http://schemas.microsoft.com/office/drawing/2014/main" id="{F0DDDCC1-860C-4945-8B70-CB8FE5BAA464}"/>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8" name="Freeform: Shape 27">
              <a:extLst>
                <a:ext uri="{FF2B5EF4-FFF2-40B4-BE49-F238E27FC236}">
                  <a16:creationId xmlns:a16="http://schemas.microsoft.com/office/drawing/2014/main" id="{C087AF91-C341-4CEE-9EEF-42CD356BCA8B}"/>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9" name="Freeform: Shape 28">
              <a:extLst>
                <a:ext uri="{FF2B5EF4-FFF2-40B4-BE49-F238E27FC236}">
                  <a16:creationId xmlns:a16="http://schemas.microsoft.com/office/drawing/2014/main" id="{0FFAD3AB-1B8D-4DCE-8040-514FBE18CCF8}"/>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0" name="Freeform: Shape 29">
              <a:extLst>
                <a:ext uri="{FF2B5EF4-FFF2-40B4-BE49-F238E27FC236}">
                  <a16:creationId xmlns:a16="http://schemas.microsoft.com/office/drawing/2014/main" id="{FB5A9034-EBBB-4FEA-9CF9-86A220F932DC}"/>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1" name="Freeform: Shape 30">
              <a:extLst>
                <a:ext uri="{FF2B5EF4-FFF2-40B4-BE49-F238E27FC236}">
                  <a16:creationId xmlns:a16="http://schemas.microsoft.com/office/drawing/2014/main" id="{5C7C0D9E-8588-453F-A5CF-C2800171BD3E}"/>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2" name="Freeform: Shape 31">
              <a:extLst>
                <a:ext uri="{FF2B5EF4-FFF2-40B4-BE49-F238E27FC236}">
                  <a16:creationId xmlns:a16="http://schemas.microsoft.com/office/drawing/2014/main" id="{38D15F60-3C20-437A-AC32-E3F31953F8D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33" name="Freeform: Shape 32">
              <a:extLst>
                <a:ext uri="{FF2B5EF4-FFF2-40B4-BE49-F238E27FC236}">
                  <a16:creationId xmlns:a16="http://schemas.microsoft.com/office/drawing/2014/main" id="{09E32212-A802-47EC-A9CF-ADC9656D0885}"/>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4" name="Freeform: Shape 33">
              <a:extLst>
                <a:ext uri="{FF2B5EF4-FFF2-40B4-BE49-F238E27FC236}">
                  <a16:creationId xmlns:a16="http://schemas.microsoft.com/office/drawing/2014/main" id="{420F68B9-AD51-4ED7-8602-A5B10D62DCFB}"/>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5" name="Freeform: Shape 34">
              <a:extLst>
                <a:ext uri="{FF2B5EF4-FFF2-40B4-BE49-F238E27FC236}">
                  <a16:creationId xmlns:a16="http://schemas.microsoft.com/office/drawing/2014/main" id="{918D92F8-44A3-4D30-AA4B-735DA73F2CE6}"/>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6" name="Freeform: Shape 35">
              <a:extLst>
                <a:ext uri="{FF2B5EF4-FFF2-40B4-BE49-F238E27FC236}">
                  <a16:creationId xmlns:a16="http://schemas.microsoft.com/office/drawing/2014/main" id="{DC992723-DD27-4C2D-B33E-BA86F4AD2894}"/>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
        <p:nvSpPr>
          <p:cNvPr id="6" name="Text Placeholder 5">
            <a:extLst>
              <a:ext uri="{FF2B5EF4-FFF2-40B4-BE49-F238E27FC236}">
                <a16:creationId xmlns:a16="http://schemas.microsoft.com/office/drawing/2014/main" id="{450A95E3-5780-42DC-9996-E26F09FF5EBD}"/>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bg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5" name="Title 4">
            <a:extLst>
              <a:ext uri="{FF2B5EF4-FFF2-40B4-BE49-F238E27FC236}">
                <a16:creationId xmlns:a16="http://schemas.microsoft.com/office/drawing/2014/main" id="{26E8D06D-29A8-47AF-A4B7-3EF420F61462}"/>
              </a:ext>
            </a:extLst>
          </p:cNvPr>
          <p:cNvSpPr>
            <a:spLocks noGrp="1"/>
          </p:cNvSpPr>
          <p:nvPr>
            <p:ph type="title"/>
          </p:nvPr>
        </p:nvSpPr>
        <p:spPr>
          <a:xfrm>
            <a:off x="1080000" y="3979863"/>
            <a:ext cx="6234859" cy="1295400"/>
          </a:xfrm>
        </p:spPr>
        <p:txBody>
          <a:bodyPr vert="horz" lIns="0" tIns="0" rIns="0" bIns="0" rtlCol="0" anchor="b" anchorCtr="0">
            <a:noAutofit/>
          </a:bodyPr>
          <a:lstStyle>
            <a:lvl1pPr>
              <a:defRPr lang="de-DE" sz="3000" cap="all" spc="800">
                <a:solidFill>
                  <a:schemeClr val="bg1"/>
                </a:solidFill>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37" name="TextBox 36"/>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spTree>
    <p:extLst>
      <p:ext uri="{BB962C8B-B14F-4D97-AF65-F5344CB8AC3E}">
        <p14:creationId xmlns:p14="http://schemas.microsoft.com/office/powerpoint/2010/main" val="34709524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grey">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7B79C550-E4F7-4CA2-9B52-941D1E8F1B1A}"/>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34606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8947"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535CC730-2D2A-4526-8A02-2947562E59F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8" name="Date Placeholder 7">
            <a:extLst>
              <a:ext uri="{FF2B5EF4-FFF2-40B4-BE49-F238E27FC236}">
                <a16:creationId xmlns:a16="http://schemas.microsoft.com/office/drawing/2014/main" id="{AF7DB21C-BFF6-4851-8271-E2740744E6BB}"/>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0" name="Slide Number Placeholder 9">
            <a:extLst>
              <a:ext uri="{FF2B5EF4-FFF2-40B4-BE49-F238E27FC236}">
                <a16:creationId xmlns:a16="http://schemas.microsoft.com/office/drawing/2014/main" id="{E37023CB-F28C-4860-B19F-982EB99CBD4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3" name="TextBox 12">
            <a:extLst>
              <a:ext uri="{FF2B5EF4-FFF2-40B4-BE49-F238E27FC236}">
                <a16:creationId xmlns:a16="http://schemas.microsoft.com/office/drawing/2014/main" id="{318298BE-B738-4A97-8B23-8B320335311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76749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white">
    <p:bg>
      <p:bgPr>
        <a:solidFill>
          <a:schemeClr val="bg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D511BB7D-29B8-4E83-8E98-917C432777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72847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short white">
    <p:bg>
      <p:bgPr>
        <a:solidFill>
          <a:schemeClr val="bg1"/>
        </a:solidFill>
        <a:effectLst/>
      </p:bgPr>
    </p:bg>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224"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0992"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Date Placeholder 34">
            <a:extLst>
              <a:ext uri="{FF2B5EF4-FFF2-40B4-BE49-F238E27FC236}">
                <a16:creationId xmlns:a16="http://schemas.microsoft.com/office/drawing/2014/main" id="{DF472641-70ED-450F-A245-40BADB46B6B8}"/>
              </a:ext>
            </a:extLst>
          </p:cNvPr>
          <p:cNvSpPr>
            <a:spLocks noGrp="1"/>
          </p:cNvSpPr>
          <p:nvPr>
            <p:ph type="dt" sz="half" idx="2"/>
          </p:nvPr>
        </p:nvSpPr>
        <p:spPr>
          <a:xfrm>
            <a:off x="9192344" y="6650661"/>
            <a:ext cx="2119242" cy="123111"/>
          </a:xfrm>
          <a:prstGeom prst="rect">
            <a:avLst/>
          </a:prstGeom>
        </p:spPr>
        <p:txBody>
          <a:bodyPr wrap="none" lIns="0" tIns="0" rIns="0" bIns="0" anchor="ctr" anchorCtr="0">
            <a:noAutofit/>
          </a:bodyPr>
          <a:lstStyle>
            <a:lvl1pPr algn="r">
              <a:defRPr lang="de-DE" sz="800" smtClean="0">
                <a:solidFill>
                  <a:schemeClr val="bg1">
                    <a:lumMod val="65000"/>
                  </a:schemeClr>
                </a:solidFill>
                <a:latin typeface="+mn-lt"/>
              </a:defRPr>
            </a:lvl1pPr>
          </a:lstStyle>
          <a:p>
            <a:pPr>
              <a:spcBef>
                <a:spcPts val="1000"/>
              </a:spcBef>
              <a:buFont typeface="Arial" panose="020B0604020202020204" pitchFamily="34" charset="0"/>
              <a:buNone/>
            </a:pPr>
            <a:r>
              <a:rPr lang="de-DE"/>
              <a:t>© Capgemini Invent 2019. All rights reserved.</a:t>
            </a:r>
            <a:endParaRPr lang="en-US" dirty="0"/>
          </a:p>
        </p:txBody>
      </p:sp>
      <p:sp>
        <p:nvSpPr>
          <p:cNvPr id="18" name="Slide Number Placeholder 37">
            <a:extLst>
              <a:ext uri="{FF2B5EF4-FFF2-40B4-BE49-F238E27FC236}">
                <a16:creationId xmlns:a16="http://schemas.microsoft.com/office/drawing/2014/main" id="{C0F2EE7F-9983-4C22-BFD3-F0078691B841}"/>
              </a:ext>
            </a:extLst>
          </p:cNvPr>
          <p:cNvSpPr>
            <a:spLocks noGrp="1"/>
          </p:cNvSpPr>
          <p:nvPr>
            <p:ph type="sldNum" sz="quarter" idx="4"/>
          </p:nvPr>
        </p:nvSpPr>
        <p:spPr>
          <a:xfrm>
            <a:off x="11407951" y="6650661"/>
            <a:ext cx="232665" cy="123111"/>
          </a:xfrm>
          <a:prstGeom prst="rect">
            <a:avLst/>
          </a:prstGeom>
        </p:spPr>
        <p:txBody>
          <a:bodyPr wrap="square" lIns="0" tIns="0" rIns="0" bIns="0" anchor="ctr" anchorCtr="0">
            <a:spAutoFit/>
          </a:bodyPr>
          <a:lstStyle>
            <a:lvl1pPr algn="r">
              <a:defRPr lang="de-DE" sz="800" smtClean="0">
                <a:solidFill>
                  <a:schemeClr val="bg1">
                    <a:lumMod val="65000"/>
                  </a:schemeClr>
                </a:solidFill>
                <a:latin typeface="+mn-lt"/>
                <a:cs typeface="Arial" panose="020B0604020202020204" pitchFamily="34" charset="0"/>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1906504663"/>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1517"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125"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790767"/>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2017"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800" y="1126800"/>
            <a:ext cx="55458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382AF340-A032-40DA-82A1-CE365BC5F6F7}"/>
              </a:ext>
            </a:extLst>
          </p:cNvPr>
          <p:cNvSpPr>
            <a:spLocks noGrp="1"/>
          </p:cNvSpPr>
          <p:nvPr>
            <p:ph sz="quarter" idx="16" hasCustomPrompt="1"/>
          </p:nvPr>
        </p:nvSpPr>
        <p:spPr>
          <a:xfrm>
            <a:off x="6096000" y="0"/>
            <a:ext cx="6096000"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CBCBF462-D264-41E3-8E6E-12C93095B6F6}"/>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550800" y="1628775"/>
            <a:ext cx="5545137"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329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3041"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4" y="6907"/>
            <a:ext cx="3522138" cy="1116000"/>
          </a:xfrm>
        </p:spPr>
        <p:txBody>
          <a:body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800" y="1126800"/>
            <a:ext cx="3522139"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AC77C619-71BE-40FC-B5DC-3825A2271B15}"/>
              </a:ext>
            </a:extLst>
          </p:cNvPr>
          <p:cNvSpPr>
            <a:spLocks noGrp="1"/>
          </p:cNvSpPr>
          <p:nvPr>
            <p:ph sz="quarter" idx="16" hasCustomPrompt="1"/>
          </p:nvPr>
        </p:nvSpPr>
        <p:spPr>
          <a:xfrm>
            <a:off x="4073525" y="0"/>
            <a:ext cx="8118475"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de-DE" dirty="0"/>
          </a:p>
        </p:txBody>
      </p:sp>
      <p:sp>
        <p:nvSpPr>
          <p:cNvPr id="16" name="TextBox 15">
            <a:extLst>
              <a:ext uri="{FF2B5EF4-FFF2-40B4-BE49-F238E27FC236}">
                <a16:creationId xmlns:a16="http://schemas.microsoft.com/office/drawing/2014/main" id="{11A30F82-81C1-4E2B-94AA-331A0199BDD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8E2B1C54-0AD3-4FF3-816C-0A6E18F968D3}"/>
              </a:ext>
            </a:extLst>
          </p:cNvPr>
          <p:cNvSpPr>
            <a:spLocks noGrp="1"/>
          </p:cNvSpPr>
          <p:nvPr>
            <p:ph type="body" sz="quarter" idx="17"/>
          </p:nvPr>
        </p:nvSpPr>
        <p:spPr>
          <a:xfrm>
            <a:off x="550800" y="1628775"/>
            <a:ext cx="3522138"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157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4065"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6800"/>
            <a:ext cx="6984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7" name="Title 3">
            <a:extLst>
              <a:ext uri="{FF2B5EF4-FFF2-40B4-BE49-F238E27FC236}">
                <a16:creationId xmlns:a16="http://schemas.microsoft.com/office/drawing/2014/main" id="{FD9A56C5-A335-4717-943C-1B30D3A7BAE3}"/>
              </a:ext>
            </a:extLst>
          </p:cNvPr>
          <p:cNvSpPr>
            <a:spLocks noGrp="1"/>
          </p:cNvSpPr>
          <p:nvPr>
            <p:ph type="title"/>
          </p:nvPr>
        </p:nvSpPr>
        <p:spPr>
          <a:xfrm>
            <a:off x="4445407" y="6907"/>
            <a:ext cx="6984000" cy="1116000"/>
          </a:xfrm>
        </p:spPr>
        <p:txBody>
          <a:bodyPr rIns="72000"/>
          <a:lstStyle/>
          <a:p>
            <a:r>
              <a:rPr lang="en-US"/>
              <a:t>Click to edit Master title style</a:t>
            </a:r>
            <a:endParaRPr lang="de-DE" dirty="0"/>
          </a:p>
        </p:txBody>
      </p:sp>
      <p:sp>
        <p:nvSpPr>
          <p:cNvPr id="10" name="Content Placeholder 6">
            <a:extLst>
              <a:ext uri="{FF2B5EF4-FFF2-40B4-BE49-F238E27FC236}">
                <a16:creationId xmlns:a16="http://schemas.microsoft.com/office/drawing/2014/main" id="{1FB09CE1-4960-4180-A97F-09992813E132}"/>
              </a:ext>
            </a:extLst>
          </p:cNvPr>
          <p:cNvSpPr>
            <a:spLocks noGrp="1"/>
          </p:cNvSpPr>
          <p:nvPr>
            <p:ph sz="quarter" idx="17" hasCustomPrompt="1"/>
          </p:nvPr>
        </p:nvSpPr>
        <p:spPr>
          <a:xfrm>
            <a:off x="0" y="0"/>
            <a:ext cx="407352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a:t>
            </a:r>
            <a:br>
              <a:rPr lang="en-US" dirty="0"/>
            </a:br>
            <a:r>
              <a:rPr lang="en-US" dirty="0"/>
              <a:t>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2CEB415E-192A-480A-BE70-2D78ED3BB0D7}"/>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5"/>
            <a:ext cx="6962544"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456839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5089"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6479999" y="6907"/>
            <a:ext cx="4968000"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479999" y="1126800"/>
            <a:ext cx="4968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58133328-A848-4258-B037-D4C4F7935251}"/>
              </a:ext>
            </a:extLst>
          </p:cNvPr>
          <p:cNvSpPr>
            <a:spLocks noGrp="1"/>
          </p:cNvSpPr>
          <p:nvPr>
            <p:ph sz="quarter" idx="16" hasCustomPrompt="1"/>
          </p:nvPr>
        </p:nvSpPr>
        <p:spPr>
          <a:xfrm>
            <a:off x="0" y="0"/>
            <a:ext cx="6096000" cy="6858000"/>
          </a:xfrm>
        </p:spPr>
        <p:txBody>
          <a:bodyPr vert="horz" lIns="0" tIns="0" rIns="0" bIns="0" rtlCol="0" anchor="ctr">
            <a:normAutofit/>
          </a:bodyPr>
          <a:lstStyle>
            <a:lvl1pPr algn="ctr">
              <a:defRPr lang="en-US" dirty="0" smtClean="0">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p:txBody>
      </p:sp>
      <p:sp>
        <p:nvSpPr>
          <p:cNvPr id="16" name="TextBox 15">
            <a:extLst>
              <a:ext uri="{FF2B5EF4-FFF2-40B4-BE49-F238E27FC236}">
                <a16:creationId xmlns:a16="http://schemas.microsoft.com/office/drawing/2014/main" id="{57D78940-BCA0-40A2-ABA7-29AB06BDCCA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479999" y="1627200"/>
            <a:ext cx="4968000"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7245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6113"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1" y="0"/>
            <a:ext cx="81121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8424000" y="6907"/>
            <a:ext cx="309710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1E60E17A-5838-4005-9705-347015383B9D}"/>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C61ED221-E618-4FAF-A03D-57D8E0C05464}"/>
              </a:ext>
            </a:extLst>
          </p:cNvPr>
          <p:cNvSpPr>
            <a:spLocks noGrp="1"/>
          </p:cNvSpPr>
          <p:nvPr>
            <p:ph sz="quarter" idx="16" hasCustomPrompt="1"/>
          </p:nvPr>
        </p:nvSpPr>
        <p:spPr>
          <a:xfrm>
            <a:off x="0" y="0"/>
            <a:ext cx="8112125"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9DF0DAEF-5061-4C45-8534-20B4BEBDA8FD}"/>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A5D540B2-D15B-4D80-BDAD-38C1BABD9413}"/>
              </a:ext>
            </a:extLst>
          </p:cNvPr>
          <p:cNvSpPr>
            <a:spLocks noGrp="1"/>
          </p:cNvSpPr>
          <p:nvPr>
            <p:ph type="body" sz="quarter" idx="17"/>
          </p:nvPr>
        </p:nvSpPr>
        <p:spPr>
          <a:xfrm>
            <a:off x="8424000" y="1627200"/>
            <a:ext cx="3097107"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55120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for client Logo Light">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853712-BC23-4183-B4EC-72E5F76F56A8}"/>
              </a:ext>
            </a:extLst>
          </p:cNvPr>
          <p:cNvGraphicFramePr>
            <a:graphicFrameLocks noChangeAspect="1"/>
          </p:cNvGraphicFramePr>
          <p:nvPr userDrawn="1">
            <p:custDataLst>
              <p:tags r:id="rId2"/>
            </p:custDataLst>
            <p:extLst>
              <p:ext uri="{D42A27DB-BD31-4B8C-83A1-F6EECF244321}">
                <p14:modId xmlns:p14="http://schemas.microsoft.com/office/powerpoint/2010/main" val="3654973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0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BEB4BFF-C61F-455A-9E19-187568A79D6C}"/>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pic>
        <p:nvPicPr>
          <p:cNvPr id="22" name="Picture 21">
            <a:extLst>
              <a:ext uri="{FF2B5EF4-FFF2-40B4-BE49-F238E27FC236}">
                <a16:creationId xmlns:a16="http://schemas.microsoft.com/office/drawing/2014/main" id="{CA9CA32D-F061-4FCC-AE2A-F62E471AE4AF}"/>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grpSp>
        <p:nvGrpSpPr>
          <p:cNvPr id="64" name="Graphic 4">
            <a:extLst>
              <a:ext uri="{FF2B5EF4-FFF2-40B4-BE49-F238E27FC236}">
                <a16:creationId xmlns:a16="http://schemas.microsoft.com/office/drawing/2014/main" id="{E0126B03-8735-4C62-948D-0443D2E5151C}"/>
              </a:ext>
            </a:extLst>
          </p:cNvPr>
          <p:cNvGrpSpPr>
            <a:grpSpLocks/>
          </p:cNvGrpSpPr>
          <p:nvPr userDrawn="1"/>
        </p:nvGrpSpPr>
        <p:grpSpPr>
          <a:xfrm>
            <a:off x="8109338" y="486661"/>
            <a:ext cx="3557061" cy="546150"/>
            <a:chOff x="3176111" y="1257136"/>
            <a:chExt cx="5719756" cy="878207"/>
          </a:xfrm>
        </p:grpSpPr>
        <p:sp>
          <p:nvSpPr>
            <p:cNvPr id="65" name="Freeform: Shape 64">
              <a:extLst>
                <a:ext uri="{FF2B5EF4-FFF2-40B4-BE49-F238E27FC236}">
                  <a16:creationId xmlns:a16="http://schemas.microsoft.com/office/drawing/2014/main" id="{CCBD803F-ADCD-4A1E-92D8-17F168B68F62}"/>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411B546D-06F5-444F-8014-09A398654811}"/>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00530D09-1DB0-4412-A1A9-02A6C560650C}"/>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8" name="Freeform: Shape 67">
              <a:extLst>
                <a:ext uri="{FF2B5EF4-FFF2-40B4-BE49-F238E27FC236}">
                  <a16:creationId xmlns:a16="http://schemas.microsoft.com/office/drawing/2014/main" id="{8364A1EB-0AE1-409B-A78E-9D039D870B98}"/>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9" name="Freeform: Shape 68">
              <a:extLst>
                <a:ext uri="{FF2B5EF4-FFF2-40B4-BE49-F238E27FC236}">
                  <a16:creationId xmlns:a16="http://schemas.microsoft.com/office/drawing/2014/main" id="{AD9EDC90-017D-408A-9C48-2173480EFD6E}"/>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0" name="Freeform: Shape 69">
              <a:extLst>
                <a:ext uri="{FF2B5EF4-FFF2-40B4-BE49-F238E27FC236}">
                  <a16:creationId xmlns:a16="http://schemas.microsoft.com/office/drawing/2014/main" id="{C60F4F60-77EA-4E40-9136-560FC89351D5}"/>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1" name="Freeform: Shape 70">
              <a:extLst>
                <a:ext uri="{FF2B5EF4-FFF2-40B4-BE49-F238E27FC236}">
                  <a16:creationId xmlns:a16="http://schemas.microsoft.com/office/drawing/2014/main" id="{79FCDEA3-CF16-4F62-A1A8-AA4D3341BCC9}"/>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2" name="Freeform: Shape 71">
              <a:extLst>
                <a:ext uri="{FF2B5EF4-FFF2-40B4-BE49-F238E27FC236}">
                  <a16:creationId xmlns:a16="http://schemas.microsoft.com/office/drawing/2014/main" id="{0791F78F-3DAD-4E40-945E-003BFFD58746}"/>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73" name="Freeform: Shape 72">
              <a:extLst>
                <a:ext uri="{FF2B5EF4-FFF2-40B4-BE49-F238E27FC236}">
                  <a16:creationId xmlns:a16="http://schemas.microsoft.com/office/drawing/2014/main" id="{F80EE6C5-58C0-494C-9E31-D4C354B904F8}"/>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4" name="Freeform: Shape 73">
              <a:extLst>
                <a:ext uri="{FF2B5EF4-FFF2-40B4-BE49-F238E27FC236}">
                  <a16:creationId xmlns:a16="http://schemas.microsoft.com/office/drawing/2014/main" id="{6C9ECDA8-58C2-45E8-882F-E27DF5617537}"/>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5" name="Freeform: Shape 74">
              <a:extLst>
                <a:ext uri="{FF2B5EF4-FFF2-40B4-BE49-F238E27FC236}">
                  <a16:creationId xmlns:a16="http://schemas.microsoft.com/office/drawing/2014/main" id="{435FE894-4470-48DA-9508-EFFAC110F13B}"/>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6" name="Freeform: Shape 75">
              <a:extLst>
                <a:ext uri="{FF2B5EF4-FFF2-40B4-BE49-F238E27FC236}">
                  <a16:creationId xmlns:a16="http://schemas.microsoft.com/office/drawing/2014/main" id="{6591533F-92F0-4405-B18E-E53C85961081}"/>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
        <p:nvSpPr>
          <p:cNvPr id="20" name="Text Placeholder 5">
            <a:extLst>
              <a:ext uri="{FF2B5EF4-FFF2-40B4-BE49-F238E27FC236}">
                <a16:creationId xmlns:a16="http://schemas.microsoft.com/office/drawing/2014/main" id="{F4A94CB2-36FA-4387-A523-18C96E53E1D4}"/>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tx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21" name="Subtitle 2">
            <a:extLst>
              <a:ext uri="{FF2B5EF4-FFF2-40B4-BE49-F238E27FC236}">
                <a16:creationId xmlns:a16="http://schemas.microsoft.com/office/drawing/2014/main" id="{0DBE2884-2A02-4EB6-B9D2-AF61887FCD1B}"/>
              </a:ext>
            </a:extLst>
          </p:cNvPr>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tx1"/>
                </a:solidFill>
              </a:defRPr>
            </a:lvl1pPr>
          </a:lstStyle>
          <a:p>
            <a:pPr marR="0" lvl="0" fontAlgn="auto">
              <a:spcAft>
                <a:spcPts val="0"/>
              </a:spcAft>
              <a:buClrTx/>
              <a:buSzTx/>
              <a:tabLst/>
            </a:pPr>
            <a:r>
              <a:rPr lang="en-US" dirty="0"/>
              <a:t>Click to insert location and date</a:t>
            </a:r>
          </a:p>
        </p:txBody>
      </p:sp>
      <p:sp>
        <p:nvSpPr>
          <p:cNvPr id="2" name="Title 1">
            <a:extLst>
              <a:ext uri="{FF2B5EF4-FFF2-40B4-BE49-F238E27FC236}">
                <a16:creationId xmlns:a16="http://schemas.microsoft.com/office/drawing/2014/main" id="{EAEA1DD1-559F-4482-B26B-AFA57F225DCC}"/>
              </a:ext>
            </a:extLst>
          </p:cNvPr>
          <p:cNvSpPr>
            <a:spLocks noGrp="1"/>
          </p:cNvSpPr>
          <p:nvPr>
            <p:ph type="title"/>
          </p:nvPr>
        </p:nvSpPr>
        <p:spPr>
          <a:xfrm>
            <a:off x="1080000" y="3979863"/>
            <a:ext cx="6234859" cy="1295400"/>
          </a:xfrm>
        </p:spPr>
        <p:txBody>
          <a:bodyPr vert="horz" lIns="0" tIns="0" rIns="0" bIns="0" rtlCol="0" anchor="b" anchorCtr="0">
            <a:normAutofit/>
          </a:bodyPr>
          <a:lstStyle>
            <a:lvl1pPr>
              <a:defRPr lang="de-DE" sz="3000" cap="all" spc="800">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23" name="TextBox 22"/>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spTree>
    <p:extLst>
      <p:ext uri="{BB962C8B-B14F-4D97-AF65-F5344CB8AC3E}">
        <p14:creationId xmlns:p14="http://schemas.microsoft.com/office/powerpoint/2010/main" val="16953461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7137"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200" y="1125538"/>
            <a:ext cx="7561263"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67DA9605-7E47-4EDE-A322-C6B08A509886}"/>
              </a:ext>
            </a:extLst>
          </p:cNvPr>
          <p:cNvSpPr>
            <a:spLocks noGrp="1"/>
          </p:cNvSpPr>
          <p:nvPr>
            <p:ph sz="quarter" idx="16" hasCustomPrompt="1"/>
          </p:nvPr>
        </p:nvSpPr>
        <p:spPr>
          <a:xfrm>
            <a:off x="8112125" y="0"/>
            <a:ext cx="4079875"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F62E3C9-BB70-4CF4-98F9-292D7381F72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551384" y="1628800"/>
            <a:ext cx="7561263" cy="4538650"/>
          </a:xfrm>
        </p:spPr>
        <p:txBody>
          <a:bodyPr rIns="216000">
            <a:norm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052144"/>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8161"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200" y="1126800"/>
            <a:ext cx="5545800"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824D0424-ABA0-4663-A62C-3D368C2B66C7}"/>
              </a:ext>
            </a:extLst>
          </p:cNvPr>
          <p:cNvSpPr>
            <a:spLocks noGrp="1"/>
          </p:cNvSpPr>
          <p:nvPr>
            <p:ph sz="quarter" idx="16" hasCustomPrompt="1"/>
          </p:nvPr>
        </p:nvSpPr>
        <p:spPr>
          <a:xfrm>
            <a:off x="6096000" y="0"/>
            <a:ext cx="6096000"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4" name="TextBox 13">
            <a:extLst>
              <a:ext uri="{FF2B5EF4-FFF2-40B4-BE49-F238E27FC236}">
                <a16:creationId xmlns:a16="http://schemas.microsoft.com/office/drawing/2014/main" id="{5711E1CB-6482-4703-A2CF-1E8703520C4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550863" y="1627200"/>
            <a:ext cx="5545137"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83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9185"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3522801" cy="1116000"/>
          </a:xfrm>
        </p:spPr>
        <p:txBody>
          <a:bodyPr/>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200" y="1126800"/>
            <a:ext cx="352280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10865DDF-84C8-491E-A581-680152326FC6}"/>
              </a:ext>
            </a:extLst>
          </p:cNvPr>
          <p:cNvSpPr>
            <a:spLocks noGrp="1"/>
          </p:cNvSpPr>
          <p:nvPr>
            <p:ph sz="quarter" idx="16" hasCustomPrompt="1"/>
          </p:nvPr>
        </p:nvSpPr>
        <p:spPr>
          <a:xfrm>
            <a:off x="4073001" y="0"/>
            <a:ext cx="8118999"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6D705CA-70BD-419A-B2DA-386EC27E1FAB}"/>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FBFE5648-8009-495E-B762-46E7B98F2961}"/>
              </a:ext>
            </a:extLst>
          </p:cNvPr>
          <p:cNvSpPr>
            <a:spLocks noGrp="1"/>
          </p:cNvSpPr>
          <p:nvPr>
            <p:ph type="body" sz="quarter" idx="17"/>
          </p:nvPr>
        </p:nvSpPr>
        <p:spPr>
          <a:xfrm>
            <a:off x="550200" y="1627200"/>
            <a:ext cx="3522801"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206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020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4091471"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dirty="0"/>
              <a:t>© Capgemini Invent 2019. All rights reserved.</a:t>
            </a:r>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6" name="Group 37">
            <a:extLst>
              <a:ext uri="{FF2B5EF4-FFF2-40B4-BE49-F238E27FC236}">
                <a16:creationId xmlns:a16="http://schemas.microsoft.com/office/drawing/2014/main" id="{EE4EDF70-A7B7-4436-9F1E-FA7FDF97F1AA}"/>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05815415-76F6-4F9F-90C7-DC1480D5D5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5AE8B6D9-8CB0-4FDE-A883-BAF89B16797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3">
            <a:extLst>
              <a:ext uri="{FF2B5EF4-FFF2-40B4-BE49-F238E27FC236}">
                <a16:creationId xmlns:a16="http://schemas.microsoft.com/office/drawing/2014/main" id="{A6A50AD2-25C8-4484-B9B5-B453B7E4AA6D}"/>
              </a:ext>
            </a:extLst>
          </p:cNvPr>
          <p:cNvSpPr>
            <a:spLocks noGrp="1"/>
          </p:cNvSpPr>
          <p:nvPr>
            <p:ph type="title"/>
          </p:nvPr>
        </p:nvSpPr>
        <p:spPr>
          <a:xfrm>
            <a:off x="4445407" y="6907"/>
            <a:ext cx="6962544" cy="1116000"/>
          </a:xfrm>
        </p:spPr>
        <p:txBody>
          <a:bodyPr rIns="72000"/>
          <a:lstStyle>
            <a:lvl1pPr>
              <a:defRPr>
                <a:solidFill>
                  <a:schemeClr val="bg1"/>
                </a:solidFill>
              </a:defRPr>
            </a:lvl1pPr>
          </a:lstStyle>
          <a:p>
            <a:r>
              <a:rPr lang="en-US"/>
              <a:t>Click to edit Master title style</a:t>
            </a:r>
            <a:endParaRPr lang="de-DE" dirty="0"/>
          </a:p>
        </p:txBody>
      </p:sp>
      <p:sp>
        <p:nvSpPr>
          <p:cNvPr id="14" name="Content Placeholder 6">
            <a:extLst>
              <a:ext uri="{FF2B5EF4-FFF2-40B4-BE49-F238E27FC236}">
                <a16:creationId xmlns:a16="http://schemas.microsoft.com/office/drawing/2014/main" id="{5F1C13F6-4CDC-459C-B9A4-00A73A62387C}"/>
              </a:ext>
            </a:extLst>
          </p:cNvPr>
          <p:cNvSpPr>
            <a:spLocks noGrp="1"/>
          </p:cNvSpPr>
          <p:nvPr>
            <p:ph sz="quarter" idx="17" hasCustomPrompt="1"/>
          </p:nvPr>
        </p:nvSpPr>
        <p:spPr>
          <a:xfrm>
            <a:off x="0" y="0"/>
            <a:ext cx="4090988"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CF29121-337D-4F7E-960E-8EFC1066DB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62175"/>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1232"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4" name="Group 37">
            <a:extLst>
              <a:ext uri="{FF2B5EF4-FFF2-40B4-BE49-F238E27FC236}">
                <a16:creationId xmlns:a16="http://schemas.microsoft.com/office/drawing/2014/main" id="{CBF9885E-80C1-4DE5-9420-413CC4526B51}"/>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9E1417DF-A304-4083-A3C2-8705ECCC7B8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7195A562-10DA-4683-B391-A1FB17B65309}"/>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480000" y="1126800"/>
            <a:ext cx="495191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480000" y="6907"/>
            <a:ext cx="4951911" cy="1127300"/>
          </a:xfrm>
        </p:spPr>
        <p:txBody>
          <a:bodyPr/>
          <a:lstStyle>
            <a:lvl1pPr>
              <a:defRPr>
                <a:solidFill>
                  <a:schemeClr val="bg1"/>
                </a:solidFill>
              </a:defRPr>
            </a:lvl1pPr>
          </a:lstStyle>
          <a:p>
            <a:r>
              <a:rPr lang="en-US"/>
              <a:t>Click to edit Master title style</a:t>
            </a:r>
            <a:endParaRPr lang="de-DE" dirty="0"/>
          </a:p>
        </p:txBody>
      </p:sp>
      <p:sp>
        <p:nvSpPr>
          <p:cNvPr id="16" name="Content Placeholder 6">
            <a:extLst>
              <a:ext uri="{FF2B5EF4-FFF2-40B4-BE49-F238E27FC236}">
                <a16:creationId xmlns:a16="http://schemas.microsoft.com/office/drawing/2014/main" id="{BA7FD37D-AD18-4A65-A88C-25301E6B2130}"/>
              </a:ext>
            </a:extLst>
          </p:cNvPr>
          <p:cNvSpPr>
            <a:spLocks noGrp="1"/>
          </p:cNvSpPr>
          <p:nvPr>
            <p:ph sz="quarter" idx="17" hasCustomPrompt="1"/>
          </p:nvPr>
        </p:nvSpPr>
        <p:spPr>
          <a:xfrm>
            <a:off x="0" y="0"/>
            <a:ext cx="609600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66247B5C-06D3-440E-ABB6-60410C09B05A}"/>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480000" y="1627200"/>
            <a:ext cx="4951911"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874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2256"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8112224"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8" name="Group 37">
            <a:extLst>
              <a:ext uri="{FF2B5EF4-FFF2-40B4-BE49-F238E27FC236}">
                <a16:creationId xmlns:a16="http://schemas.microsoft.com/office/drawing/2014/main" id="{128271FF-CDD2-433B-A5A3-7AAD509BEEDB}"/>
              </a:ext>
            </a:extLst>
          </p:cNvPr>
          <p:cNvGrpSpPr/>
          <p:nvPr userDrawn="1"/>
        </p:nvGrpSpPr>
        <p:grpSpPr>
          <a:xfrm>
            <a:off x="11501102" y="171573"/>
            <a:ext cx="419436" cy="388087"/>
            <a:chOff x="5481638" y="2859088"/>
            <a:chExt cx="1231900" cy="1139825"/>
          </a:xfrm>
          <a:solidFill>
            <a:schemeClr val="bg1"/>
          </a:solidFill>
        </p:grpSpPr>
        <p:sp>
          <p:nvSpPr>
            <p:cNvPr id="19" name="Freeform 320">
              <a:extLst>
                <a:ext uri="{FF2B5EF4-FFF2-40B4-BE49-F238E27FC236}">
                  <a16:creationId xmlns:a16="http://schemas.microsoft.com/office/drawing/2014/main" id="{1AEEB717-FFC4-49BB-938E-E0F66F9440C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321">
              <a:extLst>
                <a:ext uri="{FF2B5EF4-FFF2-40B4-BE49-F238E27FC236}">
                  <a16:creationId xmlns:a16="http://schemas.microsoft.com/office/drawing/2014/main" id="{476C287D-003B-4B16-B1E3-64FAE0AC6147}"/>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itle 3">
            <a:extLst>
              <a:ext uri="{FF2B5EF4-FFF2-40B4-BE49-F238E27FC236}">
                <a16:creationId xmlns:a16="http://schemas.microsoft.com/office/drawing/2014/main" id="{2633D88F-8FCD-4D16-A03A-B2AB5700F10B}"/>
              </a:ext>
            </a:extLst>
          </p:cNvPr>
          <p:cNvSpPr>
            <a:spLocks noGrp="1"/>
          </p:cNvSpPr>
          <p:nvPr>
            <p:ph type="title"/>
          </p:nvPr>
        </p:nvSpPr>
        <p:spPr>
          <a:xfrm>
            <a:off x="8424000" y="6907"/>
            <a:ext cx="3097107" cy="1116000"/>
          </a:xfrm>
        </p:spPr>
        <p:txBody>
          <a:bodyPr rIns="72000"/>
          <a:lstStyle>
            <a:lvl1pPr>
              <a:defRPr>
                <a:solidFill>
                  <a:schemeClr val="bg1"/>
                </a:solidFill>
              </a:defRPr>
            </a:lvl1pPr>
          </a:lstStyle>
          <a:p>
            <a:r>
              <a:rPr lang="en-US"/>
              <a:t>Click to edit Master title style</a:t>
            </a:r>
            <a:endParaRPr lang="de-DE" dirty="0"/>
          </a:p>
        </p:txBody>
      </p:sp>
      <p:sp>
        <p:nvSpPr>
          <p:cNvPr id="22" name="Text Placeholder 9">
            <a:extLst>
              <a:ext uri="{FF2B5EF4-FFF2-40B4-BE49-F238E27FC236}">
                <a16:creationId xmlns:a16="http://schemas.microsoft.com/office/drawing/2014/main" id="{11A07734-2121-4E3C-AE1E-CC1309014348}"/>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4" name="Content Placeholder 6">
            <a:extLst>
              <a:ext uri="{FF2B5EF4-FFF2-40B4-BE49-F238E27FC236}">
                <a16:creationId xmlns:a16="http://schemas.microsoft.com/office/drawing/2014/main" id="{9E977730-8BC4-406B-BAD3-9A0ED3B5273F}"/>
              </a:ext>
            </a:extLst>
          </p:cNvPr>
          <p:cNvSpPr>
            <a:spLocks noGrp="1"/>
          </p:cNvSpPr>
          <p:nvPr>
            <p:ph sz="quarter" idx="16" hasCustomPrompt="1"/>
          </p:nvPr>
        </p:nvSpPr>
        <p:spPr>
          <a:xfrm>
            <a:off x="0" y="0"/>
            <a:ext cx="809625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5C688D7-E805-4776-8C0F-DBFCD5AB4BD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6" name="Text Placeholder 6">
            <a:extLst>
              <a:ext uri="{FF2B5EF4-FFF2-40B4-BE49-F238E27FC236}">
                <a16:creationId xmlns:a16="http://schemas.microsoft.com/office/drawing/2014/main" id="{88B23A99-4AC5-4A26-B1A5-1B05C0015695}"/>
              </a:ext>
            </a:extLst>
          </p:cNvPr>
          <p:cNvSpPr>
            <a:spLocks noGrp="1"/>
          </p:cNvSpPr>
          <p:nvPr>
            <p:ph type="body" sz="quarter" idx="17"/>
          </p:nvPr>
        </p:nvSpPr>
        <p:spPr>
          <a:xfrm>
            <a:off x="8424000" y="1628800"/>
            <a:ext cx="3097107"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172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Blue Dark">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782998-0D5C-4481-804E-01CC04A0CB70}"/>
              </a:ext>
            </a:extLst>
          </p:cNvPr>
          <p:cNvGraphicFramePr>
            <a:graphicFrameLocks noChangeAspect="1"/>
          </p:cNvGraphicFramePr>
          <p:nvPr userDrawn="1">
            <p:custDataLst>
              <p:tags r:id="rId2"/>
            </p:custDataLst>
            <p:extLst>
              <p:ext uri="{D42A27DB-BD31-4B8C-83A1-F6EECF244321}">
                <p14:modId xmlns:p14="http://schemas.microsoft.com/office/powerpoint/2010/main" val="3160747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084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46270D4-B766-4552-A129-1D6DB4E666AD}"/>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22B02C6E-B79A-48BC-B858-7F908FA7A942}"/>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7" name="Footer Placeholder 6">
            <a:extLst>
              <a:ext uri="{FF2B5EF4-FFF2-40B4-BE49-F238E27FC236}">
                <a16:creationId xmlns:a16="http://schemas.microsoft.com/office/drawing/2014/main" id="{710155C6-3EEC-484D-BD60-4BC6C274A786}"/>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A90ADEAA-8DDD-4E4E-A0A7-18769B69444E}"/>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975727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184F0420-9A84-41FB-A6AE-B98197D77AF1}"/>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078328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Blue Midd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F7454237-AC24-4A89-B176-A4E48F6020D0}"/>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9C8D7CF0-A226-4CF8-8904-8CECDB821FD9}"/>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097CD63F-7FB7-4D83-875B-1A1A994E6530}"/>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952474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5875"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1" y="0"/>
            <a:ext cx="4079875"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38221CCF-04DE-4AE9-AD73-91327424681F}"/>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969067E-D81B-4435-83DB-99F330397B53}"/>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50927933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tx2"/>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48FC18F-59EA-432C-8CD2-144CB7C73B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56" name="Text Placeholder 55">
            <a:extLst>
              <a:ext uri="{FF2B5EF4-FFF2-40B4-BE49-F238E27FC236}">
                <a16:creationId xmlns:a16="http://schemas.microsoft.com/office/drawing/2014/main" id="{136AFF48-B0E1-4D8E-8E33-EAF6E0EDD0F5}"/>
              </a:ext>
            </a:extLst>
          </p:cNvPr>
          <p:cNvSpPr>
            <a:spLocks noGrp="1"/>
          </p:cNvSpPr>
          <p:nvPr>
            <p:ph type="body" sz="quarter" idx="18" hasCustomPrompt="1"/>
          </p:nvPr>
        </p:nvSpPr>
        <p:spPr>
          <a:xfrm>
            <a:off x="1794570" y="1628775"/>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58" name="Text Placeholder 55">
            <a:extLst>
              <a:ext uri="{FF2B5EF4-FFF2-40B4-BE49-F238E27FC236}">
                <a16:creationId xmlns:a16="http://schemas.microsoft.com/office/drawing/2014/main" id="{C06E66A4-86D9-4FE8-AD70-85171FFE7F00}"/>
              </a:ext>
            </a:extLst>
          </p:cNvPr>
          <p:cNvSpPr>
            <a:spLocks noGrp="1"/>
          </p:cNvSpPr>
          <p:nvPr>
            <p:ph type="body" sz="quarter" idx="19" hasCustomPrompt="1"/>
          </p:nvPr>
        </p:nvSpPr>
        <p:spPr>
          <a:xfrm>
            <a:off x="1794570" y="2220534"/>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0" name="Text Placeholder 55">
            <a:extLst>
              <a:ext uri="{FF2B5EF4-FFF2-40B4-BE49-F238E27FC236}">
                <a16:creationId xmlns:a16="http://schemas.microsoft.com/office/drawing/2014/main" id="{B7CCAE53-825A-4E19-8C0C-2BC9B8C8034D}"/>
              </a:ext>
            </a:extLst>
          </p:cNvPr>
          <p:cNvSpPr>
            <a:spLocks noGrp="1"/>
          </p:cNvSpPr>
          <p:nvPr>
            <p:ph type="body" sz="quarter" idx="20" hasCustomPrompt="1"/>
          </p:nvPr>
        </p:nvSpPr>
        <p:spPr>
          <a:xfrm>
            <a:off x="1794570" y="2812293"/>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3" name="Text Placeholder 62">
            <a:extLst>
              <a:ext uri="{FF2B5EF4-FFF2-40B4-BE49-F238E27FC236}">
                <a16:creationId xmlns:a16="http://schemas.microsoft.com/office/drawing/2014/main" id="{A0F52253-AFEE-472D-BC0A-BC73D48F904A}"/>
              </a:ext>
            </a:extLst>
          </p:cNvPr>
          <p:cNvSpPr>
            <a:spLocks noGrp="1"/>
          </p:cNvSpPr>
          <p:nvPr>
            <p:ph type="body" sz="quarter" idx="21" hasCustomPrompt="1"/>
          </p:nvPr>
        </p:nvSpPr>
        <p:spPr>
          <a:xfrm>
            <a:off x="1070834" y="222228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4" name="Text Placeholder 62">
            <a:extLst>
              <a:ext uri="{FF2B5EF4-FFF2-40B4-BE49-F238E27FC236}">
                <a16:creationId xmlns:a16="http://schemas.microsoft.com/office/drawing/2014/main" id="{1D9D333E-7F41-4FCE-ADE1-09501E870B4F}"/>
              </a:ext>
            </a:extLst>
          </p:cNvPr>
          <p:cNvSpPr>
            <a:spLocks noGrp="1"/>
          </p:cNvSpPr>
          <p:nvPr>
            <p:ph type="body" sz="quarter" idx="22" hasCustomPrompt="1"/>
          </p:nvPr>
        </p:nvSpPr>
        <p:spPr>
          <a:xfrm>
            <a:off x="1070834" y="2813603"/>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5" name="Text Placeholder 62">
            <a:extLst>
              <a:ext uri="{FF2B5EF4-FFF2-40B4-BE49-F238E27FC236}">
                <a16:creationId xmlns:a16="http://schemas.microsoft.com/office/drawing/2014/main" id="{05E1276B-F175-4903-A637-3A30CC121BCE}"/>
              </a:ext>
            </a:extLst>
          </p:cNvPr>
          <p:cNvSpPr>
            <a:spLocks noGrp="1"/>
          </p:cNvSpPr>
          <p:nvPr>
            <p:ph type="body" sz="quarter" idx="23" hasCustomPrompt="1"/>
          </p:nvPr>
        </p:nvSpPr>
        <p:spPr>
          <a:xfrm>
            <a:off x="1070834" y="1630957"/>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19" name="Text Placeholder 55">
            <a:extLst>
              <a:ext uri="{FF2B5EF4-FFF2-40B4-BE49-F238E27FC236}">
                <a16:creationId xmlns:a16="http://schemas.microsoft.com/office/drawing/2014/main" id="{9EFAA7B7-C698-494B-9440-1CB0BA81C830}"/>
              </a:ext>
            </a:extLst>
          </p:cNvPr>
          <p:cNvSpPr>
            <a:spLocks noGrp="1"/>
          </p:cNvSpPr>
          <p:nvPr>
            <p:ph type="body" sz="quarter" idx="24" hasCustomPrompt="1"/>
          </p:nvPr>
        </p:nvSpPr>
        <p:spPr>
          <a:xfrm>
            <a:off x="1794570" y="3404052"/>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0" name="Text Placeholder 55">
            <a:extLst>
              <a:ext uri="{FF2B5EF4-FFF2-40B4-BE49-F238E27FC236}">
                <a16:creationId xmlns:a16="http://schemas.microsoft.com/office/drawing/2014/main" id="{987A1DF8-AB03-432A-AEB1-6D7F7715ACE6}"/>
              </a:ext>
            </a:extLst>
          </p:cNvPr>
          <p:cNvSpPr>
            <a:spLocks noGrp="1"/>
          </p:cNvSpPr>
          <p:nvPr>
            <p:ph type="body" sz="quarter" idx="25" hasCustomPrompt="1"/>
          </p:nvPr>
        </p:nvSpPr>
        <p:spPr>
          <a:xfrm>
            <a:off x="1794570" y="3995811"/>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1" name="Text Placeholder 55">
            <a:extLst>
              <a:ext uri="{FF2B5EF4-FFF2-40B4-BE49-F238E27FC236}">
                <a16:creationId xmlns:a16="http://schemas.microsoft.com/office/drawing/2014/main" id="{AEE20EA4-19E7-4D68-AA81-5598226735E6}"/>
              </a:ext>
            </a:extLst>
          </p:cNvPr>
          <p:cNvSpPr>
            <a:spLocks noGrp="1"/>
          </p:cNvSpPr>
          <p:nvPr>
            <p:ph type="body" sz="quarter" idx="26" hasCustomPrompt="1"/>
          </p:nvPr>
        </p:nvSpPr>
        <p:spPr>
          <a:xfrm>
            <a:off x="1794570" y="4587570"/>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2" name="Text Placeholder 62">
            <a:extLst>
              <a:ext uri="{FF2B5EF4-FFF2-40B4-BE49-F238E27FC236}">
                <a16:creationId xmlns:a16="http://schemas.microsoft.com/office/drawing/2014/main" id="{41F0A8F8-471E-49F3-911D-6FAEB0258AF2}"/>
              </a:ext>
            </a:extLst>
          </p:cNvPr>
          <p:cNvSpPr>
            <a:spLocks noGrp="1"/>
          </p:cNvSpPr>
          <p:nvPr>
            <p:ph type="body" sz="quarter" idx="27" hasCustomPrompt="1"/>
          </p:nvPr>
        </p:nvSpPr>
        <p:spPr>
          <a:xfrm>
            <a:off x="1070834" y="3996249"/>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3" name="Text Placeholder 62">
            <a:extLst>
              <a:ext uri="{FF2B5EF4-FFF2-40B4-BE49-F238E27FC236}">
                <a16:creationId xmlns:a16="http://schemas.microsoft.com/office/drawing/2014/main" id="{D0905E7B-7400-4BF3-9B95-A963460DD036}"/>
              </a:ext>
            </a:extLst>
          </p:cNvPr>
          <p:cNvSpPr>
            <a:spLocks noGrp="1"/>
          </p:cNvSpPr>
          <p:nvPr>
            <p:ph type="body" sz="quarter" idx="28" hasCustomPrompt="1"/>
          </p:nvPr>
        </p:nvSpPr>
        <p:spPr>
          <a:xfrm>
            <a:off x="1070834" y="458757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4" name="Text Placeholder 62">
            <a:extLst>
              <a:ext uri="{FF2B5EF4-FFF2-40B4-BE49-F238E27FC236}">
                <a16:creationId xmlns:a16="http://schemas.microsoft.com/office/drawing/2014/main" id="{C0A8F8CF-ADFB-4A12-B7A0-50ACC5C29F6C}"/>
              </a:ext>
            </a:extLst>
          </p:cNvPr>
          <p:cNvSpPr>
            <a:spLocks noGrp="1"/>
          </p:cNvSpPr>
          <p:nvPr>
            <p:ph type="body" sz="quarter" idx="29" hasCustomPrompt="1"/>
          </p:nvPr>
        </p:nvSpPr>
        <p:spPr>
          <a:xfrm>
            <a:off x="1070834" y="3404926"/>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7" name="TextBox 26">
            <a:extLst>
              <a:ext uri="{FF2B5EF4-FFF2-40B4-BE49-F238E27FC236}">
                <a16:creationId xmlns:a16="http://schemas.microsoft.com/office/drawing/2014/main" id="{EBA4056B-302A-4B83-A725-C55F428AE0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745871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6899"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80182969-CA8A-4D88-A8D5-7F68947BCFBA}"/>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5EBF7F2-908A-4FAB-AB39-090F9C3C3D50}"/>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108221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F11A919-242D-4C5C-8399-9AE904ABC5E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7923" name="think-cell Slide" r:id="rId5" imgW="270" imgH="270" progId="TCLayout.ActiveDocument.1">
                  <p:embed/>
                </p:oleObj>
              </mc:Choice>
              <mc:Fallback>
                <p:oleObj name="think-cell Slide" r:id="rId5" imgW="270" imgH="270" progId="TCLayout.ActiveDocument.1">
                  <p:embed/>
                  <p:pic>
                    <p:nvPicPr>
                      <p:cNvPr id="11" name="Object 10" hidden="1">
                        <a:extLst>
                          <a:ext uri="{FF2B5EF4-FFF2-40B4-BE49-F238E27FC236}">
                            <a16:creationId xmlns:a16="http://schemas.microsoft.com/office/drawing/2014/main" id="{2F11A919-242D-4C5C-8399-9AE904ABC5E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8112125" cy="6858000"/>
          </a:xfrm>
          <a:solidFill>
            <a:schemeClr val="bg1">
              <a:lumMod val="85000"/>
            </a:schemeClr>
          </a:solidFill>
        </p:spPr>
        <p:txBody>
          <a:bodyPr/>
          <a:lstStyle/>
          <a:p>
            <a:r>
              <a:rPr lang="en-US"/>
              <a:t>Click icon to add picture</a:t>
            </a:r>
          </a:p>
        </p:txBody>
      </p:sp>
      <p:sp>
        <p:nvSpPr>
          <p:cNvPr id="3" name="Footer Placeholder 2">
            <a:extLst>
              <a:ext uri="{FF2B5EF4-FFF2-40B4-BE49-F238E27FC236}">
                <a16:creationId xmlns:a16="http://schemas.microsoft.com/office/drawing/2014/main" id="{20B3F9C5-49A8-4581-9032-3733EDAF5EDC}"/>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6" name="Rectangle 5">
            <a:extLst>
              <a:ext uri="{FF2B5EF4-FFF2-40B4-BE49-F238E27FC236}">
                <a16:creationId xmlns:a16="http://schemas.microsoft.com/office/drawing/2014/main" id="{ADB3C9C5-C6BB-479D-9B30-83CA0605CE91}"/>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7" name="Group 37">
            <a:extLst>
              <a:ext uri="{FF2B5EF4-FFF2-40B4-BE49-F238E27FC236}">
                <a16:creationId xmlns:a16="http://schemas.microsoft.com/office/drawing/2014/main" id="{6209E079-CAC0-4C2A-8CB3-2467D03FC4BC}"/>
              </a:ext>
            </a:extLst>
          </p:cNvPr>
          <p:cNvGrpSpPr/>
          <p:nvPr userDrawn="1"/>
        </p:nvGrpSpPr>
        <p:grpSpPr>
          <a:xfrm>
            <a:off x="11501102" y="171573"/>
            <a:ext cx="419436" cy="388087"/>
            <a:chOff x="5481638" y="2859088"/>
            <a:chExt cx="1231900" cy="1139825"/>
          </a:xfrm>
          <a:solidFill>
            <a:schemeClr val="bg1"/>
          </a:solidFill>
        </p:grpSpPr>
        <p:sp>
          <p:nvSpPr>
            <p:cNvPr id="8" name="Freeform 320">
              <a:extLst>
                <a:ext uri="{FF2B5EF4-FFF2-40B4-BE49-F238E27FC236}">
                  <a16:creationId xmlns:a16="http://schemas.microsoft.com/office/drawing/2014/main" id="{67C42003-11DD-406B-989A-302975D3CEC4}"/>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321">
              <a:extLst>
                <a:ext uri="{FF2B5EF4-FFF2-40B4-BE49-F238E27FC236}">
                  <a16:creationId xmlns:a16="http://schemas.microsoft.com/office/drawing/2014/main" id="{C10EA3FE-6CBC-46D6-8F24-285E35244BB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4" name="TextBox 13">
            <a:extLst>
              <a:ext uri="{FF2B5EF4-FFF2-40B4-BE49-F238E27FC236}">
                <a16:creationId xmlns:a16="http://schemas.microsoft.com/office/drawing/2014/main" id="{CF6F8631-3083-4561-AF60-2F5ABCE92AC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1072987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407366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B0B47E8E-A701-46CC-A22F-1458AFBEC149}"/>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874266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ACF21660-E20C-4DC3-9F1C-C464BEFD0C7F}"/>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2636244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1" y="0"/>
            <a:ext cx="811212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DD3977D0-070F-4F67-B011-6AC6DA2B02F6}"/>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9079067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Conclusion">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3196864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9970"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3EC9D76-D7D9-412C-9387-72B2529A4FE8}"/>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D691059E-BE05-4555-8F01-18A83D0279FD}"/>
              </a:ext>
            </a:extLst>
          </p:cNvPr>
          <p:cNvGrpSpPr/>
          <p:nvPr userDrawn="1"/>
        </p:nvGrpSpPr>
        <p:grpSpPr>
          <a:xfrm>
            <a:off x="-1" y="1066712"/>
            <a:ext cx="12198356" cy="5802074"/>
            <a:chOff x="-1" y="1066712"/>
            <a:chExt cx="12198356" cy="5802074"/>
          </a:xfrm>
        </p:grpSpPr>
        <p:pic>
          <p:nvPicPr>
            <p:cNvPr id="27" name="Picture 26">
              <a:extLst>
                <a:ext uri="{FF2B5EF4-FFF2-40B4-BE49-F238E27FC236}">
                  <a16:creationId xmlns:a16="http://schemas.microsoft.com/office/drawing/2014/main" id="{2DA46A46-EA96-4234-A1A5-121F7DD55E8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8" name="Picture 27">
              <a:extLst>
                <a:ext uri="{FF2B5EF4-FFF2-40B4-BE49-F238E27FC236}">
                  <a16:creationId xmlns:a16="http://schemas.microsoft.com/office/drawing/2014/main" id="{EC9E39EF-A8D0-4369-AAC2-9FB3E50E469F}"/>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Invent 2019.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F5C6688C-D774-4C09-AE6C-E448CAE2CD57}"/>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rgbClr val="FFFFFF"/>
                </a:solidFill>
                <a:effectLst/>
                <a:uLnTx/>
                <a:uFillTx/>
                <a:latin typeface="+mj-lt"/>
                <a:ea typeface="+mn-ea"/>
                <a:cs typeface="+mn-cs"/>
              </a:rPr>
              <a:t>What’s next for your business?</a:t>
            </a:r>
          </a:p>
        </p:txBody>
      </p:sp>
    </p:spTree>
    <p:extLst>
      <p:ext uri="{BB962C8B-B14F-4D97-AF65-F5344CB8AC3E}">
        <p14:creationId xmlns:p14="http://schemas.microsoft.com/office/powerpoint/2010/main" val="441992064"/>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Conclusio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2146189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0991"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6FB5C4A-A164-4FD2-A5FF-8976404070E6}"/>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86629CB3-9F0D-41BB-A989-9D38D39A0DA6}"/>
              </a:ext>
            </a:extLst>
          </p:cNvPr>
          <p:cNvGrpSpPr/>
          <p:nvPr userDrawn="1"/>
        </p:nvGrpSpPr>
        <p:grpSpPr>
          <a:xfrm>
            <a:off x="-1" y="1066712"/>
            <a:ext cx="12198356" cy="5802074"/>
            <a:chOff x="-1" y="1066712"/>
            <a:chExt cx="12198356" cy="5802074"/>
          </a:xfrm>
        </p:grpSpPr>
        <p:pic>
          <p:nvPicPr>
            <p:cNvPr id="26" name="Picture 25">
              <a:extLst>
                <a:ext uri="{FF2B5EF4-FFF2-40B4-BE49-F238E27FC236}">
                  <a16:creationId xmlns:a16="http://schemas.microsoft.com/office/drawing/2014/main" id="{8B51ABCA-B932-4BCF-9A59-C29586D3BB82}"/>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7" name="Picture 26">
              <a:extLst>
                <a:ext uri="{FF2B5EF4-FFF2-40B4-BE49-F238E27FC236}">
                  <a16:creationId xmlns:a16="http://schemas.microsoft.com/office/drawing/2014/main" id="{E42FFBF4-41E0-4495-9558-F57ED42E45D2}"/>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Invent 2019.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27E8D041-C83C-49A7-9D45-71EA84C63AEC}"/>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chemeClr val="tx1"/>
                </a:solidFill>
                <a:effectLst/>
                <a:uLnTx/>
                <a:uFillTx/>
                <a:latin typeface="+mj-lt"/>
                <a:ea typeface="+mn-ea"/>
                <a:cs typeface="+mn-cs"/>
              </a:rPr>
              <a:t>What’s next for your business?</a:t>
            </a:r>
          </a:p>
        </p:txBody>
      </p:sp>
    </p:spTree>
    <p:extLst>
      <p:ext uri="{BB962C8B-B14F-4D97-AF65-F5344CB8AC3E}">
        <p14:creationId xmlns:p14="http://schemas.microsoft.com/office/powerpoint/2010/main" val="2076927930"/>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Boiler Plate">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23B0F1-7FC2-4E18-83ED-3B86713C22CD}"/>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7B3E10BB-E8D9-453A-8066-BA30602CC7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1" name="Picture 30">
              <a:extLst>
                <a:ext uri="{FF2B5EF4-FFF2-40B4-BE49-F238E27FC236}">
                  <a16:creationId xmlns:a16="http://schemas.microsoft.com/office/drawing/2014/main" id="{A5AC3777-2AA3-4BA0-87A1-C8524F70B4D8}"/>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717088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0902"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rgbClr val="FFFFFF"/>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rgbClr val="FFFFFF"/>
                </a:solidFill>
                <a:effectLst/>
                <a:uLnTx/>
                <a:uFillTx/>
                <a:latin typeface="+mn-lt"/>
                <a:ea typeface="+mn-ea"/>
                <a:cs typeface="+mn-cs"/>
              </a:rPr>
              <a:t>CxOs</a:t>
            </a:r>
            <a:r>
              <a:rPr kumimoji="0" lang="en-US" sz="900" b="0" i="0" u="none" strike="noStrike" kern="1200" cap="none" spc="0" normalizeH="0" baseline="0" noProof="0" dirty="0">
                <a:ln>
                  <a:noFill/>
                </a:ln>
                <a:solidFill>
                  <a:srgbClr val="FFFFFF"/>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 </a:t>
            </a:r>
            <a:r>
              <a:rPr kumimoji="0" lang="en-US" sz="900" b="0" i="1" u="none" strike="noStrike" kern="1200" cap="none" spc="0" normalizeH="0" baseline="0" noProof="0" dirty="0">
                <a:ln>
                  <a:noFill/>
                </a:ln>
                <a:solidFill>
                  <a:srgbClr val="FFFFFF"/>
                </a:solidFill>
                <a:effectLst/>
                <a:uLnTx/>
                <a:uFillTx/>
                <a:latin typeface="+mn-lt"/>
                <a:ea typeface="+mn-ea"/>
                <a:cs typeface="+mn-cs"/>
              </a:rPr>
              <a:t>People matter, results count.</a:t>
            </a:r>
            <a:endParaRPr kumimoji="0" lang="en-US" sz="900" b="0" i="1"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effectLst/>
                <a:latin typeface="+mn-lt"/>
                <a:ea typeface="+mn-ea"/>
                <a:cs typeface="+mn-cs"/>
              </a:rPr>
              <a:t>Visit us at </a:t>
            </a:r>
            <a:r>
              <a:rPr lang="de-DE" sz="900" dirty="0">
                <a:solidFill>
                  <a:schemeClr val="bg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 2019 Capgemini Invent. All rights reserved.</a:t>
            </a:r>
          </a:p>
        </p:txBody>
      </p:sp>
    </p:spTree>
    <p:extLst>
      <p:ext uri="{BB962C8B-B14F-4D97-AF65-F5344CB8AC3E}">
        <p14:creationId xmlns:p14="http://schemas.microsoft.com/office/powerpoint/2010/main" val="228046646"/>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Boiler Plate">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A811A24-065F-44D2-B35D-8655A620B8A1}"/>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6EC37181-73E0-4FEF-8F03-19840928678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3" name="Picture 32">
              <a:extLst>
                <a:ext uri="{FF2B5EF4-FFF2-40B4-BE49-F238E27FC236}">
                  <a16:creationId xmlns:a16="http://schemas.microsoft.com/office/drawing/2014/main" id="{E00F7EA5-6C80-4BFF-AD64-48FC3A6C4A3B}"/>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1750504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1288"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chemeClr val="tx1"/>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chemeClr val="tx1"/>
                </a:solidFill>
                <a:effectLst/>
                <a:uLnTx/>
                <a:uFillTx/>
                <a:latin typeface="+mn-lt"/>
                <a:ea typeface="+mn-ea"/>
                <a:cs typeface="+mn-cs"/>
              </a:rPr>
              <a:t>CxOs</a:t>
            </a:r>
            <a:r>
              <a:rPr kumimoji="0" lang="en-US" sz="900" b="0" i="0" u="none" strike="noStrike" kern="1200" cap="none" spc="0" normalizeH="0" baseline="0" noProof="0" dirty="0">
                <a:ln>
                  <a:noFill/>
                </a:ln>
                <a:solidFill>
                  <a:schemeClr val="tx1"/>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 </a:t>
            </a:r>
            <a:r>
              <a:rPr kumimoji="0" lang="en-US" sz="900" b="0" i="1" u="none" strike="noStrike" kern="1200" cap="none" spc="0" normalizeH="0" baseline="0" noProof="0" dirty="0">
                <a:ln>
                  <a:noFill/>
                </a:ln>
                <a:solidFill>
                  <a:schemeClr val="tx1"/>
                </a:solidFill>
                <a:effectLst/>
                <a:uLnTx/>
                <a:uFillTx/>
                <a:latin typeface="+mn-lt"/>
                <a:ea typeface="+mn-ea"/>
                <a:cs typeface="+mn-cs"/>
              </a:rPr>
              <a:t>People matter, results count.</a:t>
            </a:r>
            <a:endParaRPr kumimoji="0" lang="en-US" sz="900" b="0" i="1"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Visit us at </a:t>
            </a:r>
            <a:r>
              <a:rPr lang="de-DE" sz="900" dirty="0">
                <a:solidFill>
                  <a:schemeClr val="tx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tx1"/>
              </a:solidFill>
              <a:effectLst/>
              <a:latin typeface="+mn-lt"/>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tx1"/>
                </a:solidFill>
                <a:latin typeface="+mn-lt"/>
                <a:cs typeface="Arial"/>
              </a:rPr>
              <a:t>© 2019 Capgemini Invent. All rights reserved.</a:t>
            </a:r>
          </a:p>
        </p:txBody>
      </p:sp>
    </p:spTree>
    <p:extLst>
      <p:ext uri="{BB962C8B-B14F-4D97-AF65-F5344CB8AC3E}">
        <p14:creationId xmlns:p14="http://schemas.microsoft.com/office/powerpoint/2010/main" val="1521475989"/>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6113531-7598-4F63-8B27-CF211DCF8329}"/>
              </a:ext>
            </a:extLst>
          </p:cNvPr>
          <p:cNvGraphicFramePr>
            <a:graphicFrameLocks noChangeAspect="1"/>
          </p:cNvGraphicFramePr>
          <p:nvPr userDrawn="1">
            <p:custDataLst>
              <p:tags r:id="rId2"/>
            </p:custDataLst>
            <p:extLst>
              <p:ext uri="{D42A27DB-BD31-4B8C-83A1-F6EECF244321}">
                <p14:modId xmlns:p14="http://schemas.microsoft.com/office/powerpoint/2010/main" val="511963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873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66E9BAFB-E7EF-4F69-818F-35B232D549CA}"/>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p:spPr>
        <p:txBody>
          <a:bodyPr>
            <a:normAutofit/>
          </a:bodyPr>
          <a:lstStyle>
            <a:lvl1pPr>
              <a:spcBef>
                <a:spcPts val="0"/>
              </a:spcBef>
              <a:defRPr sz="2400"/>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p:nvPr>
        </p:nvSpPr>
        <p:spPr>
          <a:xfrm>
            <a:off x="1794570" y="2221388"/>
            <a:ext cx="5813598" cy="369332"/>
          </a:xfrm>
        </p:spPr>
        <p:txBody>
          <a:bodyPr>
            <a:normAutofit/>
          </a:bodyPr>
          <a:lstStyle>
            <a:lvl1pPr>
              <a:spcBef>
                <a:spcPts val="0"/>
              </a:spcBef>
              <a:defRPr sz="2400"/>
            </a:lvl1pPr>
          </a:lstStyle>
          <a:p>
            <a:pPr lvl="0"/>
            <a:r>
              <a:rPr lang="en-US"/>
              <a:t>Click to edit Master text styles</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p:nvPr>
        </p:nvSpPr>
        <p:spPr>
          <a:xfrm>
            <a:off x="1794570" y="2814001"/>
            <a:ext cx="5813598" cy="369332"/>
          </a:xfrm>
        </p:spPr>
        <p:txBody>
          <a:bodyPr>
            <a:normAutofit/>
          </a:bodyPr>
          <a:lstStyle>
            <a:lvl1pPr>
              <a:spcBef>
                <a:spcPts val="0"/>
              </a:spcBef>
              <a:defRPr sz="2400"/>
            </a:lvl1pPr>
          </a:lstStyle>
          <a:p>
            <a:pPr lvl="0"/>
            <a:r>
              <a:rPr lang="en-US"/>
              <a:t>Click to edit Master text styles</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grpSp>
        <p:nvGrpSpPr>
          <p:cNvPr id="25" name="Group 37">
            <a:extLst>
              <a:ext uri="{FF2B5EF4-FFF2-40B4-BE49-F238E27FC236}">
                <a16:creationId xmlns:a16="http://schemas.microsoft.com/office/drawing/2014/main" id="{F199D190-F10A-4C80-B7AC-2C842018D038}"/>
              </a:ext>
            </a:extLst>
          </p:cNvPr>
          <p:cNvGrpSpPr/>
          <p:nvPr userDrawn="1"/>
        </p:nvGrpSpPr>
        <p:grpSpPr>
          <a:xfrm>
            <a:off x="11501102" y="171573"/>
            <a:ext cx="419436" cy="388087"/>
            <a:chOff x="5481638" y="2859088"/>
            <a:chExt cx="1231900" cy="1139825"/>
          </a:xfrm>
          <a:solidFill>
            <a:schemeClr val="bg1"/>
          </a:solidFill>
        </p:grpSpPr>
        <p:sp>
          <p:nvSpPr>
            <p:cNvPr id="26" name="Freeform 320">
              <a:extLst>
                <a:ext uri="{FF2B5EF4-FFF2-40B4-BE49-F238E27FC236}">
                  <a16:creationId xmlns:a16="http://schemas.microsoft.com/office/drawing/2014/main" id="{0A5DA0A7-74EB-4AD2-849E-56AB911B163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321">
              <a:extLst>
                <a:ext uri="{FF2B5EF4-FFF2-40B4-BE49-F238E27FC236}">
                  <a16:creationId xmlns:a16="http://schemas.microsoft.com/office/drawing/2014/main" id="{00B7A470-8AEB-49C3-B82A-DCFE373AF51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p:spPr>
        <p:txBody>
          <a:bodyPr>
            <a:normAutofit/>
          </a:bodyPr>
          <a:lstStyle>
            <a:lvl1pPr>
              <a:spcBef>
                <a:spcPts val="0"/>
              </a:spcBef>
              <a:defRPr sz="2400"/>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p:nvPr>
        </p:nvSpPr>
        <p:spPr>
          <a:xfrm>
            <a:off x="1794570" y="3999227"/>
            <a:ext cx="5813598" cy="369332"/>
          </a:xfrm>
        </p:spPr>
        <p:txBody>
          <a:bodyPr>
            <a:normAutofit/>
          </a:bodyPr>
          <a:lstStyle>
            <a:lvl1pPr>
              <a:spcBef>
                <a:spcPts val="0"/>
              </a:spcBef>
              <a:defRPr sz="2400"/>
            </a:lvl1pPr>
          </a:lstStyle>
          <a:p>
            <a:pPr lvl="0"/>
            <a:r>
              <a:rPr lang="en-US"/>
              <a:t>Click to edit Master text styles</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p:nvPr>
        </p:nvSpPr>
        <p:spPr>
          <a:xfrm>
            <a:off x="1794570" y="4591841"/>
            <a:ext cx="5813598" cy="369332"/>
          </a:xfrm>
        </p:spPr>
        <p:txBody>
          <a:bodyPr>
            <a:normAutofit/>
          </a:bodyPr>
          <a:lstStyle>
            <a:lvl1pPr>
              <a:spcBef>
                <a:spcPts val="0"/>
              </a:spcBef>
              <a:defRPr sz="2400"/>
            </a:lvl1pPr>
          </a:lstStyle>
          <a:p>
            <a:pPr lvl="0"/>
            <a:r>
              <a:rPr lang="en-US"/>
              <a:t>Click to edit Master text styles</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6" name="TextBox 35">
            <a:extLst>
              <a:ext uri="{FF2B5EF4-FFF2-40B4-BE49-F238E27FC236}">
                <a16:creationId xmlns:a16="http://schemas.microsoft.com/office/drawing/2014/main" id="{AFD10231-6BD1-4040-B157-F3CA516C7AA8}"/>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58722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p:bgPr>
        <a:solidFill>
          <a:schemeClr val="tx2"/>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ADDFB0A-4AF8-42FB-978F-03E32AF77A25}"/>
              </a:ext>
            </a:extLst>
          </p:cNvPr>
          <p:cNvGraphicFramePr>
            <a:graphicFrameLocks noChangeAspect="1"/>
          </p:cNvGraphicFramePr>
          <p:nvPr userDrawn="1">
            <p:custDataLst>
              <p:tags r:id="rId2"/>
            </p:custDataLst>
            <p:extLst>
              <p:ext uri="{D42A27DB-BD31-4B8C-83A1-F6EECF244321}">
                <p14:modId xmlns:p14="http://schemas.microsoft.com/office/powerpoint/2010/main" val="1024874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97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877CDCF7-91E2-4762-B8ED-225FAE059CD5}"/>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chemeClr val="bg1"/>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5" name="TextBox 14">
            <a:extLst>
              <a:ext uri="{FF2B5EF4-FFF2-40B4-BE49-F238E27FC236}">
                <a16:creationId xmlns:a16="http://schemas.microsoft.com/office/drawing/2014/main" id="{0F1CFC8F-D527-4098-A815-67374241862A}"/>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7461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9E24B53-650D-46BA-B8D2-F667BFEB1466}"/>
              </a:ext>
            </a:extLst>
          </p:cNvPr>
          <p:cNvGraphicFramePr>
            <a:graphicFrameLocks noChangeAspect="1"/>
          </p:cNvGraphicFramePr>
          <p:nvPr userDrawn="1">
            <p:custDataLst>
              <p:tags r:id="rId2"/>
            </p:custDataLst>
            <p:extLst>
              <p:ext uri="{D42A27DB-BD31-4B8C-83A1-F6EECF244321}">
                <p14:modId xmlns:p14="http://schemas.microsoft.com/office/powerpoint/2010/main" val="4114165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07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01764CA6-C08E-4D60-8E87-0DA49AC4AF97}"/>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ysClr val="windowText" lastClr="000000"/>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1" name="Date Placeholder 2">
            <a:extLst>
              <a:ext uri="{FF2B5EF4-FFF2-40B4-BE49-F238E27FC236}">
                <a16:creationId xmlns:a16="http://schemas.microsoft.com/office/drawing/2014/main" id="{2D07505A-11D7-468B-AF74-268C7017E62A}"/>
              </a:ext>
            </a:extLst>
          </p:cNvPr>
          <p:cNvSpPr>
            <a:spLocks noGrp="1"/>
          </p:cNvSpPr>
          <p:nvPr>
            <p:ph type="dt" sz="half" idx="10"/>
          </p:nvPr>
        </p:nvSpPr>
        <p:spPr>
          <a:xfrm>
            <a:off x="8647289" y="6650661"/>
            <a:ext cx="2664297" cy="123111"/>
          </a:xfrm>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2" name="Slide Number Placeholder 5">
            <a:extLst>
              <a:ext uri="{FF2B5EF4-FFF2-40B4-BE49-F238E27FC236}">
                <a16:creationId xmlns:a16="http://schemas.microsoft.com/office/drawing/2014/main" id="{5FE31609-5B32-4D3B-BE7C-3835E24B8544}"/>
              </a:ext>
            </a:extLst>
          </p:cNvPr>
          <p:cNvSpPr>
            <a:spLocks noGrp="1"/>
          </p:cNvSpPr>
          <p:nvPr>
            <p:ph type="sldNum" sz="quarter" idx="12"/>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
        <p:nvSpPr>
          <p:cNvPr id="14" name="Footer Placeholder 3">
            <a:extLst>
              <a:ext uri="{FF2B5EF4-FFF2-40B4-BE49-F238E27FC236}">
                <a16:creationId xmlns:a16="http://schemas.microsoft.com/office/drawing/2014/main" id="{33297732-50FA-454C-AA81-77D9D2DA59DF}"/>
              </a:ext>
            </a:extLst>
          </p:cNvPr>
          <p:cNvSpPr>
            <a:spLocks noGrp="1"/>
          </p:cNvSpPr>
          <p:nvPr>
            <p:ph type="ftr" sz="quarter" idx="16"/>
          </p:nvPr>
        </p:nvSpPr>
        <p:spPr>
          <a:xfrm>
            <a:off x="550863" y="6650661"/>
            <a:ext cx="4716524" cy="123111"/>
          </a:xfrm>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7" name="Group 37">
            <a:extLst>
              <a:ext uri="{FF2B5EF4-FFF2-40B4-BE49-F238E27FC236}">
                <a16:creationId xmlns:a16="http://schemas.microsoft.com/office/drawing/2014/main" id="{611BB770-85C5-44C5-8062-04E6E50C23F0}"/>
              </a:ext>
            </a:extLst>
          </p:cNvPr>
          <p:cNvGrpSpPr/>
          <p:nvPr userDrawn="1"/>
        </p:nvGrpSpPr>
        <p:grpSpPr>
          <a:xfrm>
            <a:off x="11501102" y="171573"/>
            <a:ext cx="419436" cy="388087"/>
            <a:chOff x="5481638" y="2859088"/>
            <a:chExt cx="1231900" cy="1139825"/>
          </a:xfrm>
          <a:solidFill>
            <a:schemeClr val="bg1"/>
          </a:solidFill>
        </p:grpSpPr>
        <p:sp>
          <p:nvSpPr>
            <p:cNvPr id="18" name="Freeform 320">
              <a:extLst>
                <a:ext uri="{FF2B5EF4-FFF2-40B4-BE49-F238E27FC236}">
                  <a16:creationId xmlns:a16="http://schemas.microsoft.com/office/drawing/2014/main" id="{B3B92E82-A802-412C-9440-5BDBD6375EA1}"/>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321">
              <a:extLst>
                <a:ext uri="{FF2B5EF4-FFF2-40B4-BE49-F238E27FC236}">
                  <a16:creationId xmlns:a16="http://schemas.microsoft.com/office/drawing/2014/main" id="{CF56CFB0-0EAF-44B7-AE9D-B7B7C17AE0C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a:extLst>
              <a:ext uri="{FF2B5EF4-FFF2-40B4-BE49-F238E27FC236}">
                <a16:creationId xmlns:a16="http://schemas.microsoft.com/office/drawing/2014/main" id="{86C9A6D3-3151-443B-A1CF-6E2770553B0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60640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extLst>
              <p:ext uri="{D42A27DB-BD31-4B8C-83A1-F6EECF244321}">
                <p14:modId xmlns:p14="http://schemas.microsoft.com/office/powerpoint/2010/main" val="1475188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338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3" name="TextBox 12">
            <a:extLst>
              <a:ext uri="{FF2B5EF4-FFF2-40B4-BE49-F238E27FC236}">
                <a16:creationId xmlns:a16="http://schemas.microsoft.com/office/drawing/2014/main" id="{025830AC-A3AD-44CA-8ABF-5BB61E9BFDB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1" name="Date Placeholder 2">
            <a:extLst>
              <a:ext uri="{FF2B5EF4-FFF2-40B4-BE49-F238E27FC236}">
                <a16:creationId xmlns:a16="http://schemas.microsoft.com/office/drawing/2014/main" id="{4B88ABF7-608E-4C16-B6B3-F174C9B45007}"/>
              </a:ext>
            </a:extLst>
          </p:cNvPr>
          <p:cNvSpPr>
            <a:spLocks noGrp="1"/>
          </p:cNvSpPr>
          <p:nvPr>
            <p:ph type="dt" sz="half" idx="12"/>
          </p:nvPr>
        </p:nvSpPr>
        <p:spPr>
          <a:xfrm>
            <a:off x="9192344" y="6650661"/>
            <a:ext cx="2119242" cy="123111"/>
          </a:xfrm>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2" name="Slide Number Placeholder 5">
            <a:extLst>
              <a:ext uri="{FF2B5EF4-FFF2-40B4-BE49-F238E27FC236}">
                <a16:creationId xmlns:a16="http://schemas.microsoft.com/office/drawing/2014/main" id="{EFBE8E09-DC2E-423F-AB05-42B61EE8A325}"/>
              </a:ext>
            </a:extLst>
          </p:cNvPr>
          <p:cNvSpPr>
            <a:spLocks noGrp="1"/>
          </p:cNvSpPr>
          <p:nvPr>
            <p:ph type="sldNum" sz="quarter" idx="14"/>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218319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2564443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236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Box 11">
            <a:extLst>
              <a:ext uri="{FF2B5EF4-FFF2-40B4-BE49-F238E27FC236}">
                <a16:creationId xmlns:a16="http://schemas.microsoft.com/office/drawing/2014/main" id="{A58CD0B3-CA81-4B85-8705-5C21FEDC443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38233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746186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179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C17A1895-A841-4F2F-AF71-2C5D96745B7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551384" y="1624108"/>
            <a:ext cx="11090938" cy="482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3" name="TextBox 12">
            <a:extLst>
              <a:ext uri="{FF2B5EF4-FFF2-40B4-BE49-F238E27FC236}">
                <a16:creationId xmlns:a16="http://schemas.microsoft.com/office/drawing/2014/main" id="{8C810B4B-2B17-4744-9D06-4BC2D785908F}"/>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0394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vmlDrawing" Target="../drawings/vmlDrawing1.v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75EE74F-42BB-400A-BDF7-2AC4EB895E92}"/>
              </a:ext>
            </a:extLst>
          </p:cNvPr>
          <p:cNvGraphicFramePr>
            <a:graphicFrameLocks noChangeAspect="1"/>
          </p:cNvGraphicFramePr>
          <p:nvPr userDrawn="1">
            <p:custDataLst>
              <p:tags r:id="rId41"/>
            </p:custDataLst>
            <p:extLst>
              <p:ext uri="{D42A27DB-BD31-4B8C-83A1-F6EECF244321}">
                <p14:modId xmlns:p14="http://schemas.microsoft.com/office/powerpoint/2010/main" val="10484859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89498"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23EAB68-6143-4F24-BBF2-8F54A5561D71}"/>
              </a:ext>
            </a:extLst>
          </p:cNvPr>
          <p:cNvSpPr/>
          <p:nvPr userDrawn="1">
            <p:custDataLst>
              <p:tags r:id="rId42"/>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17" name="CapgeminiBox" hidden="1">
            <a:extLst>
              <a:ext uri="{FF2B5EF4-FFF2-40B4-BE49-F238E27FC236}">
                <a16:creationId xmlns:a16="http://schemas.microsoft.com/office/drawing/2014/main" id="{9311D4EF-66C2-44AF-9082-3181C1029225}"/>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a:t>
            </a:r>
            <a:r>
              <a:rPr lang="fr-FR" dirty="0" err="1"/>
              <a:t>Invent</a:t>
            </a:r>
            <a:r>
              <a:rPr lang="fr-FR" dirty="0"/>
              <a:t> v9.0</a:t>
            </a:r>
          </a:p>
        </p:txBody>
      </p:sp>
      <p:sp>
        <p:nvSpPr>
          <p:cNvPr id="4" name="Text Placeholder 1"/>
          <p:cNvSpPr>
            <a:spLocks noGrp="1"/>
          </p:cNvSpPr>
          <p:nvPr userDrawn="1">
            <p:ph type="body" idx="1"/>
          </p:nvPr>
        </p:nvSpPr>
        <p:spPr>
          <a:xfrm>
            <a:off x="551384" y="1628800"/>
            <a:ext cx="11090938" cy="4829080"/>
          </a:xfrm>
          <a:prstGeom prst="rect">
            <a:avLst/>
          </a:prstGeom>
        </p:spPr>
        <p:txBody>
          <a:bodyPr vert="horz" lIns="0" tIns="0" rIns="18000" bIns="0" rtlCol="0">
            <a:norm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5" name="Date Placeholder 34">
            <a:extLst>
              <a:ext uri="{FF2B5EF4-FFF2-40B4-BE49-F238E27FC236}">
                <a16:creationId xmlns:a16="http://schemas.microsoft.com/office/drawing/2014/main" id="{9E7A3BD3-DDA4-42A3-B05C-F6E4E51D9B78}"/>
              </a:ext>
            </a:extLst>
          </p:cNvPr>
          <p:cNvSpPr>
            <a:spLocks noGrp="1"/>
          </p:cNvSpPr>
          <p:nvPr userDrawn="1">
            <p:ph type="dt" sz="half" idx="2"/>
          </p:nvPr>
        </p:nvSpPr>
        <p:spPr>
          <a:xfrm>
            <a:off x="9192344" y="6650661"/>
            <a:ext cx="2119242" cy="123111"/>
          </a:xfrm>
          <a:prstGeom prst="rect">
            <a:avLst/>
          </a:prstGeom>
        </p:spPr>
        <p:txBody>
          <a:bodyPr wrap="none" lIns="0" tIns="0" rIns="0" bIns="0" anchor="ctr" anchorCtr="0">
            <a:noAutofit/>
          </a:bodyPr>
          <a:lstStyle>
            <a:lvl1pPr>
              <a:defRPr lang="de-DE" sz="800" smtClean="0">
                <a:solidFill>
                  <a:schemeClr val="bg1">
                    <a:lumMod val="65000"/>
                  </a:schemeClr>
                </a:solidFill>
                <a:latin typeface="+mn-lt"/>
              </a:defRPr>
            </a:lvl1pPr>
          </a:lstStyle>
          <a:p>
            <a:pPr algn="r">
              <a:spcBef>
                <a:spcPts val="1000"/>
              </a:spcBef>
              <a:buFont typeface="Arial" panose="020B0604020202020204" pitchFamily="34" charset="0"/>
              <a:buNone/>
            </a:pPr>
            <a:r>
              <a:rPr lang="de-DE"/>
              <a:t>© Capgemini Invent 2019. All rights reserved.</a:t>
            </a:r>
            <a:endParaRPr lang="en-US" dirty="0"/>
          </a:p>
        </p:txBody>
      </p:sp>
      <p:sp>
        <p:nvSpPr>
          <p:cNvPr id="38" name="Slide Number Placeholder 37">
            <a:extLst>
              <a:ext uri="{FF2B5EF4-FFF2-40B4-BE49-F238E27FC236}">
                <a16:creationId xmlns:a16="http://schemas.microsoft.com/office/drawing/2014/main" id="{7AB8C2A9-4C2D-43C3-9F07-0C825FF51364}"/>
              </a:ext>
            </a:extLst>
          </p:cNvPr>
          <p:cNvSpPr>
            <a:spLocks noGrp="1"/>
          </p:cNvSpPr>
          <p:nvPr userDrawn="1">
            <p:ph type="sldNum" sz="quarter" idx="4"/>
          </p:nvPr>
        </p:nvSpPr>
        <p:spPr>
          <a:xfrm>
            <a:off x="11407951" y="6650661"/>
            <a:ext cx="232665" cy="123111"/>
          </a:xfrm>
          <a:prstGeom prst="rect">
            <a:avLst/>
          </a:prstGeom>
        </p:spPr>
        <p:txBody>
          <a:bodyPr wrap="square" lIns="0" tIns="0" rIns="0" bIns="0" anchor="ctr" anchorCtr="0">
            <a:spAutoFit/>
          </a:bodyPr>
          <a:lstStyle>
            <a:lvl1pPr>
              <a:defRPr lang="de-DE" sz="800" smtClean="0">
                <a:solidFill>
                  <a:schemeClr val="bg1">
                    <a:lumMod val="65000"/>
                  </a:schemeClr>
                </a:solidFill>
                <a:latin typeface="+mn-lt"/>
                <a:cs typeface="Arial" panose="020B0604020202020204" pitchFamily="34" charset="0"/>
              </a:defRPr>
            </a:lvl1pPr>
          </a:lstStyle>
          <a:p>
            <a:pPr algn="r"/>
            <a:fld id="{5D9A5160-6218-4E5A-B9E6-B93E3DAE377C}" type="slidenum">
              <a:rPr lang="en-US" smtClean="0"/>
              <a:pPr algn="r"/>
              <a:t>‹#›</a:t>
            </a:fld>
            <a:endParaRPr lang="en-US" dirty="0"/>
          </a:p>
        </p:txBody>
      </p:sp>
      <p:sp>
        <p:nvSpPr>
          <p:cNvPr id="41" name="FootnoteAndSource" hidden="1">
            <a:extLst>
              <a:ext uri="{FF2B5EF4-FFF2-40B4-BE49-F238E27FC236}">
                <a16:creationId xmlns:a16="http://schemas.microsoft.com/office/drawing/2014/main" id="{3DA1185B-144A-40DE-A4C3-65613C483C82}"/>
              </a:ext>
            </a:extLst>
          </p:cNvPr>
          <p:cNvSpPr txBox="1"/>
          <p:nvPr userDrawn="1"/>
        </p:nvSpPr>
        <p:spPr>
          <a:xfrm>
            <a:off x="545323"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551384" y="8744"/>
            <a:ext cx="10872000" cy="1116000"/>
          </a:xfrm>
          <a:prstGeom prst="rect">
            <a:avLst/>
          </a:prstGeom>
        </p:spPr>
        <p:txBody>
          <a:bodyPr vert="horz" lIns="0" tIns="180000" rIns="0" bIns="0" rtlCol="0" anchor="t" anchorCtr="0">
            <a:noAutofit/>
          </a:bodyPr>
          <a:lstStyle/>
          <a:p>
            <a:r>
              <a:rPr lang="en-US"/>
              <a:t>Click to edit Master title style</a:t>
            </a:r>
            <a:endParaRPr lang="de-DE" dirty="0"/>
          </a:p>
        </p:txBody>
      </p:sp>
      <p:sp>
        <p:nvSpPr>
          <p:cNvPr id="19" name="Footer Placeholder 9">
            <a:extLst>
              <a:ext uri="{FF2B5EF4-FFF2-40B4-BE49-F238E27FC236}">
                <a16:creationId xmlns:a16="http://schemas.microsoft.com/office/drawing/2014/main" id="{D3809B95-B2AA-47A9-8F86-88BF7BDE32FD}"/>
              </a:ext>
            </a:extLst>
          </p:cNvPr>
          <p:cNvSpPr>
            <a:spLocks noGrp="1"/>
          </p:cNvSpPr>
          <p:nvPr>
            <p:ph type="ftr" sz="quarter" idx="3"/>
          </p:nvPr>
        </p:nvSpPr>
        <p:spPr>
          <a:xfrm>
            <a:off x="550863" y="6650661"/>
            <a:ext cx="4716524" cy="123111"/>
          </a:xfrm>
          <a:prstGeom prst="rect">
            <a:avLst/>
          </a:prstGeom>
        </p:spPr>
        <p:txBody>
          <a:bodyPr wrap="none" lIns="0" tIns="0" rIns="0" bIns="0" anchor="ctr" anchorCtr="0">
            <a:noAutofit/>
          </a:bodyPr>
          <a:lstStyle>
            <a:lvl1pPr>
              <a:defRPr lang="de-DE" sz="800">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1114363" y="1124744"/>
            <a:ext cx="804808" cy="402775"/>
          </a:xfrm>
          <a:prstGeom prst="rect">
            <a:avLst/>
          </a:prstGeom>
          <a:solidFill>
            <a:schemeClr val="accent1">
              <a:lumMod val="50000"/>
            </a:schemeClr>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16" name="Rectangle 15" hidden="1">
            <a:extLst>
              <a:ext uri="{FF2B5EF4-FFF2-40B4-BE49-F238E27FC236}">
                <a16:creationId xmlns:a16="http://schemas.microsoft.com/office/drawing/2014/main" id="{744B6AC3-FF2F-4DBB-8E08-4EF920118C41}"/>
              </a:ext>
            </a:extLst>
          </p:cNvPr>
          <p:cNvSpPr/>
          <p:nvPr userDrawn="1">
            <p:custDataLst>
              <p:tags r:id="rId4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800" dirty="0">
              <a:solidFill>
                <a:schemeClr val="tx1"/>
              </a:solidFill>
              <a:latin typeface="Ubuntu" panose="020B0504030602030204" pitchFamily="34" charset="0"/>
              <a:ea typeface="+mj-ea"/>
              <a:cs typeface="+mj-cs"/>
              <a:sym typeface="Ubuntu" panose="020B050403060203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936" r:id="rId1"/>
    <p:sldLayoutId id="2147483938" r:id="rId2"/>
    <p:sldLayoutId id="2147484023" r:id="rId3"/>
    <p:sldLayoutId id="2147484025" r:id="rId4"/>
    <p:sldLayoutId id="2147484024" r:id="rId5"/>
    <p:sldLayoutId id="2147484026" r:id="rId6"/>
    <p:sldLayoutId id="2147483905" r:id="rId7"/>
    <p:sldLayoutId id="2147483893" r:id="rId8"/>
    <p:sldLayoutId id="2147484027" r:id="rId9"/>
    <p:sldLayoutId id="2147484032" r:id="rId10"/>
    <p:sldLayoutId id="2147484033" r:id="rId11"/>
    <p:sldLayoutId id="2147484034" r:id="rId12"/>
    <p:sldLayoutId id="2147484036" r:id="rId13"/>
    <p:sldLayoutId id="2147484048" r:id="rId14"/>
    <p:sldLayoutId id="2147484037" r:id="rId15"/>
    <p:sldLayoutId id="2147484038" r:id="rId16"/>
    <p:sldLayoutId id="2147484039" r:id="rId17"/>
    <p:sldLayoutId id="2147484040" r:id="rId18"/>
    <p:sldLayoutId id="2147484041" r:id="rId19"/>
    <p:sldLayoutId id="2147484042" r:id="rId20"/>
    <p:sldLayoutId id="2147484043" r:id="rId21"/>
    <p:sldLayoutId id="2147484044" r:id="rId22"/>
    <p:sldLayoutId id="2147484045" r:id="rId23"/>
    <p:sldLayoutId id="2147484046" r:id="rId24"/>
    <p:sldLayoutId id="2147484047" r:id="rId25"/>
    <p:sldLayoutId id="2147483945" r:id="rId26"/>
    <p:sldLayoutId id="2147483946" r:id="rId27"/>
    <p:sldLayoutId id="2147483961" r:id="rId28"/>
    <p:sldLayoutId id="2147484029" r:id="rId29"/>
    <p:sldLayoutId id="2147484030" r:id="rId30"/>
    <p:sldLayoutId id="2147484031" r:id="rId31"/>
    <p:sldLayoutId id="2147483982" r:id="rId32"/>
    <p:sldLayoutId id="2147483983" r:id="rId33"/>
    <p:sldLayoutId id="2147483984" r:id="rId34"/>
    <p:sldLayoutId id="2147483963" r:id="rId35"/>
    <p:sldLayoutId id="2147483964" r:id="rId36"/>
    <p:sldLayoutId id="2147483996" r:id="rId37"/>
    <p:sldLayoutId id="2147484000" r:id="rId38"/>
  </p:sldLayoutIdLst>
  <p:hf hdr="0" ftr="0"/>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2800" b="0" i="0" u="none" strike="noStrike" kern="1200" cap="none" spc="10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userDrawn="1">
          <p15:clr>
            <a:srgbClr val="F26B43"/>
          </p15:clr>
        </p15:guide>
        <p15:guide id="3" orient="horz" pos="4065" userDrawn="1">
          <p15:clr>
            <a:srgbClr val="F26B43"/>
          </p15:clr>
        </p15:guide>
        <p15:guide id="6" pos="347" userDrawn="1">
          <p15:clr>
            <a:srgbClr val="F26B43"/>
          </p15:clr>
        </p15:guide>
        <p15:guide id="7" pos="3840" userDrawn="1">
          <p15:clr>
            <a:srgbClr val="F26B43"/>
          </p15:clr>
        </p15:guide>
        <p15:guide id="8" pos="7333" userDrawn="1">
          <p15:clr>
            <a:srgbClr val="F26B43"/>
          </p15:clr>
        </p15:guide>
        <p15:guide id="9" orient="horz" pos="164" userDrawn="1">
          <p15:clr>
            <a:srgbClr val="F26B43"/>
          </p15:clr>
        </p15:guide>
        <p15:guide id="10" orient="horz" pos="102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svg"/><Relationship Id="rId2" Type="http://schemas.openxmlformats.org/officeDocument/2006/relationships/image" Target="../media/image13.emf"/><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CUadro">
            <a:extLst>
              <a:ext uri="{FF2B5EF4-FFF2-40B4-BE49-F238E27FC236}">
                <a16:creationId xmlns:a16="http://schemas.microsoft.com/office/drawing/2014/main" id="{1220290B-D778-44C7-A8D8-1F00F6E46C42}"/>
              </a:ext>
            </a:extLst>
          </p:cNvPr>
          <p:cNvSpPr txBox="1"/>
          <p:nvPr/>
        </p:nvSpPr>
        <p:spPr>
          <a:xfrm>
            <a:off x="437409" y="1375493"/>
            <a:ext cx="834055" cy="276999"/>
          </a:xfrm>
          <a:prstGeom prst="rect">
            <a:avLst/>
          </a:prstGeom>
          <a:noFill/>
        </p:spPr>
        <p:txBody>
          <a:bodyPr wrap="square" rtlCol="0">
            <a:spAutoFit/>
          </a:bodyPr>
          <a:lstStyle/>
          <a:p>
            <a:r>
              <a:rPr lang="es-ES" sz="1200" b="1" dirty="0"/>
              <a:t>ID_GAP:</a:t>
            </a:r>
            <a:endParaRPr lang="es-ES" sz="1200" dirty="0"/>
          </a:p>
        </p:txBody>
      </p:sp>
      <p:sp>
        <p:nvSpPr>
          <p:cNvPr id="18" name="CuadroTexto 14">
            <a:extLst>
              <a:ext uri="{FF2B5EF4-FFF2-40B4-BE49-F238E27FC236}">
                <a16:creationId xmlns:a16="http://schemas.microsoft.com/office/drawing/2014/main" id="{BD61009C-9F1E-425E-A84D-B93422241935}"/>
              </a:ext>
            </a:extLst>
          </p:cNvPr>
          <p:cNvSpPr txBox="1"/>
          <p:nvPr/>
        </p:nvSpPr>
        <p:spPr>
          <a:xfrm>
            <a:off x="472621" y="1946153"/>
            <a:ext cx="5047315" cy="1609599"/>
          </a:xfrm>
          <a:prstGeom prst="rect">
            <a:avLst/>
          </a:prstGeom>
          <a:solidFill>
            <a:schemeClr val="bg2"/>
          </a:solidFill>
          <a:ln>
            <a:noFill/>
          </a:ln>
        </p:spPr>
        <p:txBody>
          <a:bodyPr wrap="square" lIns="180000" rtlCol="0">
            <a:noAutofit/>
          </a:bodyPr>
          <a:lstStyle/>
          <a:p>
            <a:endParaRPr lang="es-ES" sz="1100" dirty="0"/>
          </a:p>
        </p:txBody>
      </p:sp>
      <p:sp>
        <p:nvSpPr>
          <p:cNvPr id="19" name="Rectángulo 16">
            <a:extLst>
              <a:ext uri="{FF2B5EF4-FFF2-40B4-BE49-F238E27FC236}">
                <a16:creationId xmlns:a16="http://schemas.microsoft.com/office/drawing/2014/main" id="{1C8CBE76-EFA0-4E9D-801B-893EB6E03C0D}"/>
              </a:ext>
            </a:extLst>
          </p:cNvPr>
          <p:cNvSpPr/>
          <p:nvPr/>
        </p:nvSpPr>
        <p:spPr>
          <a:xfrm>
            <a:off x="336000" y="1771518"/>
            <a:ext cx="2503754" cy="3297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mj-lt"/>
              </a:rPr>
              <a:t>Situación Actual</a:t>
            </a:r>
          </a:p>
        </p:txBody>
      </p:sp>
      <p:sp>
        <p:nvSpPr>
          <p:cNvPr id="20" name="CuadroTexto 17">
            <a:extLst>
              <a:ext uri="{FF2B5EF4-FFF2-40B4-BE49-F238E27FC236}">
                <a16:creationId xmlns:a16="http://schemas.microsoft.com/office/drawing/2014/main" id="{0C6D90F5-BC4A-4E50-AB5B-B585C57823DF}"/>
              </a:ext>
            </a:extLst>
          </p:cNvPr>
          <p:cNvSpPr txBox="1"/>
          <p:nvPr/>
        </p:nvSpPr>
        <p:spPr>
          <a:xfrm>
            <a:off x="5732143" y="1946153"/>
            <a:ext cx="6268513" cy="1609599"/>
          </a:xfrm>
          <a:prstGeom prst="rect">
            <a:avLst/>
          </a:prstGeom>
          <a:solidFill>
            <a:schemeClr val="bg2"/>
          </a:solidFill>
          <a:ln>
            <a:noFill/>
          </a:ln>
        </p:spPr>
        <p:txBody>
          <a:bodyPr wrap="square" lIns="180000" rtlCol="0">
            <a:noAutofit/>
          </a:bodyPr>
          <a:lstStyle/>
          <a:p>
            <a:endParaRPr lang="es-ES" sz="1100" dirty="0"/>
          </a:p>
        </p:txBody>
      </p:sp>
      <p:sp>
        <p:nvSpPr>
          <p:cNvPr id="21" name="Rectángulo 18">
            <a:extLst>
              <a:ext uri="{FF2B5EF4-FFF2-40B4-BE49-F238E27FC236}">
                <a16:creationId xmlns:a16="http://schemas.microsoft.com/office/drawing/2014/main" id="{749CE7DF-8192-49EF-B19B-5D48E7021395}"/>
              </a:ext>
            </a:extLst>
          </p:cNvPr>
          <p:cNvSpPr/>
          <p:nvPr/>
        </p:nvSpPr>
        <p:spPr>
          <a:xfrm>
            <a:off x="5591944" y="1771518"/>
            <a:ext cx="2503754" cy="3297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mj-lt"/>
              </a:rPr>
              <a:t>Situación Objetivo</a:t>
            </a:r>
          </a:p>
        </p:txBody>
      </p:sp>
      <p:sp>
        <p:nvSpPr>
          <p:cNvPr id="22" name="CuadroTexto 19">
            <a:extLst>
              <a:ext uri="{FF2B5EF4-FFF2-40B4-BE49-F238E27FC236}">
                <a16:creationId xmlns:a16="http://schemas.microsoft.com/office/drawing/2014/main" id="{97E5B16B-A73E-4908-BD1D-03808C28CD89}"/>
              </a:ext>
            </a:extLst>
          </p:cNvPr>
          <p:cNvSpPr txBox="1"/>
          <p:nvPr/>
        </p:nvSpPr>
        <p:spPr>
          <a:xfrm>
            <a:off x="472622" y="3857101"/>
            <a:ext cx="3595790" cy="1213904"/>
          </a:xfrm>
          <a:prstGeom prst="rect">
            <a:avLst/>
          </a:prstGeom>
          <a:solidFill>
            <a:schemeClr val="bg2"/>
          </a:solidFill>
          <a:ln>
            <a:noFill/>
          </a:ln>
        </p:spPr>
        <p:txBody>
          <a:bodyPr wrap="square" lIns="180000" rtlCol="0">
            <a:noAutofit/>
          </a:bodyPr>
          <a:lstStyle/>
          <a:p>
            <a:endParaRPr lang="es-ES" sz="1100" dirty="0"/>
          </a:p>
        </p:txBody>
      </p:sp>
      <p:pic>
        <p:nvPicPr>
          <p:cNvPr id="23" name="Picture 42">
            <a:extLst>
              <a:ext uri="{FF2B5EF4-FFF2-40B4-BE49-F238E27FC236}">
                <a16:creationId xmlns:a16="http://schemas.microsoft.com/office/drawing/2014/main" id="{493CAD86-CE38-4087-88A0-EBA0BA4598E1}"/>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727383" y="1788100"/>
            <a:ext cx="317136" cy="30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Imagen 56">
            <a:extLst>
              <a:ext uri="{FF2B5EF4-FFF2-40B4-BE49-F238E27FC236}">
                <a16:creationId xmlns:a16="http://schemas.microsoft.com/office/drawing/2014/main" id="{E1CC52F1-33E9-4444-AF9C-CDED4A2976D1}"/>
              </a:ext>
            </a:extLst>
          </p:cNvPr>
          <p:cNvPicPr>
            <a:picLocks noChangeAspect="1"/>
          </p:cNvPicPr>
          <p:nvPr/>
        </p:nvPicPr>
        <p:blipFill>
          <a:blip r:embed="rId3">
            <a:lum bright="70000" contrast="-70000"/>
          </a:blip>
          <a:stretch>
            <a:fillRect/>
          </a:stretch>
        </p:blipFill>
        <p:spPr>
          <a:xfrm>
            <a:off x="2357858" y="1805144"/>
            <a:ext cx="344621" cy="268590"/>
          </a:xfrm>
          <a:prstGeom prst="rect">
            <a:avLst/>
          </a:prstGeom>
        </p:spPr>
      </p:pic>
      <p:sp>
        <p:nvSpPr>
          <p:cNvPr id="25" name="CuadroTexto 58">
            <a:extLst>
              <a:ext uri="{FF2B5EF4-FFF2-40B4-BE49-F238E27FC236}">
                <a16:creationId xmlns:a16="http://schemas.microsoft.com/office/drawing/2014/main" id="{D4772A77-D885-4CB1-86ED-D06D31C33045}"/>
              </a:ext>
            </a:extLst>
          </p:cNvPr>
          <p:cNvSpPr txBox="1"/>
          <p:nvPr/>
        </p:nvSpPr>
        <p:spPr>
          <a:xfrm>
            <a:off x="2866272" y="1375493"/>
            <a:ext cx="2893741" cy="276999"/>
          </a:xfrm>
          <a:prstGeom prst="rect">
            <a:avLst/>
          </a:prstGeom>
          <a:noFill/>
        </p:spPr>
        <p:txBody>
          <a:bodyPr wrap="none" rtlCol="0">
            <a:spAutoFit/>
          </a:bodyPr>
          <a:lstStyle/>
          <a:p>
            <a:r>
              <a:rPr lang="es-ES" sz="1200" b="1" dirty="0"/>
              <a:t>Título GAP: </a:t>
            </a:r>
            <a:r>
              <a:rPr lang="es-ES" sz="1200" dirty="0"/>
              <a:t>Configuración de la T2S DCA</a:t>
            </a:r>
          </a:p>
        </p:txBody>
      </p:sp>
      <p:sp>
        <p:nvSpPr>
          <p:cNvPr id="26" name="CuadroTexto 60">
            <a:extLst>
              <a:ext uri="{FF2B5EF4-FFF2-40B4-BE49-F238E27FC236}">
                <a16:creationId xmlns:a16="http://schemas.microsoft.com/office/drawing/2014/main" id="{F7C5CE81-92BC-4AFF-90A7-78E21E6611E7}"/>
              </a:ext>
            </a:extLst>
          </p:cNvPr>
          <p:cNvSpPr txBox="1"/>
          <p:nvPr/>
        </p:nvSpPr>
        <p:spPr>
          <a:xfrm>
            <a:off x="4295800" y="3857101"/>
            <a:ext cx="7704857" cy="1213904"/>
          </a:xfrm>
          <a:prstGeom prst="rect">
            <a:avLst/>
          </a:prstGeom>
          <a:solidFill>
            <a:schemeClr val="bg2"/>
          </a:solidFill>
          <a:ln>
            <a:noFill/>
          </a:ln>
        </p:spPr>
        <p:txBody>
          <a:bodyPr wrap="square" lIns="180000" rtlCol="0">
            <a:noAutofit/>
          </a:bodyPr>
          <a:lstStyle/>
          <a:p>
            <a:endParaRPr lang="es-ES" sz="1100" dirty="0"/>
          </a:p>
        </p:txBody>
      </p:sp>
      <p:sp>
        <p:nvSpPr>
          <p:cNvPr id="27" name="Situación Actual">
            <a:extLst>
              <a:ext uri="{FF2B5EF4-FFF2-40B4-BE49-F238E27FC236}">
                <a16:creationId xmlns:a16="http://schemas.microsoft.com/office/drawing/2014/main" id="{DE6C00B6-4B69-48B4-809E-93E1AE0EE2D7}"/>
              </a:ext>
            </a:extLst>
          </p:cNvPr>
          <p:cNvSpPr txBox="1"/>
          <p:nvPr/>
        </p:nvSpPr>
        <p:spPr>
          <a:xfrm>
            <a:off x="583383" y="2132856"/>
            <a:ext cx="4859380" cy="1372078"/>
          </a:xfrm>
          <a:prstGeom prst="rect">
            <a:avLst/>
          </a:prstGeom>
          <a:noFill/>
        </p:spPr>
        <p:txBody>
          <a:bodyPr wrap="square" rtlCol="0">
            <a:noAutofit/>
          </a:bodyPr>
          <a:lstStyle/>
          <a:p>
            <a:pPr algn="just"/>
            <a:endParaRPr lang="es-ES" sz="1000" dirty="0"/>
          </a:p>
        </p:txBody>
      </p:sp>
      <p:sp>
        <p:nvSpPr>
          <p:cNvPr id="28" name="Situación Objetivo">
            <a:extLst>
              <a:ext uri="{FF2B5EF4-FFF2-40B4-BE49-F238E27FC236}">
                <a16:creationId xmlns:a16="http://schemas.microsoft.com/office/drawing/2014/main" id="{9AF558D7-0C52-4516-8981-D49F4E7606A5}"/>
              </a:ext>
            </a:extLst>
          </p:cNvPr>
          <p:cNvSpPr txBox="1"/>
          <p:nvPr/>
        </p:nvSpPr>
        <p:spPr>
          <a:xfrm>
            <a:off x="5861004" y="2132856"/>
            <a:ext cx="6035107" cy="1372078"/>
          </a:xfrm>
          <a:prstGeom prst="rect">
            <a:avLst/>
          </a:prstGeom>
          <a:noFill/>
        </p:spPr>
        <p:txBody>
          <a:bodyPr wrap="square" rtlCol="0">
            <a:noAutofit/>
          </a:bodyPr>
          <a:lstStyle/>
          <a:p>
            <a:pPr algn="just"/>
            <a:endParaRPr lang="es-ES" sz="1000" dirty="0"/>
          </a:p>
        </p:txBody>
      </p:sp>
      <p:sp>
        <p:nvSpPr>
          <p:cNvPr id="29" name="GAP">
            <a:extLst>
              <a:ext uri="{FF2B5EF4-FFF2-40B4-BE49-F238E27FC236}">
                <a16:creationId xmlns:a16="http://schemas.microsoft.com/office/drawing/2014/main" id="{F4CEB55E-FB09-4717-8E35-4C2BF8BA8305}"/>
              </a:ext>
            </a:extLst>
          </p:cNvPr>
          <p:cNvSpPr txBox="1"/>
          <p:nvPr/>
        </p:nvSpPr>
        <p:spPr>
          <a:xfrm>
            <a:off x="544073" y="4002397"/>
            <a:ext cx="3461902" cy="943614"/>
          </a:xfrm>
          <a:prstGeom prst="rect">
            <a:avLst/>
          </a:prstGeom>
          <a:noFill/>
        </p:spPr>
        <p:txBody>
          <a:bodyPr wrap="square" rtlCol="0">
            <a:noAutofit/>
          </a:bodyPr>
          <a:lstStyle/>
          <a:p>
            <a:pPr algn="just"/>
            <a:endParaRPr lang="es-ES" sz="1000" dirty="0"/>
          </a:p>
        </p:txBody>
      </p:sp>
      <p:sp>
        <p:nvSpPr>
          <p:cNvPr id="30" name="Impacto">
            <a:extLst>
              <a:ext uri="{FF2B5EF4-FFF2-40B4-BE49-F238E27FC236}">
                <a16:creationId xmlns:a16="http://schemas.microsoft.com/office/drawing/2014/main" id="{28BDE17B-CF92-497F-A048-43ECA1CD0AE4}"/>
              </a:ext>
            </a:extLst>
          </p:cNvPr>
          <p:cNvSpPr txBox="1"/>
          <p:nvPr/>
        </p:nvSpPr>
        <p:spPr>
          <a:xfrm>
            <a:off x="4295800" y="3997554"/>
            <a:ext cx="7704856" cy="943614"/>
          </a:xfrm>
          <a:prstGeom prst="rect">
            <a:avLst/>
          </a:prstGeom>
          <a:noFill/>
        </p:spPr>
        <p:txBody>
          <a:bodyPr wrap="square" rtlCol="0">
            <a:noAutofit/>
          </a:bodyPr>
          <a:lstStyle/>
          <a:p>
            <a:pPr marL="171450" indent="-171450" algn="just">
              <a:buFont typeface="Arial" panose="020B0604020202020204" pitchFamily="34" charset="0"/>
              <a:buChar char="•"/>
            </a:pPr>
            <a:endParaRPr lang="es-ES" sz="1000" dirty="0"/>
          </a:p>
        </p:txBody>
      </p:sp>
      <p:sp>
        <p:nvSpPr>
          <p:cNvPr id="31" name="Rectángulo 67">
            <a:extLst>
              <a:ext uri="{FF2B5EF4-FFF2-40B4-BE49-F238E27FC236}">
                <a16:creationId xmlns:a16="http://schemas.microsoft.com/office/drawing/2014/main" id="{C39C5935-5A29-4B7E-965C-FB16F35227F3}"/>
              </a:ext>
            </a:extLst>
          </p:cNvPr>
          <p:cNvSpPr/>
          <p:nvPr/>
        </p:nvSpPr>
        <p:spPr>
          <a:xfrm>
            <a:off x="336000" y="3714241"/>
            <a:ext cx="2503754" cy="2535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mj-lt"/>
              </a:rPr>
              <a:t>GAP</a:t>
            </a:r>
          </a:p>
        </p:txBody>
      </p:sp>
      <p:sp>
        <p:nvSpPr>
          <p:cNvPr id="32" name="Rectángulo 68">
            <a:extLst>
              <a:ext uri="{FF2B5EF4-FFF2-40B4-BE49-F238E27FC236}">
                <a16:creationId xmlns:a16="http://schemas.microsoft.com/office/drawing/2014/main" id="{98CFD31B-2225-4EEB-8025-772ACE21604B}"/>
              </a:ext>
            </a:extLst>
          </p:cNvPr>
          <p:cNvSpPr/>
          <p:nvPr/>
        </p:nvSpPr>
        <p:spPr>
          <a:xfrm>
            <a:off x="4134650" y="3714241"/>
            <a:ext cx="2503754" cy="2535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mj-lt"/>
              </a:rPr>
              <a:t>Impacto</a:t>
            </a:r>
          </a:p>
        </p:txBody>
      </p:sp>
      <p:grpSp>
        <p:nvGrpSpPr>
          <p:cNvPr id="33" name="Grupo 32">
            <a:extLst>
              <a:ext uri="{FF2B5EF4-FFF2-40B4-BE49-F238E27FC236}">
                <a16:creationId xmlns:a16="http://schemas.microsoft.com/office/drawing/2014/main" id="{CC6C04E8-CA78-4A41-B6FF-96EDE2A4A3E5}"/>
              </a:ext>
            </a:extLst>
          </p:cNvPr>
          <p:cNvGrpSpPr/>
          <p:nvPr/>
        </p:nvGrpSpPr>
        <p:grpSpPr>
          <a:xfrm>
            <a:off x="3829489" y="5293626"/>
            <a:ext cx="2986591" cy="377576"/>
            <a:chOff x="3647956" y="5282905"/>
            <a:chExt cx="2986591" cy="377576"/>
          </a:xfrm>
        </p:grpSpPr>
        <p:sp>
          <p:nvSpPr>
            <p:cNvPr id="34" name="Forma libre 33">
              <a:extLst>
                <a:ext uri="{FF2B5EF4-FFF2-40B4-BE49-F238E27FC236}">
                  <a16:creationId xmlns:a16="http://schemas.microsoft.com/office/drawing/2014/main" id="{ECA33C1C-A2F5-401C-8766-CF04A380CA8B}"/>
                </a:ext>
              </a:extLst>
            </p:cNvPr>
            <p:cNvSpPr/>
            <p:nvPr/>
          </p:nvSpPr>
          <p:spPr>
            <a:xfrm flipV="1">
              <a:off x="3647956" y="5282905"/>
              <a:ext cx="2986591" cy="377576"/>
            </a:xfrm>
            <a:custGeom>
              <a:avLst/>
              <a:gdLst>
                <a:gd name="connsiteX0" fmla="*/ 0 w 8530181"/>
                <a:gd name="connsiteY0" fmla="*/ 983195 h 983195"/>
                <a:gd name="connsiteX1" fmla="*/ 8530181 w 8530181"/>
                <a:gd name="connsiteY1" fmla="*/ 983195 h 983195"/>
                <a:gd name="connsiteX2" fmla="*/ 8214290 w 8530181"/>
                <a:gd name="connsiteY2" fmla="*/ 0 h 983195"/>
                <a:gd name="connsiteX3" fmla="*/ 315891 w 8530181"/>
                <a:gd name="connsiteY3" fmla="*/ 0 h 983195"/>
              </a:gdLst>
              <a:ahLst/>
              <a:cxnLst>
                <a:cxn ang="0">
                  <a:pos x="connsiteX0" y="connsiteY0"/>
                </a:cxn>
                <a:cxn ang="0">
                  <a:pos x="connsiteX1" y="connsiteY1"/>
                </a:cxn>
                <a:cxn ang="0">
                  <a:pos x="connsiteX2" y="connsiteY2"/>
                </a:cxn>
                <a:cxn ang="0">
                  <a:pos x="connsiteX3" y="connsiteY3"/>
                </a:cxn>
              </a:cxnLst>
              <a:rect l="l" t="t" r="r" b="b"/>
              <a:pathLst>
                <a:path w="8530181" h="983195">
                  <a:moveTo>
                    <a:pt x="0" y="983195"/>
                  </a:moveTo>
                  <a:lnTo>
                    <a:pt x="8530181" y="983195"/>
                  </a:lnTo>
                  <a:lnTo>
                    <a:pt x="8214290" y="0"/>
                  </a:lnTo>
                  <a:lnTo>
                    <a:pt x="315891" y="0"/>
                  </a:lnTo>
                  <a:close/>
                </a:path>
              </a:pathLst>
            </a:custGeom>
            <a:solidFill>
              <a:schemeClr val="tx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sz="2000" dirty="0">
                <a:solidFill>
                  <a:schemeClr val="lt1"/>
                </a:solidFill>
                <a:latin typeface="Soho Gothic Pro Light" panose="020B0303030504020204" pitchFamily="34" charset="0"/>
                <a:cs typeface="Arial" panose="020B0604020202020204" pitchFamily="34" charset="0"/>
              </a:endParaRPr>
            </a:p>
          </p:txBody>
        </p:sp>
        <p:sp>
          <p:nvSpPr>
            <p:cNvPr id="48" name="CuadroTexto 9">
              <a:extLst>
                <a:ext uri="{FF2B5EF4-FFF2-40B4-BE49-F238E27FC236}">
                  <a16:creationId xmlns:a16="http://schemas.microsoft.com/office/drawing/2014/main" id="{31467243-C27D-4999-859C-808F30225230}"/>
                </a:ext>
              </a:extLst>
            </p:cNvPr>
            <p:cNvSpPr txBox="1"/>
            <p:nvPr/>
          </p:nvSpPr>
          <p:spPr>
            <a:xfrm>
              <a:off x="4367557" y="5304504"/>
              <a:ext cx="1547387" cy="325283"/>
            </a:xfrm>
            <a:prstGeom prst="rect">
              <a:avLst/>
            </a:prstGeom>
            <a:ln>
              <a:noFill/>
            </a:ln>
          </p:spPr>
          <p:txBody>
            <a:bodyPr vert="horz" wrap="square" lIns="91440" tIns="45720" rIns="91440" bIns="45720" rtlCol="0" anchor="ctr">
              <a:noAutofit/>
            </a:bodyPr>
            <a:lstStyle/>
            <a:p>
              <a:pPr algn="ctr"/>
              <a:r>
                <a:rPr lang="es-ES" sz="1200" b="1" dirty="0">
                  <a:latin typeface="+mj-lt"/>
                </a:rPr>
                <a:t>Áreas impactadas</a:t>
              </a:r>
            </a:p>
          </p:txBody>
        </p:sp>
      </p:grpSp>
      <p:grpSp>
        <p:nvGrpSpPr>
          <p:cNvPr id="49" name="Grupo 35">
            <a:extLst>
              <a:ext uri="{FF2B5EF4-FFF2-40B4-BE49-F238E27FC236}">
                <a16:creationId xmlns:a16="http://schemas.microsoft.com/office/drawing/2014/main" id="{F9FFCF76-B2AB-497A-984F-6E5C14C16A0C}"/>
              </a:ext>
            </a:extLst>
          </p:cNvPr>
          <p:cNvGrpSpPr/>
          <p:nvPr/>
        </p:nvGrpSpPr>
        <p:grpSpPr>
          <a:xfrm>
            <a:off x="6853825" y="4996463"/>
            <a:ext cx="2986591" cy="377576"/>
            <a:chOff x="6626982" y="5427688"/>
            <a:chExt cx="2986591" cy="377576"/>
          </a:xfrm>
        </p:grpSpPr>
        <p:sp>
          <p:nvSpPr>
            <p:cNvPr id="50" name="Forma libre 36">
              <a:extLst>
                <a:ext uri="{FF2B5EF4-FFF2-40B4-BE49-F238E27FC236}">
                  <a16:creationId xmlns:a16="http://schemas.microsoft.com/office/drawing/2014/main" id="{0D31561E-740C-40F5-8B5C-81FCD3750C56}"/>
                </a:ext>
              </a:extLst>
            </p:cNvPr>
            <p:cNvSpPr/>
            <p:nvPr/>
          </p:nvSpPr>
          <p:spPr>
            <a:xfrm>
              <a:off x="6626982" y="5427688"/>
              <a:ext cx="2986591" cy="377576"/>
            </a:xfrm>
            <a:custGeom>
              <a:avLst/>
              <a:gdLst>
                <a:gd name="connsiteX0" fmla="*/ 0 w 8530181"/>
                <a:gd name="connsiteY0" fmla="*/ 983195 h 983195"/>
                <a:gd name="connsiteX1" fmla="*/ 8530181 w 8530181"/>
                <a:gd name="connsiteY1" fmla="*/ 983195 h 983195"/>
                <a:gd name="connsiteX2" fmla="*/ 8214290 w 8530181"/>
                <a:gd name="connsiteY2" fmla="*/ 0 h 983195"/>
                <a:gd name="connsiteX3" fmla="*/ 315891 w 8530181"/>
                <a:gd name="connsiteY3" fmla="*/ 0 h 983195"/>
              </a:gdLst>
              <a:ahLst/>
              <a:cxnLst>
                <a:cxn ang="0">
                  <a:pos x="connsiteX0" y="connsiteY0"/>
                </a:cxn>
                <a:cxn ang="0">
                  <a:pos x="connsiteX1" y="connsiteY1"/>
                </a:cxn>
                <a:cxn ang="0">
                  <a:pos x="connsiteX2" y="connsiteY2"/>
                </a:cxn>
                <a:cxn ang="0">
                  <a:pos x="connsiteX3" y="connsiteY3"/>
                </a:cxn>
              </a:cxnLst>
              <a:rect l="l" t="t" r="r" b="b"/>
              <a:pathLst>
                <a:path w="8530181" h="983195">
                  <a:moveTo>
                    <a:pt x="0" y="983195"/>
                  </a:moveTo>
                  <a:lnTo>
                    <a:pt x="8530181" y="983195"/>
                  </a:lnTo>
                  <a:lnTo>
                    <a:pt x="8214290" y="0"/>
                  </a:lnTo>
                  <a:lnTo>
                    <a:pt x="315891" y="0"/>
                  </a:ln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sz="2000" dirty="0">
                <a:solidFill>
                  <a:schemeClr val="lt1"/>
                </a:solidFill>
                <a:latin typeface="Soho Gothic Pro Light" panose="020B0303030504020204" pitchFamily="34" charset="0"/>
                <a:cs typeface="Arial" panose="020B0604020202020204" pitchFamily="34" charset="0"/>
              </a:endParaRPr>
            </a:p>
          </p:txBody>
        </p:sp>
        <p:sp>
          <p:nvSpPr>
            <p:cNvPr id="51" name="CuadroTexto 10">
              <a:extLst>
                <a:ext uri="{FF2B5EF4-FFF2-40B4-BE49-F238E27FC236}">
                  <a16:creationId xmlns:a16="http://schemas.microsoft.com/office/drawing/2014/main" id="{D2949DA5-10FF-4451-83D9-F8CCB304B7A8}"/>
                </a:ext>
              </a:extLst>
            </p:cNvPr>
            <p:cNvSpPr txBox="1"/>
            <p:nvPr/>
          </p:nvSpPr>
          <p:spPr>
            <a:xfrm>
              <a:off x="7245942" y="5467998"/>
              <a:ext cx="1748670" cy="271782"/>
            </a:xfrm>
            <a:prstGeom prst="rect">
              <a:avLst/>
            </a:prstGeom>
            <a:ln>
              <a:noFill/>
            </a:ln>
          </p:spPr>
          <p:txBody>
            <a:bodyPr vert="horz" wrap="square" lIns="91440" tIns="45720" rIns="91440" bIns="45720" rtlCol="0" anchor="ctr">
              <a:noAutofit/>
            </a:bodyPr>
            <a:lstStyle/>
            <a:p>
              <a:pPr algn="ctr"/>
              <a:r>
                <a:rPr lang="es-ES" sz="1200" b="1" dirty="0">
                  <a:latin typeface="+mj-lt"/>
                </a:rPr>
                <a:t>Procesos impactados</a:t>
              </a:r>
            </a:p>
          </p:txBody>
        </p:sp>
      </p:grpSp>
      <p:sp>
        <p:nvSpPr>
          <p:cNvPr id="53" name="AreasImplicadas">
            <a:extLst>
              <a:ext uri="{FF2B5EF4-FFF2-40B4-BE49-F238E27FC236}">
                <a16:creationId xmlns:a16="http://schemas.microsoft.com/office/drawing/2014/main" id="{6DE48949-CD26-4CA0-A7FB-9991CCE10BBC}"/>
              </a:ext>
            </a:extLst>
          </p:cNvPr>
          <p:cNvSpPr/>
          <p:nvPr/>
        </p:nvSpPr>
        <p:spPr>
          <a:xfrm>
            <a:off x="4045285" y="5671202"/>
            <a:ext cx="2521469" cy="93687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08000" rtlCol="0" anchor="t"/>
          <a:lstStyle/>
          <a:p>
            <a:pPr marL="171450" indent="-171450">
              <a:buFont typeface="Wingdings" panose="05000000000000000000" pitchFamily="2" charset="2"/>
              <a:buChar char="ü"/>
            </a:pPr>
            <a:endParaRPr lang="es-ES" sz="1050" dirty="0">
              <a:solidFill>
                <a:schemeClr val="tx1"/>
              </a:solidFill>
            </a:endParaRPr>
          </a:p>
        </p:txBody>
      </p:sp>
      <p:sp>
        <p:nvSpPr>
          <p:cNvPr id="54" name="CuadroTexto 9">
            <a:extLst>
              <a:ext uri="{FF2B5EF4-FFF2-40B4-BE49-F238E27FC236}">
                <a16:creationId xmlns:a16="http://schemas.microsoft.com/office/drawing/2014/main" id="{83670914-A3E2-458A-8766-81AF29A1E055}"/>
              </a:ext>
            </a:extLst>
          </p:cNvPr>
          <p:cNvSpPr txBox="1"/>
          <p:nvPr/>
        </p:nvSpPr>
        <p:spPr>
          <a:xfrm>
            <a:off x="4701490" y="5301208"/>
            <a:ext cx="1547387" cy="325283"/>
          </a:xfrm>
          <a:prstGeom prst="rect">
            <a:avLst/>
          </a:prstGeom>
          <a:ln>
            <a:noFill/>
          </a:ln>
        </p:spPr>
        <p:txBody>
          <a:bodyPr vert="horz" wrap="square" lIns="91440" tIns="45720" rIns="91440" bIns="45720" rtlCol="0" anchor="ctr">
            <a:noAutofit/>
          </a:bodyPr>
          <a:lstStyle/>
          <a:p>
            <a:pPr algn="ctr"/>
            <a:r>
              <a:rPr lang="es-ES" sz="1200" b="1" dirty="0">
                <a:solidFill>
                  <a:schemeClr val="bg1"/>
                </a:solidFill>
                <a:latin typeface="+mj-lt"/>
              </a:rPr>
              <a:t>Áreas impactadas</a:t>
            </a:r>
          </a:p>
        </p:txBody>
      </p:sp>
      <p:sp>
        <p:nvSpPr>
          <p:cNvPr id="55" name="CuadroTexto 27">
            <a:extLst>
              <a:ext uri="{FF2B5EF4-FFF2-40B4-BE49-F238E27FC236}">
                <a16:creationId xmlns:a16="http://schemas.microsoft.com/office/drawing/2014/main" id="{13E6A43B-4553-40A4-83E5-CE8412CB8A0B}"/>
              </a:ext>
            </a:extLst>
          </p:cNvPr>
          <p:cNvSpPr txBox="1"/>
          <p:nvPr/>
        </p:nvSpPr>
        <p:spPr>
          <a:xfrm>
            <a:off x="962528" y="5311205"/>
            <a:ext cx="1534394" cy="276999"/>
          </a:xfrm>
          <a:prstGeom prst="rect">
            <a:avLst/>
          </a:prstGeom>
          <a:noFill/>
        </p:spPr>
        <p:txBody>
          <a:bodyPr wrap="none" rtlCol="0">
            <a:spAutoFit/>
          </a:bodyPr>
          <a:lstStyle/>
          <a:p>
            <a:r>
              <a:rPr lang="es-ES" sz="1200" dirty="0"/>
              <a:t>Impacto en Negocio</a:t>
            </a:r>
          </a:p>
        </p:txBody>
      </p:sp>
      <p:sp>
        <p:nvSpPr>
          <p:cNvPr id="56" name="CuadroTexto 28">
            <a:extLst>
              <a:ext uri="{FF2B5EF4-FFF2-40B4-BE49-F238E27FC236}">
                <a16:creationId xmlns:a16="http://schemas.microsoft.com/office/drawing/2014/main" id="{2C9B7498-D4E6-47AB-AC56-E13FD0A5D692}"/>
              </a:ext>
            </a:extLst>
          </p:cNvPr>
          <p:cNvSpPr txBox="1"/>
          <p:nvPr/>
        </p:nvSpPr>
        <p:spPr>
          <a:xfrm>
            <a:off x="962528" y="5704815"/>
            <a:ext cx="1641796" cy="276999"/>
          </a:xfrm>
          <a:prstGeom prst="rect">
            <a:avLst/>
          </a:prstGeom>
          <a:noFill/>
        </p:spPr>
        <p:txBody>
          <a:bodyPr wrap="none" rtlCol="0">
            <a:spAutoFit/>
          </a:bodyPr>
          <a:lstStyle/>
          <a:p>
            <a:r>
              <a:rPr lang="es-ES" sz="1200" dirty="0"/>
              <a:t>Impacto en Operativa</a:t>
            </a:r>
          </a:p>
        </p:txBody>
      </p:sp>
      <p:sp>
        <p:nvSpPr>
          <p:cNvPr id="57" name="CuadroTexto 29">
            <a:extLst>
              <a:ext uri="{FF2B5EF4-FFF2-40B4-BE49-F238E27FC236}">
                <a16:creationId xmlns:a16="http://schemas.microsoft.com/office/drawing/2014/main" id="{EDCF07A9-E3CE-49B6-9E2E-9F14F6988586}"/>
              </a:ext>
            </a:extLst>
          </p:cNvPr>
          <p:cNvSpPr txBox="1"/>
          <p:nvPr/>
        </p:nvSpPr>
        <p:spPr>
          <a:xfrm>
            <a:off x="962528" y="6098426"/>
            <a:ext cx="1598515" cy="276999"/>
          </a:xfrm>
          <a:prstGeom prst="rect">
            <a:avLst/>
          </a:prstGeom>
          <a:noFill/>
        </p:spPr>
        <p:txBody>
          <a:bodyPr wrap="none" rtlCol="0">
            <a:spAutoFit/>
          </a:bodyPr>
          <a:lstStyle/>
          <a:p>
            <a:r>
              <a:rPr lang="es-ES" sz="1200" dirty="0"/>
              <a:t>Impacto en Sistemas</a:t>
            </a:r>
          </a:p>
        </p:txBody>
      </p:sp>
      <p:pic>
        <p:nvPicPr>
          <p:cNvPr id="59" name="Imagen 54">
            <a:extLst>
              <a:ext uri="{FF2B5EF4-FFF2-40B4-BE49-F238E27FC236}">
                <a16:creationId xmlns:a16="http://schemas.microsoft.com/office/drawing/2014/main" id="{936B1451-6F54-4959-A692-621EDAA09E64}"/>
              </a:ext>
            </a:extLst>
          </p:cNvPr>
          <p:cNvPicPr>
            <a:picLocks noChangeAspect="1"/>
          </p:cNvPicPr>
          <p:nvPr/>
        </p:nvPicPr>
        <p:blipFill>
          <a:blip r:embed="rId4"/>
          <a:stretch>
            <a:fillRect/>
          </a:stretch>
        </p:blipFill>
        <p:spPr>
          <a:xfrm>
            <a:off x="598304" y="5689667"/>
            <a:ext cx="215853" cy="402495"/>
          </a:xfrm>
          <a:prstGeom prst="rect">
            <a:avLst/>
          </a:prstGeom>
        </p:spPr>
      </p:pic>
      <p:pic>
        <p:nvPicPr>
          <p:cNvPr id="60" name="Imagen 57">
            <a:extLst>
              <a:ext uri="{FF2B5EF4-FFF2-40B4-BE49-F238E27FC236}">
                <a16:creationId xmlns:a16="http://schemas.microsoft.com/office/drawing/2014/main" id="{F5A43ABA-E281-4708-ADF2-1578CCFA2271}"/>
              </a:ext>
            </a:extLst>
          </p:cNvPr>
          <p:cNvPicPr>
            <a:picLocks noChangeAspect="1"/>
          </p:cNvPicPr>
          <p:nvPr/>
        </p:nvPicPr>
        <p:blipFill>
          <a:blip r:embed="rId5"/>
          <a:stretch>
            <a:fillRect/>
          </a:stretch>
        </p:blipFill>
        <p:spPr>
          <a:xfrm>
            <a:off x="573630" y="6158199"/>
            <a:ext cx="306599" cy="306770"/>
          </a:xfrm>
          <a:prstGeom prst="rect">
            <a:avLst/>
          </a:prstGeom>
        </p:spPr>
      </p:pic>
      <p:sp>
        <p:nvSpPr>
          <p:cNvPr id="84" name="IN1">
            <a:extLst>
              <a:ext uri="{FF2B5EF4-FFF2-40B4-BE49-F238E27FC236}">
                <a16:creationId xmlns:a16="http://schemas.microsoft.com/office/drawing/2014/main" id="{A281C4D8-8B12-472A-AABD-FAB95C0A06EF}"/>
              </a:ext>
            </a:extLst>
          </p:cNvPr>
          <p:cNvSpPr/>
          <p:nvPr/>
        </p:nvSpPr>
        <p:spPr>
          <a:xfrm>
            <a:off x="2676332" y="5388387"/>
            <a:ext cx="101596" cy="634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IN2">
            <a:extLst>
              <a:ext uri="{FF2B5EF4-FFF2-40B4-BE49-F238E27FC236}">
                <a16:creationId xmlns:a16="http://schemas.microsoft.com/office/drawing/2014/main" id="{D0269016-1CFB-4984-95F9-45A71D714AA2}"/>
              </a:ext>
            </a:extLst>
          </p:cNvPr>
          <p:cNvSpPr/>
          <p:nvPr/>
        </p:nvSpPr>
        <p:spPr>
          <a:xfrm>
            <a:off x="2798247" y="5324998"/>
            <a:ext cx="101596" cy="12681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IN3">
            <a:extLst>
              <a:ext uri="{FF2B5EF4-FFF2-40B4-BE49-F238E27FC236}">
                <a16:creationId xmlns:a16="http://schemas.microsoft.com/office/drawing/2014/main" id="{57BDE79C-1B1E-4B4F-AB71-B764DF476542}"/>
              </a:ext>
            </a:extLst>
          </p:cNvPr>
          <p:cNvSpPr/>
          <p:nvPr/>
        </p:nvSpPr>
        <p:spPr>
          <a:xfrm>
            <a:off x="2920162" y="5261591"/>
            <a:ext cx="101596" cy="19022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IN4">
            <a:extLst>
              <a:ext uri="{FF2B5EF4-FFF2-40B4-BE49-F238E27FC236}">
                <a16:creationId xmlns:a16="http://schemas.microsoft.com/office/drawing/2014/main" id="{FA263832-2CD6-4C13-B11E-664CF1262116}"/>
              </a:ext>
            </a:extLst>
          </p:cNvPr>
          <p:cNvSpPr/>
          <p:nvPr/>
        </p:nvSpPr>
        <p:spPr>
          <a:xfrm>
            <a:off x="3042076" y="5187616"/>
            <a:ext cx="101596" cy="2641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IO1">
            <a:extLst>
              <a:ext uri="{FF2B5EF4-FFF2-40B4-BE49-F238E27FC236}">
                <a16:creationId xmlns:a16="http://schemas.microsoft.com/office/drawing/2014/main" id="{36FC66EE-8764-4BCD-9346-9569885FA103}"/>
              </a:ext>
            </a:extLst>
          </p:cNvPr>
          <p:cNvSpPr/>
          <p:nvPr/>
        </p:nvSpPr>
        <p:spPr>
          <a:xfrm>
            <a:off x="2672593" y="5842881"/>
            <a:ext cx="101596" cy="634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IO2">
            <a:extLst>
              <a:ext uri="{FF2B5EF4-FFF2-40B4-BE49-F238E27FC236}">
                <a16:creationId xmlns:a16="http://schemas.microsoft.com/office/drawing/2014/main" id="{D960760E-1B9D-433B-A880-084D589DC1DE}"/>
              </a:ext>
            </a:extLst>
          </p:cNvPr>
          <p:cNvSpPr/>
          <p:nvPr/>
        </p:nvSpPr>
        <p:spPr>
          <a:xfrm>
            <a:off x="2794508" y="5779492"/>
            <a:ext cx="101596" cy="12681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IO3">
            <a:extLst>
              <a:ext uri="{FF2B5EF4-FFF2-40B4-BE49-F238E27FC236}">
                <a16:creationId xmlns:a16="http://schemas.microsoft.com/office/drawing/2014/main" id="{DF3CEC76-4635-40CC-BF0E-A4CF23A4233A}"/>
              </a:ext>
            </a:extLst>
          </p:cNvPr>
          <p:cNvSpPr/>
          <p:nvPr/>
        </p:nvSpPr>
        <p:spPr>
          <a:xfrm>
            <a:off x="2916423" y="5716085"/>
            <a:ext cx="101596" cy="19022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IO4">
            <a:extLst>
              <a:ext uri="{FF2B5EF4-FFF2-40B4-BE49-F238E27FC236}">
                <a16:creationId xmlns:a16="http://schemas.microsoft.com/office/drawing/2014/main" id="{A4F63449-B722-4196-95C1-D86663BE69E4}"/>
              </a:ext>
            </a:extLst>
          </p:cNvPr>
          <p:cNvSpPr/>
          <p:nvPr/>
        </p:nvSpPr>
        <p:spPr>
          <a:xfrm>
            <a:off x="3038337" y="5642110"/>
            <a:ext cx="101596" cy="2641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IS1">
            <a:extLst>
              <a:ext uri="{FF2B5EF4-FFF2-40B4-BE49-F238E27FC236}">
                <a16:creationId xmlns:a16="http://schemas.microsoft.com/office/drawing/2014/main" id="{47357301-1607-4E6C-BA0E-BA1050D87F17}"/>
              </a:ext>
            </a:extLst>
          </p:cNvPr>
          <p:cNvSpPr/>
          <p:nvPr/>
        </p:nvSpPr>
        <p:spPr>
          <a:xfrm>
            <a:off x="2672593" y="6243336"/>
            <a:ext cx="101596" cy="634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IS2">
            <a:extLst>
              <a:ext uri="{FF2B5EF4-FFF2-40B4-BE49-F238E27FC236}">
                <a16:creationId xmlns:a16="http://schemas.microsoft.com/office/drawing/2014/main" id="{701FD69C-D83D-48EF-BF7A-1F5F70C9C5E3}"/>
              </a:ext>
            </a:extLst>
          </p:cNvPr>
          <p:cNvSpPr/>
          <p:nvPr/>
        </p:nvSpPr>
        <p:spPr>
          <a:xfrm>
            <a:off x="2794508" y="6179947"/>
            <a:ext cx="101596" cy="12681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IS3">
            <a:extLst>
              <a:ext uri="{FF2B5EF4-FFF2-40B4-BE49-F238E27FC236}">
                <a16:creationId xmlns:a16="http://schemas.microsoft.com/office/drawing/2014/main" id="{7E2B4313-1392-4C82-9707-3AEB8F88362E}"/>
              </a:ext>
            </a:extLst>
          </p:cNvPr>
          <p:cNvSpPr/>
          <p:nvPr/>
        </p:nvSpPr>
        <p:spPr>
          <a:xfrm>
            <a:off x="2916423" y="6116540"/>
            <a:ext cx="101596" cy="19022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IS4">
            <a:extLst>
              <a:ext uri="{FF2B5EF4-FFF2-40B4-BE49-F238E27FC236}">
                <a16:creationId xmlns:a16="http://schemas.microsoft.com/office/drawing/2014/main" id="{6A8EB858-1772-4B9D-B6D2-27C6F60BFF0D}"/>
              </a:ext>
            </a:extLst>
          </p:cNvPr>
          <p:cNvSpPr/>
          <p:nvPr/>
        </p:nvSpPr>
        <p:spPr>
          <a:xfrm>
            <a:off x="3038337" y="6042565"/>
            <a:ext cx="101596" cy="2641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9" name="Text Placeholder 3">
            <a:extLst>
              <a:ext uri="{FF2B5EF4-FFF2-40B4-BE49-F238E27FC236}">
                <a16:creationId xmlns:a16="http://schemas.microsoft.com/office/drawing/2014/main" id="{84A77C81-432B-4561-9F23-FADB9B4DA3DC}"/>
              </a:ext>
            </a:extLst>
          </p:cNvPr>
          <p:cNvSpPr>
            <a:spLocks noGrp="1"/>
          </p:cNvSpPr>
          <p:nvPr>
            <p:ph type="body" sz="quarter" idx="15"/>
          </p:nvPr>
        </p:nvSpPr>
        <p:spPr>
          <a:xfrm>
            <a:off x="550200" y="1125538"/>
            <a:ext cx="11090938" cy="246221"/>
          </a:xfrm>
        </p:spPr>
        <p:txBody>
          <a:bodyPr/>
          <a:lstStyle/>
          <a:p>
            <a:r>
              <a:rPr lang="es-ES" dirty="0"/>
              <a:t>hola</a:t>
            </a:r>
          </a:p>
        </p:txBody>
      </p:sp>
      <p:sp>
        <p:nvSpPr>
          <p:cNvPr id="3" name="Text pl">
            <a:extLst>
              <a:ext uri="{FF2B5EF4-FFF2-40B4-BE49-F238E27FC236}">
                <a16:creationId xmlns:a16="http://schemas.microsoft.com/office/drawing/2014/main" id="{1C9356EA-0341-4FB3-B81F-741478CF4175}"/>
              </a:ext>
            </a:extLst>
          </p:cNvPr>
          <p:cNvSpPr txBox="1"/>
          <p:nvPr/>
        </p:nvSpPr>
        <p:spPr>
          <a:xfrm>
            <a:off x="7176120" y="5418003"/>
            <a:ext cx="2986591" cy="1210204"/>
          </a:xfrm>
          <a:prstGeom prst="rect">
            <a:avLst/>
          </a:prstGeom>
          <a:noFill/>
        </p:spPr>
        <p:txBody>
          <a:bodyPr vert="horz" wrap="square" lIns="90000" tIns="46800" rIns="90000" bIns="46800" rtlCol="0" anchor="ctr">
            <a:spAutoFit/>
          </a:bodyPr>
          <a:lstStyle/>
          <a:p>
            <a:pPr marL="95250" indent="-95250" algn="l">
              <a:spcBef>
                <a:spcPct val="0"/>
              </a:spcBef>
              <a:spcAft>
                <a:spcPts val="600"/>
              </a:spcAft>
            </a:pPr>
            <a:r>
              <a:rPr lang="es-ES" sz="1050" dirty="0"/>
              <a:t>Gestión interna de la liquidez</a:t>
            </a:r>
          </a:p>
          <a:p>
            <a:pPr marL="95250" indent="-95250" algn="l">
              <a:spcBef>
                <a:spcPct val="0"/>
              </a:spcBef>
              <a:spcAft>
                <a:spcPts val="600"/>
              </a:spcAft>
            </a:pPr>
            <a:r>
              <a:rPr lang="es-ES" sz="1050" dirty="0"/>
              <a:t>Liquidación en cuenta</a:t>
            </a:r>
          </a:p>
          <a:p>
            <a:pPr marL="95250" indent="-95250">
              <a:spcBef>
                <a:spcPct val="0"/>
              </a:spcBef>
              <a:spcAft>
                <a:spcPts val="600"/>
              </a:spcAft>
            </a:pPr>
            <a:r>
              <a:rPr lang="es-ES" sz="1050" dirty="0"/>
              <a:t>Configuración CRDM</a:t>
            </a:r>
          </a:p>
          <a:p>
            <a:pPr marL="95250" indent="-95250">
              <a:spcBef>
                <a:spcPct val="0"/>
              </a:spcBef>
              <a:spcAft>
                <a:spcPts val="600"/>
              </a:spcAft>
            </a:pPr>
            <a:r>
              <a:rPr lang="es-ES" sz="1050" dirty="0"/>
              <a:t>Transferencia de liquidez entre cuentas</a:t>
            </a:r>
          </a:p>
          <a:p>
            <a:pPr marL="95250" indent="-95250">
              <a:spcBef>
                <a:spcPct val="0"/>
              </a:spcBef>
              <a:spcAft>
                <a:spcPts val="600"/>
              </a:spcAft>
            </a:pPr>
            <a:r>
              <a:rPr lang="es-ES" sz="1050" dirty="0"/>
              <a:t>Reserva de liquidez</a:t>
            </a:r>
          </a:p>
        </p:txBody>
      </p:sp>
      <p:sp>
        <p:nvSpPr>
          <p:cNvPr id="4" name="Gestión interna de la liquidez">
            <a:extLst>
              <a:ext uri="{FF2B5EF4-FFF2-40B4-BE49-F238E27FC236}">
                <a16:creationId xmlns:a16="http://schemas.microsoft.com/office/drawing/2014/main" id="{FD83844B-321C-4300-A027-479CA83F9A68}"/>
              </a:ext>
            </a:extLst>
          </p:cNvPr>
          <p:cNvSpPr/>
          <p:nvPr/>
        </p:nvSpPr>
        <p:spPr>
          <a:xfrm>
            <a:off x="6960096" y="5469281"/>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1" name="Liquidación en cuenta">
            <a:extLst>
              <a:ext uri="{FF2B5EF4-FFF2-40B4-BE49-F238E27FC236}">
                <a16:creationId xmlns:a16="http://schemas.microsoft.com/office/drawing/2014/main" id="{2E9F798D-6280-448B-A4BE-C9383B88B1DA}"/>
              </a:ext>
            </a:extLst>
          </p:cNvPr>
          <p:cNvSpPr/>
          <p:nvPr/>
        </p:nvSpPr>
        <p:spPr>
          <a:xfrm>
            <a:off x="6960096" y="5709530"/>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2" name="Configuración CRDM">
            <a:extLst>
              <a:ext uri="{FF2B5EF4-FFF2-40B4-BE49-F238E27FC236}">
                <a16:creationId xmlns:a16="http://schemas.microsoft.com/office/drawing/2014/main" id="{5CB3D705-6844-49F2-8405-0CC33500BED8}"/>
              </a:ext>
            </a:extLst>
          </p:cNvPr>
          <p:cNvSpPr/>
          <p:nvPr/>
        </p:nvSpPr>
        <p:spPr>
          <a:xfrm>
            <a:off x="6960096" y="5940573"/>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3" name="Transferencia de liquidez entre cuentas">
            <a:extLst>
              <a:ext uri="{FF2B5EF4-FFF2-40B4-BE49-F238E27FC236}">
                <a16:creationId xmlns:a16="http://schemas.microsoft.com/office/drawing/2014/main" id="{D16069FE-06D1-4A2F-805C-D62998DEBC50}"/>
              </a:ext>
            </a:extLst>
          </p:cNvPr>
          <p:cNvSpPr/>
          <p:nvPr/>
        </p:nvSpPr>
        <p:spPr>
          <a:xfrm>
            <a:off x="6957992" y="6179077"/>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4" name="Reserva de liquidez">
            <a:extLst>
              <a:ext uri="{FF2B5EF4-FFF2-40B4-BE49-F238E27FC236}">
                <a16:creationId xmlns:a16="http://schemas.microsoft.com/office/drawing/2014/main" id="{A96B13E2-67A1-46FE-83E0-620A559EF4AB}"/>
              </a:ext>
            </a:extLst>
          </p:cNvPr>
          <p:cNvSpPr/>
          <p:nvPr/>
        </p:nvSpPr>
        <p:spPr>
          <a:xfrm>
            <a:off x="6957992" y="6423559"/>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52" name="ID_GAP">
            <a:extLst>
              <a:ext uri="{FF2B5EF4-FFF2-40B4-BE49-F238E27FC236}">
                <a16:creationId xmlns:a16="http://schemas.microsoft.com/office/drawing/2014/main" id="{E541C508-8E44-48C2-ADA6-7CE6879A4537}"/>
              </a:ext>
            </a:extLst>
          </p:cNvPr>
          <p:cNvSpPr txBox="1"/>
          <p:nvPr/>
        </p:nvSpPr>
        <p:spPr>
          <a:xfrm>
            <a:off x="1271464" y="1375493"/>
            <a:ext cx="1225458" cy="276999"/>
          </a:xfrm>
          <a:prstGeom prst="rect">
            <a:avLst/>
          </a:prstGeom>
          <a:noFill/>
        </p:spPr>
        <p:txBody>
          <a:bodyPr wrap="square" rtlCol="0">
            <a:spAutoFit/>
          </a:bodyPr>
          <a:lstStyle/>
          <a:p>
            <a:endParaRPr lang="es-ES" sz="1200" dirty="0"/>
          </a:p>
        </p:txBody>
      </p:sp>
      <p:pic>
        <p:nvPicPr>
          <p:cNvPr id="5" name="Graphic 4" descr="Lightbulb and gear">
            <a:extLst>
              <a:ext uri="{FF2B5EF4-FFF2-40B4-BE49-F238E27FC236}">
                <a16:creationId xmlns:a16="http://schemas.microsoft.com/office/drawing/2014/main" id="{814708D9-76DC-4D01-AF45-6327454F7A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320" y="5248061"/>
            <a:ext cx="436473" cy="436473"/>
          </a:xfrm>
          <a:prstGeom prst="rect">
            <a:avLst/>
          </a:prstGeom>
        </p:spPr>
      </p:pic>
    </p:spTree>
    <p:extLst>
      <p:ext uri="{BB962C8B-B14F-4D97-AF65-F5344CB8AC3E}">
        <p14:creationId xmlns:p14="http://schemas.microsoft.com/office/powerpoint/2010/main" val="145968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501D96-5F4B-4FAD-9CAE-6CC4CADFF5E4}"/>
              </a:ext>
            </a:extLst>
          </p:cNvPr>
          <p:cNvSpPr>
            <a:spLocks noGrp="1"/>
          </p:cNvSpPr>
          <p:nvPr>
            <p:ph type="dt" sz="half" idx="12"/>
          </p:nvPr>
        </p:nvSpPr>
        <p:spPr/>
        <p:txBody>
          <a:bodyPr/>
          <a:lstStyle/>
          <a:p>
            <a:pPr>
              <a:spcBef>
                <a:spcPts val="1000"/>
              </a:spcBef>
              <a:buFont typeface="Arial" panose="020B0604020202020204" pitchFamily="34" charset="0"/>
              <a:buNone/>
            </a:pPr>
            <a:r>
              <a:rPr lang="en-US"/>
              <a:t>© Capgemini Invent 2019. All rights reserved.</a:t>
            </a:r>
            <a:endParaRPr lang="en-US" dirty="0"/>
          </a:p>
        </p:txBody>
      </p:sp>
      <p:sp>
        <p:nvSpPr>
          <p:cNvPr id="3" name="Slide Number Placeholder 2">
            <a:extLst>
              <a:ext uri="{FF2B5EF4-FFF2-40B4-BE49-F238E27FC236}">
                <a16:creationId xmlns:a16="http://schemas.microsoft.com/office/drawing/2014/main" id="{25E4BAD1-7868-4EA4-9B24-E7EF42DCF508}"/>
              </a:ext>
            </a:extLst>
          </p:cNvPr>
          <p:cNvSpPr>
            <a:spLocks noGrp="1"/>
          </p:cNvSpPr>
          <p:nvPr>
            <p:ph type="sldNum" sz="quarter" idx="14"/>
          </p:nvPr>
        </p:nvSpPr>
        <p:spPr/>
        <p:txBody>
          <a:bodyPr/>
          <a:lstStyle/>
          <a:p>
            <a:fld id="{5D9A5160-6218-4E5A-B9E6-B93E3DAE377C}" type="slidenum">
              <a:rPr lang="en-US" smtClean="0"/>
              <a:pPr/>
              <a:t>2</a:t>
            </a:fld>
            <a:endParaRPr lang="en-US" dirty="0"/>
          </a:p>
        </p:txBody>
      </p:sp>
      <p:sp>
        <p:nvSpPr>
          <p:cNvPr id="4" name="Subtitle">
            <a:extLst>
              <a:ext uri="{FF2B5EF4-FFF2-40B4-BE49-F238E27FC236}">
                <a16:creationId xmlns:a16="http://schemas.microsoft.com/office/drawing/2014/main" id="{337C33A4-FBAF-4C3D-90AF-3EFBD2F61595}"/>
              </a:ext>
            </a:extLst>
          </p:cNvPr>
          <p:cNvSpPr>
            <a:spLocks noGrp="1"/>
          </p:cNvSpPr>
          <p:nvPr>
            <p:ph type="body" sz="quarter" idx="15"/>
          </p:nvPr>
        </p:nvSpPr>
        <p:spPr>
          <a:xfrm>
            <a:off x="550200" y="1125538"/>
            <a:ext cx="11090938" cy="246221"/>
          </a:xfrm>
        </p:spPr>
        <p:txBody>
          <a:bodyPr/>
          <a:lstStyle/>
          <a:p>
            <a:r>
              <a:rPr lang="es-ES" dirty="0"/>
              <a:t>hola</a:t>
            </a:r>
          </a:p>
        </p:txBody>
      </p:sp>
      <p:sp>
        <p:nvSpPr>
          <p:cNvPr id="6" name="CuadroTexto 2">
            <a:extLst>
              <a:ext uri="{FF2B5EF4-FFF2-40B4-BE49-F238E27FC236}">
                <a16:creationId xmlns:a16="http://schemas.microsoft.com/office/drawing/2014/main" id="{01912FF2-BE2A-4ACA-9C76-30E3440BA6B5}"/>
              </a:ext>
            </a:extLst>
          </p:cNvPr>
          <p:cNvSpPr txBox="1"/>
          <p:nvPr/>
        </p:nvSpPr>
        <p:spPr>
          <a:xfrm>
            <a:off x="705387" y="1423826"/>
            <a:ext cx="1215397" cy="276999"/>
          </a:xfrm>
          <a:prstGeom prst="rect">
            <a:avLst/>
          </a:prstGeom>
          <a:noFill/>
        </p:spPr>
        <p:txBody>
          <a:bodyPr wrap="none" rtlCol="0">
            <a:spAutoFit/>
          </a:bodyPr>
          <a:lstStyle/>
          <a:p>
            <a:r>
              <a:rPr lang="es-ES" sz="1200" b="1" dirty="0" err="1"/>
              <a:t>ID_Iniciativa</a:t>
            </a:r>
            <a:r>
              <a:rPr lang="es-ES" sz="1200" b="1" dirty="0"/>
              <a:t>: </a:t>
            </a:r>
            <a:endParaRPr lang="es-ES" sz="1200" dirty="0"/>
          </a:p>
        </p:txBody>
      </p:sp>
      <p:sp>
        <p:nvSpPr>
          <p:cNvPr id="7" name="CuadroTexto 72">
            <a:extLst>
              <a:ext uri="{FF2B5EF4-FFF2-40B4-BE49-F238E27FC236}">
                <a16:creationId xmlns:a16="http://schemas.microsoft.com/office/drawing/2014/main" id="{C05044D4-7013-4528-9790-34E17DB158EC}"/>
              </a:ext>
            </a:extLst>
          </p:cNvPr>
          <p:cNvSpPr txBox="1"/>
          <p:nvPr/>
        </p:nvSpPr>
        <p:spPr>
          <a:xfrm>
            <a:off x="5994897" y="1423826"/>
            <a:ext cx="5962137" cy="276999"/>
          </a:xfrm>
          <a:prstGeom prst="rect">
            <a:avLst/>
          </a:prstGeom>
          <a:noFill/>
        </p:spPr>
        <p:txBody>
          <a:bodyPr wrap="square" rtlCol="0">
            <a:spAutoFit/>
          </a:bodyPr>
          <a:lstStyle/>
          <a:p>
            <a:r>
              <a:rPr lang="es-ES" sz="1200" b="1" dirty="0"/>
              <a:t>Título Iniciativa:</a:t>
            </a:r>
            <a:endParaRPr lang="es-ES" sz="1200" dirty="0"/>
          </a:p>
        </p:txBody>
      </p:sp>
      <p:sp>
        <p:nvSpPr>
          <p:cNvPr id="8" name="CuadroTexto 162">
            <a:extLst>
              <a:ext uri="{FF2B5EF4-FFF2-40B4-BE49-F238E27FC236}">
                <a16:creationId xmlns:a16="http://schemas.microsoft.com/office/drawing/2014/main" id="{A49C204B-5B6E-449C-BF23-714ECD853E5C}"/>
              </a:ext>
            </a:extLst>
          </p:cNvPr>
          <p:cNvSpPr txBox="1"/>
          <p:nvPr/>
        </p:nvSpPr>
        <p:spPr>
          <a:xfrm>
            <a:off x="1107227" y="1818364"/>
            <a:ext cx="2252469" cy="276999"/>
          </a:xfrm>
          <a:prstGeom prst="rect">
            <a:avLst/>
          </a:prstGeom>
          <a:noFill/>
        </p:spPr>
        <p:txBody>
          <a:bodyPr wrap="square" rtlCol="0">
            <a:spAutoFit/>
          </a:bodyPr>
          <a:lstStyle/>
          <a:p>
            <a:r>
              <a:rPr lang="es-ES" sz="1200" b="1" dirty="0"/>
              <a:t>Responsable de la iniciativa:</a:t>
            </a:r>
            <a:endParaRPr lang="es-ES" sz="1200" dirty="0"/>
          </a:p>
        </p:txBody>
      </p:sp>
      <p:sp>
        <p:nvSpPr>
          <p:cNvPr id="17" name="RiesgosIniciativa">
            <a:extLst>
              <a:ext uri="{FF2B5EF4-FFF2-40B4-BE49-F238E27FC236}">
                <a16:creationId xmlns:a16="http://schemas.microsoft.com/office/drawing/2014/main" id="{72E96BBD-CC7D-4A82-94C9-057423895A79}"/>
              </a:ext>
            </a:extLst>
          </p:cNvPr>
          <p:cNvSpPr txBox="1"/>
          <p:nvPr/>
        </p:nvSpPr>
        <p:spPr>
          <a:xfrm>
            <a:off x="6340313" y="2423335"/>
            <a:ext cx="5515139" cy="738030"/>
          </a:xfrm>
          <a:prstGeom prst="rect">
            <a:avLst/>
          </a:prstGeom>
          <a:solidFill>
            <a:srgbClr val="E7E6E6"/>
          </a:solidFill>
          <a:ln>
            <a:noFill/>
          </a:ln>
        </p:spPr>
        <p:txBody>
          <a:bodyPr wrap="square" lIns="180000" rtlCol="0">
            <a:noAutofit/>
          </a:bodyPr>
          <a:lstStyle>
            <a:defPPr>
              <a:defRPr lang="pt-PT"/>
            </a:defPPr>
            <a:lvl1pPr marR="0" lvl="0" indent="0" algn="just" defTabSz="913790" fontAlgn="auto">
              <a:lnSpc>
                <a:spcPct val="100000"/>
              </a:lnSpc>
              <a:spcBef>
                <a:spcPts val="0"/>
              </a:spcBef>
              <a:spcAft>
                <a:spcPts val="0"/>
              </a:spcAft>
              <a:buClrTx/>
              <a:buSzTx/>
              <a:buFontTx/>
              <a:buNone/>
              <a:tabLst/>
              <a:defRPr kumimoji="0" sz="1100" b="0" i="0" u="none" strike="noStrike" cap="none" spc="0" normalizeH="0" baseline="0">
                <a:ln>
                  <a:noFill/>
                </a:ln>
                <a:solidFill>
                  <a:srgbClr val="1A3B47"/>
                </a:solidFill>
                <a:effectLst/>
                <a:uLnTx/>
                <a:uFillTx/>
                <a:latin typeface="Soho Gothic Pro 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endParaRPr lang="es-ES" dirty="0"/>
          </a:p>
          <a:p>
            <a:endParaRPr lang="es-ES" dirty="0"/>
          </a:p>
        </p:txBody>
      </p:sp>
      <p:cxnSp>
        <p:nvCxnSpPr>
          <p:cNvPr id="18" name="Conector recto 77">
            <a:extLst>
              <a:ext uri="{FF2B5EF4-FFF2-40B4-BE49-F238E27FC236}">
                <a16:creationId xmlns:a16="http://schemas.microsoft.com/office/drawing/2014/main" id="{609C6CC7-A2D8-4C4B-B4F2-F346583CC776}"/>
              </a:ext>
            </a:extLst>
          </p:cNvPr>
          <p:cNvCxnSpPr/>
          <p:nvPr/>
        </p:nvCxnSpPr>
        <p:spPr>
          <a:xfrm>
            <a:off x="9635344" y="6272980"/>
            <a:ext cx="550451" cy="3335"/>
          </a:xfrm>
          <a:prstGeom prst="line">
            <a:avLst/>
          </a:prstGeom>
        </p:spPr>
        <p:style>
          <a:lnRef idx="3">
            <a:schemeClr val="accent3"/>
          </a:lnRef>
          <a:fillRef idx="0">
            <a:schemeClr val="accent3"/>
          </a:fillRef>
          <a:effectRef idx="2">
            <a:schemeClr val="accent3"/>
          </a:effectRef>
          <a:fontRef idx="minor">
            <a:schemeClr val="tx1"/>
          </a:fontRef>
        </p:style>
      </p:cxnSp>
      <p:sp>
        <p:nvSpPr>
          <p:cNvPr id="19" name="ObjetivoIniciativa">
            <a:extLst>
              <a:ext uri="{FF2B5EF4-FFF2-40B4-BE49-F238E27FC236}">
                <a16:creationId xmlns:a16="http://schemas.microsoft.com/office/drawing/2014/main" id="{818C7BD4-E2EA-4A25-8798-3CA072A73527}"/>
              </a:ext>
            </a:extLst>
          </p:cNvPr>
          <p:cNvSpPr txBox="1"/>
          <p:nvPr/>
        </p:nvSpPr>
        <p:spPr>
          <a:xfrm>
            <a:off x="472621" y="2434881"/>
            <a:ext cx="5623379" cy="738030"/>
          </a:xfrm>
          <a:prstGeom prst="rect">
            <a:avLst/>
          </a:prstGeom>
          <a:solidFill>
            <a:srgbClr val="E7E6E6"/>
          </a:solidFill>
          <a:ln>
            <a:noFill/>
          </a:ln>
        </p:spPr>
        <p:txBody>
          <a:bodyPr wrap="square" lIns="180000" rtlCol="0">
            <a:noAutofit/>
          </a:bodyPr>
          <a:lstStyle>
            <a:defPPr>
              <a:defRPr lang="es-ES"/>
            </a:defPPr>
            <a:lvl1pPr>
              <a:defRPr sz="11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just" defTabSz="913790"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dirty="0">
              <a:ln>
                <a:noFill/>
              </a:ln>
              <a:solidFill>
                <a:srgbClr val="1A3B47"/>
              </a:solidFill>
              <a:effectLst/>
              <a:uLnTx/>
              <a:uFillTx/>
              <a:latin typeface="Soho Gothic Pro Light"/>
              <a:ea typeface="+mn-ea"/>
              <a:cs typeface="+mn-cs"/>
            </a:endParaRPr>
          </a:p>
          <a:p>
            <a:pPr lvl="0" algn="just">
              <a:defRPr/>
            </a:pPr>
            <a:endParaRPr lang="es-ES" dirty="0">
              <a:solidFill>
                <a:srgbClr val="002060"/>
              </a:solidFill>
            </a:endParaRPr>
          </a:p>
        </p:txBody>
      </p:sp>
      <p:sp>
        <p:nvSpPr>
          <p:cNvPr id="20" name="Rectángulo 79">
            <a:extLst>
              <a:ext uri="{FF2B5EF4-FFF2-40B4-BE49-F238E27FC236}">
                <a16:creationId xmlns:a16="http://schemas.microsoft.com/office/drawing/2014/main" id="{FC123205-54B6-4A45-B6BD-631FA399E774}"/>
              </a:ext>
            </a:extLst>
          </p:cNvPr>
          <p:cNvSpPr/>
          <p:nvPr/>
        </p:nvSpPr>
        <p:spPr>
          <a:xfrm>
            <a:off x="320375" y="2219451"/>
            <a:ext cx="2503754" cy="27939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2060"/>
                </a:solidFill>
                <a:effectLst/>
                <a:uLnTx/>
                <a:uFillTx/>
                <a:latin typeface="+mj-lt"/>
                <a:ea typeface="+mn-ea"/>
                <a:cs typeface="+mn-cs"/>
              </a:rPr>
              <a:t>Objetivo de la iniciativa</a:t>
            </a:r>
          </a:p>
        </p:txBody>
      </p:sp>
      <p:sp>
        <p:nvSpPr>
          <p:cNvPr id="21" name="Rectángulo 80">
            <a:extLst>
              <a:ext uri="{FF2B5EF4-FFF2-40B4-BE49-F238E27FC236}">
                <a16:creationId xmlns:a16="http://schemas.microsoft.com/office/drawing/2014/main" id="{F7A50228-D2A3-4DAB-8A9D-935184A810DB}"/>
              </a:ext>
            </a:extLst>
          </p:cNvPr>
          <p:cNvSpPr/>
          <p:nvPr/>
        </p:nvSpPr>
        <p:spPr>
          <a:xfrm>
            <a:off x="6235738" y="2261543"/>
            <a:ext cx="2503754" cy="27939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2060"/>
                </a:solidFill>
                <a:effectLst/>
                <a:uLnTx/>
                <a:uFillTx/>
                <a:latin typeface="+mj-lt"/>
                <a:ea typeface="+mn-ea"/>
                <a:cs typeface="+mn-cs"/>
              </a:rPr>
              <a:t>Riesgos</a:t>
            </a:r>
          </a:p>
        </p:txBody>
      </p:sp>
      <p:sp>
        <p:nvSpPr>
          <p:cNvPr id="22" name="CuadroTexto 74">
            <a:extLst>
              <a:ext uri="{FF2B5EF4-FFF2-40B4-BE49-F238E27FC236}">
                <a16:creationId xmlns:a16="http://schemas.microsoft.com/office/drawing/2014/main" id="{2CA29C75-31EC-4E34-9376-169C643B81A6}"/>
              </a:ext>
            </a:extLst>
          </p:cNvPr>
          <p:cNvSpPr txBox="1"/>
          <p:nvPr/>
        </p:nvSpPr>
        <p:spPr>
          <a:xfrm>
            <a:off x="1631505" y="6480964"/>
            <a:ext cx="648072" cy="230832"/>
          </a:xfrm>
          <a:prstGeom prst="rect">
            <a:avLst/>
          </a:prstGeom>
          <a:noFill/>
        </p:spPr>
        <p:txBody>
          <a:bodyPr wrap="square" rtlCol="0">
            <a:spAutoFit/>
          </a:bodyPr>
          <a:lstStyle/>
          <a:p>
            <a:pPr lvl="0">
              <a:defRPr/>
            </a:pPr>
            <a:r>
              <a:rPr kumimoji="0" lang="es-ES" sz="900" b="1" i="0" u="none" strike="noStrike" kern="1200" cap="none" spc="0" normalizeH="0" baseline="0" noProof="0" dirty="0">
                <a:ln>
                  <a:noFill/>
                </a:ln>
                <a:solidFill>
                  <a:srgbClr val="1A3B47"/>
                </a:solidFill>
                <a:effectLst/>
                <a:uLnTx/>
                <a:uFillTx/>
                <a:latin typeface="Soho Gothic Pro Light"/>
                <a:ea typeface="+mn-ea"/>
                <a:cs typeface="+mn-cs"/>
              </a:rPr>
              <a:t>ID_GAPS:</a:t>
            </a:r>
            <a:endParaRPr lang="es-ES" sz="900" dirty="0">
              <a:solidFill>
                <a:srgbClr val="1A3B47"/>
              </a:solidFill>
            </a:endParaRPr>
          </a:p>
        </p:txBody>
      </p:sp>
      <p:sp>
        <p:nvSpPr>
          <p:cNvPr id="24" name="CuadroTexto 74">
            <a:extLst>
              <a:ext uri="{FF2B5EF4-FFF2-40B4-BE49-F238E27FC236}">
                <a16:creationId xmlns:a16="http://schemas.microsoft.com/office/drawing/2014/main" id="{78388793-DB45-4205-8E48-CFCB9EDAD33A}"/>
              </a:ext>
            </a:extLst>
          </p:cNvPr>
          <p:cNvSpPr txBox="1"/>
          <p:nvPr/>
        </p:nvSpPr>
        <p:spPr>
          <a:xfrm>
            <a:off x="1631504" y="6193418"/>
            <a:ext cx="3024336" cy="230832"/>
          </a:xfrm>
          <a:prstGeom prst="rect">
            <a:avLst/>
          </a:prstGeom>
          <a:noFill/>
        </p:spPr>
        <p:txBody>
          <a:bodyPr wrap="square" rtlCol="0">
            <a:spAutoFit/>
          </a:bodyPr>
          <a:lstStyle/>
          <a:p>
            <a:pPr lvl="0">
              <a:defRPr/>
            </a:pPr>
            <a:r>
              <a:rPr kumimoji="0" lang="es-ES" sz="900" b="1" i="0" u="none" strike="noStrike" kern="1200" cap="none" spc="0" normalizeH="0" baseline="0" noProof="0" dirty="0">
                <a:ln>
                  <a:noFill/>
                </a:ln>
                <a:solidFill>
                  <a:srgbClr val="1A3B47"/>
                </a:solidFill>
                <a:effectLst/>
                <a:uLnTx/>
                <a:uFillTx/>
                <a:latin typeface="Soho Gothic Pro Light"/>
                <a:ea typeface="+mn-ea"/>
                <a:cs typeface="+mn-cs"/>
              </a:rPr>
              <a:t>Dependencias:</a:t>
            </a:r>
            <a:endParaRPr lang="es-ES" sz="900" dirty="0">
              <a:solidFill>
                <a:srgbClr val="1A3B47"/>
              </a:solidFill>
            </a:endParaRPr>
          </a:p>
        </p:txBody>
      </p:sp>
      <p:sp>
        <p:nvSpPr>
          <p:cNvPr id="25" name="Trapecio 7">
            <a:extLst>
              <a:ext uri="{FF2B5EF4-FFF2-40B4-BE49-F238E27FC236}">
                <a16:creationId xmlns:a16="http://schemas.microsoft.com/office/drawing/2014/main" id="{91EF88ED-FF3B-4796-8102-9F4C80BA101F}"/>
              </a:ext>
            </a:extLst>
          </p:cNvPr>
          <p:cNvSpPr/>
          <p:nvPr/>
        </p:nvSpPr>
        <p:spPr>
          <a:xfrm rot="10800000" flipV="1">
            <a:off x="320374" y="3284984"/>
            <a:ext cx="7850329" cy="353750"/>
          </a:xfrm>
          <a:prstGeom prst="trapezoid">
            <a:avLst>
              <a:gd name="adj" fmla="val 32129"/>
            </a:avLst>
          </a:prstGeom>
          <a:solidFill>
            <a:schemeClr val="accent3">
              <a:lumMod val="40000"/>
              <a:lumOff val="60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2060"/>
                </a:solidFill>
                <a:effectLst/>
                <a:uLnTx/>
                <a:uFillTx/>
                <a:latin typeface="Playfair Display"/>
                <a:ea typeface="+mn-ea"/>
                <a:cs typeface="Arial" panose="020B0604020202020204" pitchFamily="34" charset="0"/>
              </a:rPr>
              <a:t>Tarea</a:t>
            </a:r>
            <a:r>
              <a:rPr kumimoji="0" lang="es-ES" sz="1200" b="0" i="0" u="none" strike="noStrike" kern="1200" cap="none" spc="0" normalizeH="0" baseline="0" noProof="0" dirty="0">
                <a:ln>
                  <a:noFill/>
                </a:ln>
                <a:solidFill>
                  <a:srgbClr val="1A3B47"/>
                </a:solidFill>
                <a:effectLst/>
                <a:uLnTx/>
                <a:uFillTx/>
                <a:latin typeface="Playfair Display"/>
                <a:ea typeface="+mn-ea"/>
                <a:cs typeface="Arial" panose="020B0604020202020204" pitchFamily="34" charset="0"/>
              </a:rPr>
              <a:t>s</a:t>
            </a:r>
          </a:p>
        </p:txBody>
      </p:sp>
      <p:sp>
        <p:nvSpPr>
          <p:cNvPr id="26" name="Trapecio 7">
            <a:extLst>
              <a:ext uri="{FF2B5EF4-FFF2-40B4-BE49-F238E27FC236}">
                <a16:creationId xmlns:a16="http://schemas.microsoft.com/office/drawing/2014/main" id="{CDDDC6A9-63F0-4BE0-A24D-82F2CE723586}"/>
              </a:ext>
            </a:extLst>
          </p:cNvPr>
          <p:cNvSpPr/>
          <p:nvPr/>
        </p:nvSpPr>
        <p:spPr>
          <a:xfrm rot="10800000" flipV="1">
            <a:off x="7866003" y="3284984"/>
            <a:ext cx="1932602" cy="354409"/>
          </a:xfrm>
          <a:prstGeom prst="trapezoid">
            <a:avLst>
              <a:gd name="adj" fmla="val 32129"/>
            </a:avLst>
          </a:prstGeom>
          <a:solidFill>
            <a:schemeClr val="accent1">
              <a:lumMod val="40000"/>
              <a:lumOff val="60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srgbClr val="002060"/>
                </a:solidFill>
                <a:effectLst/>
                <a:uLnTx/>
                <a:uFillTx/>
                <a:latin typeface="Playfair Display"/>
                <a:ea typeface="+mn-ea"/>
                <a:cs typeface="Arial" panose="020B0604020202020204" pitchFamily="34" charset="0"/>
              </a:rPr>
              <a:t>Responsable tarea</a:t>
            </a:r>
          </a:p>
        </p:txBody>
      </p:sp>
      <p:sp>
        <p:nvSpPr>
          <p:cNvPr id="27" name="Trapecio 7">
            <a:extLst>
              <a:ext uri="{FF2B5EF4-FFF2-40B4-BE49-F238E27FC236}">
                <a16:creationId xmlns:a16="http://schemas.microsoft.com/office/drawing/2014/main" id="{D016C823-CCB3-473D-BD2B-5CFCACD341CF}"/>
              </a:ext>
            </a:extLst>
          </p:cNvPr>
          <p:cNvSpPr/>
          <p:nvPr/>
        </p:nvSpPr>
        <p:spPr>
          <a:xfrm rot="10800000" flipV="1">
            <a:off x="9264352" y="3284985"/>
            <a:ext cx="1621556" cy="358876"/>
          </a:xfrm>
          <a:prstGeom prst="trapezoid">
            <a:avLst>
              <a:gd name="adj" fmla="val 32129"/>
            </a:avLst>
          </a:prstGeom>
          <a:solidFill>
            <a:schemeClr val="tx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schemeClr val="bg1"/>
                </a:solidFill>
                <a:effectLst/>
                <a:uLnTx/>
                <a:uFillTx/>
                <a:latin typeface="Playfair Display"/>
                <a:ea typeface="+mn-ea"/>
                <a:cs typeface="Arial" panose="020B0604020202020204" pitchFamily="34" charset="0"/>
              </a:rPr>
              <a:t>Tiempo estimado</a:t>
            </a:r>
          </a:p>
        </p:txBody>
      </p:sp>
      <p:sp>
        <p:nvSpPr>
          <p:cNvPr id="28" name="Trapecio 7">
            <a:extLst>
              <a:ext uri="{FF2B5EF4-FFF2-40B4-BE49-F238E27FC236}">
                <a16:creationId xmlns:a16="http://schemas.microsoft.com/office/drawing/2014/main" id="{21956ED1-B96E-4F7C-93DC-99BB7B6F4039}"/>
              </a:ext>
            </a:extLst>
          </p:cNvPr>
          <p:cNvSpPr/>
          <p:nvPr/>
        </p:nvSpPr>
        <p:spPr>
          <a:xfrm rot="10800000" flipV="1">
            <a:off x="10589285" y="3284984"/>
            <a:ext cx="1329829" cy="371373"/>
          </a:xfrm>
          <a:prstGeom prst="trapezoid">
            <a:avLst>
              <a:gd name="adj" fmla="val 32129"/>
            </a:avLst>
          </a:prstGeom>
          <a:solidFill>
            <a:schemeClr val="accent4">
              <a:lumMod val="20000"/>
              <a:lumOff val="80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srgbClr val="1A3B47"/>
                </a:solidFill>
                <a:effectLst/>
                <a:uLnTx/>
                <a:uFillTx/>
                <a:latin typeface="Playfair Display"/>
                <a:ea typeface="+mn-ea"/>
                <a:cs typeface="Arial" panose="020B0604020202020204" pitchFamily="34" charset="0"/>
              </a:rPr>
              <a:t>Recursos estimados</a:t>
            </a:r>
          </a:p>
        </p:txBody>
      </p:sp>
      <p:sp>
        <p:nvSpPr>
          <p:cNvPr id="29" name="Pentágono 90">
            <a:extLst>
              <a:ext uri="{FF2B5EF4-FFF2-40B4-BE49-F238E27FC236}">
                <a16:creationId xmlns:a16="http://schemas.microsoft.com/office/drawing/2014/main" id="{D3E8CA08-92B9-4DD9-A9AE-A59683632F95}"/>
              </a:ext>
            </a:extLst>
          </p:cNvPr>
          <p:cNvSpPr/>
          <p:nvPr/>
        </p:nvSpPr>
        <p:spPr>
          <a:xfrm>
            <a:off x="5855013" y="6143146"/>
            <a:ext cx="2609025" cy="263002"/>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400" i="0" u="none" strike="noStrike" kern="1200" cap="none" spc="0" normalizeH="0" baseline="0" noProof="0" dirty="0">
                <a:ln>
                  <a:noFill/>
                </a:ln>
                <a:solidFill>
                  <a:srgbClr val="002060"/>
                </a:solidFill>
                <a:effectLst/>
                <a:uLnTx/>
                <a:uFillTx/>
                <a:latin typeface="+mj-lt"/>
                <a:ea typeface="+mn-ea"/>
                <a:cs typeface="+mn-cs"/>
              </a:rPr>
              <a:t>TOTAL</a:t>
            </a:r>
          </a:p>
        </p:txBody>
      </p:sp>
      <p:sp>
        <p:nvSpPr>
          <p:cNvPr id="30" name="Total Personas">
            <a:extLst>
              <a:ext uri="{FF2B5EF4-FFF2-40B4-BE49-F238E27FC236}">
                <a16:creationId xmlns:a16="http://schemas.microsoft.com/office/drawing/2014/main" id="{F3C5837A-553D-455F-9463-B6440A0EE4DF}"/>
              </a:ext>
            </a:extLst>
          </p:cNvPr>
          <p:cNvSpPr/>
          <p:nvPr/>
        </p:nvSpPr>
        <p:spPr>
          <a:xfrm>
            <a:off x="9989825" y="6130874"/>
            <a:ext cx="1146735" cy="287546"/>
          </a:xfrm>
          <a:prstGeom prst="roundRect">
            <a:avLst>
              <a:gd name="adj" fmla="val 0"/>
            </a:avLst>
          </a:prstGeom>
          <a:ln w="25400">
            <a:solidFill>
              <a:schemeClr val="accent4"/>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srgbClr val="1A3B47"/>
              </a:solidFill>
              <a:effectLst/>
              <a:uLnTx/>
              <a:uFillTx/>
              <a:latin typeface="Soho Gothic Pro Light"/>
              <a:ea typeface="+mn-ea"/>
              <a:cs typeface="+mn-cs"/>
            </a:endParaRPr>
          </a:p>
        </p:txBody>
      </p:sp>
      <p:sp>
        <p:nvSpPr>
          <p:cNvPr id="31" name="Total Dias">
            <a:extLst>
              <a:ext uri="{FF2B5EF4-FFF2-40B4-BE49-F238E27FC236}">
                <a16:creationId xmlns:a16="http://schemas.microsoft.com/office/drawing/2014/main" id="{A4B30194-1DFD-4C69-ACDD-BABA5C57E96E}"/>
              </a:ext>
            </a:extLst>
          </p:cNvPr>
          <p:cNvSpPr/>
          <p:nvPr/>
        </p:nvSpPr>
        <p:spPr>
          <a:xfrm>
            <a:off x="8488609" y="6130874"/>
            <a:ext cx="1146735" cy="287546"/>
          </a:xfrm>
          <a:prstGeom prst="roundRect">
            <a:avLst>
              <a:gd name="adj" fmla="val 0"/>
            </a:avLst>
          </a:prstGeom>
          <a:ln w="25400">
            <a:solidFill>
              <a:schemeClr val="accent2"/>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srgbClr val="1A3B47"/>
              </a:solidFill>
              <a:effectLst/>
              <a:uLnTx/>
              <a:uFillTx/>
              <a:latin typeface="Soho Gothic Pro Light"/>
              <a:ea typeface="+mn-ea"/>
              <a:cs typeface="+mn-cs"/>
            </a:endParaRPr>
          </a:p>
        </p:txBody>
      </p:sp>
      <p:pic>
        <p:nvPicPr>
          <p:cNvPr id="33" name="Graphic 32" descr="Man">
            <a:extLst>
              <a:ext uri="{FF2B5EF4-FFF2-40B4-BE49-F238E27FC236}">
                <a16:creationId xmlns:a16="http://schemas.microsoft.com/office/drawing/2014/main" id="{57BF4A44-5625-44AD-AF8D-F347EFB450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3832" y="1694403"/>
            <a:ext cx="463497" cy="463497"/>
          </a:xfrm>
          <a:prstGeom prst="rect">
            <a:avLst/>
          </a:prstGeom>
        </p:spPr>
      </p:pic>
      <p:sp>
        <p:nvSpPr>
          <p:cNvPr id="39" name="ResponsableIniciativa">
            <a:extLst>
              <a:ext uri="{FF2B5EF4-FFF2-40B4-BE49-F238E27FC236}">
                <a16:creationId xmlns:a16="http://schemas.microsoft.com/office/drawing/2014/main" id="{59B85A3B-9DD8-4CC7-AE96-5D1E3D4B43F3}"/>
              </a:ext>
            </a:extLst>
          </p:cNvPr>
          <p:cNvSpPr/>
          <p:nvPr/>
        </p:nvSpPr>
        <p:spPr>
          <a:xfrm>
            <a:off x="3305475" y="1818364"/>
            <a:ext cx="1998437" cy="276999"/>
          </a:xfrm>
          <a:prstGeom prst="rect">
            <a:avLst/>
          </a:prstGeom>
          <a:noFill/>
        </p:spPr>
        <p:txBody>
          <a:bodyPr wrap="square" rtlCol="0">
            <a:spAutoFit/>
          </a:bodyPr>
          <a:lstStyle/>
          <a:p>
            <a:endParaRPr lang="es-ES" sz="1200" b="1" dirty="0"/>
          </a:p>
        </p:txBody>
      </p:sp>
      <p:sp>
        <p:nvSpPr>
          <p:cNvPr id="41" name="TituloIniciativa">
            <a:extLst>
              <a:ext uri="{FF2B5EF4-FFF2-40B4-BE49-F238E27FC236}">
                <a16:creationId xmlns:a16="http://schemas.microsoft.com/office/drawing/2014/main" id="{1D7DCE51-E5A9-4C9B-9D01-6E94F27E29D4}"/>
              </a:ext>
            </a:extLst>
          </p:cNvPr>
          <p:cNvSpPr/>
          <p:nvPr/>
        </p:nvSpPr>
        <p:spPr>
          <a:xfrm>
            <a:off x="7338056" y="1437545"/>
            <a:ext cx="184731" cy="369332"/>
          </a:xfrm>
          <a:prstGeom prst="rect">
            <a:avLst/>
          </a:prstGeom>
        </p:spPr>
        <p:txBody>
          <a:bodyPr wrap="none">
            <a:spAutoFit/>
          </a:bodyPr>
          <a:lstStyle/>
          <a:p>
            <a:endParaRPr lang="es-ES" dirty="0"/>
          </a:p>
        </p:txBody>
      </p:sp>
      <p:sp>
        <p:nvSpPr>
          <p:cNvPr id="5" name="IniciativasDependencia">
            <a:extLst>
              <a:ext uri="{FF2B5EF4-FFF2-40B4-BE49-F238E27FC236}">
                <a16:creationId xmlns:a16="http://schemas.microsoft.com/office/drawing/2014/main" id="{0269AB6F-E998-4755-B578-AA570F598872}"/>
              </a:ext>
            </a:extLst>
          </p:cNvPr>
          <p:cNvSpPr/>
          <p:nvPr/>
        </p:nvSpPr>
        <p:spPr>
          <a:xfrm>
            <a:off x="2420911" y="6193418"/>
            <a:ext cx="1462260" cy="230832"/>
          </a:xfrm>
          <a:prstGeom prst="rect">
            <a:avLst/>
          </a:prstGeom>
          <a:noFill/>
        </p:spPr>
        <p:txBody>
          <a:bodyPr wrap="square" rtlCol="0">
            <a:spAutoFit/>
          </a:bodyPr>
          <a:lstStyle/>
          <a:p>
            <a:endParaRPr lang="es-ES" sz="900" dirty="0">
              <a:solidFill>
                <a:srgbClr val="1A3B47"/>
              </a:solidFill>
              <a:latin typeface="Soho Gothic Pro Light"/>
            </a:endParaRPr>
          </a:p>
        </p:txBody>
      </p:sp>
      <p:sp>
        <p:nvSpPr>
          <p:cNvPr id="32" name="GapsResueltos">
            <a:extLst>
              <a:ext uri="{FF2B5EF4-FFF2-40B4-BE49-F238E27FC236}">
                <a16:creationId xmlns:a16="http://schemas.microsoft.com/office/drawing/2014/main" id="{AF8B4B56-CD72-46D9-B0B5-BADE40B63934}"/>
              </a:ext>
            </a:extLst>
          </p:cNvPr>
          <p:cNvSpPr/>
          <p:nvPr/>
        </p:nvSpPr>
        <p:spPr>
          <a:xfrm>
            <a:off x="2207568" y="6480964"/>
            <a:ext cx="1462260" cy="230832"/>
          </a:xfrm>
          <a:prstGeom prst="rect">
            <a:avLst/>
          </a:prstGeom>
          <a:noFill/>
        </p:spPr>
        <p:txBody>
          <a:bodyPr wrap="square" rtlCol="0">
            <a:spAutoFit/>
          </a:bodyPr>
          <a:lstStyle/>
          <a:p>
            <a:endParaRPr lang="es-ES" sz="900" dirty="0">
              <a:solidFill>
                <a:srgbClr val="1A3B47"/>
              </a:solidFill>
              <a:latin typeface="Soho Gothic Pro Light"/>
            </a:endParaRPr>
          </a:p>
        </p:txBody>
      </p:sp>
      <p:sp>
        <p:nvSpPr>
          <p:cNvPr id="34" name="IniciativaID">
            <a:extLst>
              <a:ext uri="{FF2B5EF4-FFF2-40B4-BE49-F238E27FC236}">
                <a16:creationId xmlns:a16="http://schemas.microsoft.com/office/drawing/2014/main" id="{E9EC0CCE-DBCF-4322-891B-5A1FD8ECDA8C}"/>
              </a:ext>
            </a:extLst>
          </p:cNvPr>
          <p:cNvSpPr/>
          <p:nvPr/>
        </p:nvSpPr>
        <p:spPr>
          <a:xfrm>
            <a:off x="1821333" y="1423826"/>
            <a:ext cx="955214" cy="276999"/>
          </a:xfrm>
          <a:prstGeom prst="rect">
            <a:avLst/>
          </a:prstGeom>
        </p:spPr>
        <p:txBody>
          <a:bodyPr wrap="square">
            <a:spAutoFit/>
          </a:bodyPr>
          <a:lstStyle/>
          <a:p>
            <a:endParaRPr lang="es-ES" sz="1200" dirty="0"/>
          </a:p>
        </p:txBody>
      </p:sp>
      <p:sp>
        <p:nvSpPr>
          <p:cNvPr id="35" name="CuadroTexto 18">
            <a:extLst>
              <a:ext uri="{FF2B5EF4-FFF2-40B4-BE49-F238E27FC236}">
                <a16:creationId xmlns:a16="http://schemas.microsoft.com/office/drawing/2014/main" id="{7B4C15B5-A97C-4C92-917B-A8150939DA8F}"/>
              </a:ext>
            </a:extLst>
          </p:cNvPr>
          <p:cNvSpPr txBox="1"/>
          <p:nvPr/>
        </p:nvSpPr>
        <p:spPr>
          <a:xfrm>
            <a:off x="10214367" y="1213222"/>
            <a:ext cx="644728" cy="230832"/>
          </a:xfrm>
          <a:prstGeom prst="rect">
            <a:avLst/>
          </a:prstGeom>
          <a:noFill/>
        </p:spPr>
        <p:txBody>
          <a:bodyPr wrap="non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srgbClr val="1A3B47"/>
                </a:solidFill>
                <a:effectLst/>
                <a:uLnTx/>
                <a:uFillTx/>
                <a:latin typeface="Soho Gothic Pro Light"/>
                <a:ea typeface="+mn-ea"/>
                <a:cs typeface="+mn-cs"/>
              </a:rPr>
              <a:t>Prioridad</a:t>
            </a:r>
          </a:p>
        </p:txBody>
      </p:sp>
      <p:sp>
        <p:nvSpPr>
          <p:cNvPr id="36" name="CuadroTexto 41">
            <a:extLst>
              <a:ext uri="{FF2B5EF4-FFF2-40B4-BE49-F238E27FC236}">
                <a16:creationId xmlns:a16="http://schemas.microsoft.com/office/drawing/2014/main" id="{971A5F02-241C-4119-A9CC-79078FE3A534}"/>
              </a:ext>
            </a:extLst>
          </p:cNvPr>
          <p:cNvSpPr txBox="1"/>
          <p:nvPr/>
        </p:nvSpPr>
        <p:spPr>
          <a:xfrm>
            <a:off x="8022467" y="1206935"/>
            <a:ext cx="809837" cy="230832"/>
          </a:xfrm>
          <a:prstGeom prst="rect">
            <a:avLst/>
          </a:prstGeom>
          <a:noFill/>
        </p:spPr>
        <p:txBody>
          <a:bodyPr wrap="none" rtlCol="0">
            <a:spAutoFit/>
          </a:bodyPr>
          <a:lstStyle/>
          <a:p>
            <a:r>
              <a:rPr lang="es-ES" sz="900" dirty="0"/>
              <a:t>Complejidad</a:t>
            </a:r>
          </a:p>
        </p:txBody>
      </p:sp>
      <p:sp>
        <p:nvSpPr>
          <p:cNvPr id="55" name="Rectangle: Rounded Corners 54">
            <a:extLst>
              <a:ext uri="{FF2B5EF4-FFF2-40B4-BE49-F238E27FC236}">
                <a16:creationId xmlns:a16="http://schemas.microsoft.com/office/drawing/2014/main" id="{2E742EBA-68E7-4527-B182-B7B914380722}"/>
              </a:ext>
            </a:extLst>
          </p:cNvPr>
          <p:cNvSpPr/>
          <p:nvPr/>
        </p:nvSpPr>
        <p:spPr>
          <a:xfrm>
            <a:off x="8044124" y="899908"/>
            <a:ext cx="885577" cy="303353"/>
          </a:xfrm>
          <a:prstGeom prst="roundRect">
            <a:avLst/>
          </a:prstGeom>
          <a:solidFill>
            <a:schemeClr val="tx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57" name="C1">
            <a:extLst>
              <a:ext uri="{FF2B5EF4-FFF2-40B4-BE49-F238E27FC236}">
                <a16:creationId xmlns:a16="http://schemas.microsoft.com/office/drawing/2014/main" id="{2C724AAE-192C-4E88-88C7-DBD01D208315}"/>
              </a:ext>
            </a:extLst>
          </p:cNvPr>
          <p:cNvSpPr/>
          <p:nvPr/>
        </p:nvSpPr>
        <p:spPr>
          <a:xfrm>
            <a:off x="8103571"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58" name="C2">
            <a:extLst>
              <a:ext uri="{FF2B5EF4-FFF2-40B4-BE49-F238E27FC236}">
                <a16:creationId xmlns:a16="http://schemas.microsoft.com/office/drawing/2014/main" id="{9FD58C8C-6DA1-47D6-842C-B81EB5293ABB}"/>
              </a:ext>
            </a:extLst>
          </p:cNvPr>
          <p:cNvSpPr/>
          <p:nvPr/>
        </p:nvSpPr>
        <p:spPr>
          <a:xfrm>
            <a:off x="8390941"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59" name="C3">
            <a:extLst>
              <a:ext uri="{FF2B5EF4-FFF2-40B4-BE49-F238E27FC236}">
                <a16:creationId xmlns:a16="http://schemas.microsoft.com/office/drawing/2014/main" id="{A8EE0C07-4A84-44D5-91F8-64ABBB4FC8FE}"/>
              </a:ext>
            </a:extLst>
          </p:cNvPr>
          <p:cNvSpPr/>
          <p:nvPr/>
        </p:nvSpPr>
        <p:spPr>
          <a:xfrm>
            <a:off x="8678311"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1" name="Rectangle: Rounded Corners 60">
            <a:extLst>
              <a:ext uri="{FF2B5EF4-FFF2-40B4-BE49-F238E27FC236}">
                <a16:creationId xmlns:a16="http://schemas.microsoft.com/office/drawing/2014/main" id="{8E74B19F-0B3F-4C5A-BBE0-199A73425C49}"/>
              </a:ext>
            </a:extLst>
          </p:cNvPr>
          <p:cNvSpPr/>
          <p:nvPr/>
        </p:nvSpPr>
        <p:spPr>
          <a:xfrm>
            <a:off x="10034959" y="901667"/>
            <a:ext cx="885577" cy="303353"/>
          </a:xfrm>
          <a:prstGeom prst="roundRect">
            <a:avLst/>
          </a:prstGeom>
          <a:solidFill>
            <a:schemeClr val="tx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3" name="P1">
            <a:extLst>
              <a:ext uri="{FF2B5EF4-FFF2-40B4-BE49-F238E27FC236}">
                <a16:creationId xmlns:a16="http://schemas.microsoft.com/office/drawing/2014/main" id="{C915DABB-9F95-43CF-9E2E-714AF200618F}"/>
              </a:ext>
            </a:extLst>
          </p:cNvPr>
          <p:cNvSpPr/>
          <p:nvPr/>
        </p:nvSpPr>
        <p:spPr>
          <a:xfrm>
            <a:off x="10094405"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4" name="P2">
            <a:extLst>
              <a:ext uri="{FF2B5EF4-FFF2-40B4-BE49-F238E27FC236}">
                <a16:creationId xmlns:a16="http://schemas.microsoft.com/office/drawing/2014/main" id="{0BCD976E-BD9B-489D-9787-00CAAB9FBFC2}"/>
              </a:ext>
            </a:extLst>
          </p:cNvPr>
          <p:cNvSpPr/>
          <p:nvPr/>
        </p:nvSpPr>
        <p:spPr>
          <a:xfrm>
            <a:off x="10381775"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5" name="P3">
            <a:extLst>
              <a:ext uri="{FF2B5EF4-FFF2-40B4-BE49-F238E27FC236}">
                <a16:creationId xmlns:a16="http://schemas.microsoft.com/office/drawing/2014/main" id="{F5830D53-B80A-4A94-B0F1-3133A22A6FA3}"/>
              </a:ext>
            </a:extLst>
          </p:cNvPr>
          <p:cNvSpPr/>
          <p:nvPr/>
        </p:nvSpPr>
        <p:spPr>
          <a:xfrm>
            <a:off x="10669145"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Tree>
    <p:extLst>
      <p:ext uri="{BB962C8B-B14F-4D97-AF65-F5344CB8AC3E}">
        <p14:creationId xmlns:p14="http://schemas.microsoft.com/office/powerpoint/2010/main" val="185030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8DBDA-3843-4E22-8AD1-EA1AB2E9024C}"/>
              </a:ext>
            </a:extLst>
          </p:cNvPr>
          <p:cNvSpPr>
            <a:spLocks noGrp="1"/>
          </p:cNvSpPr>
          <p:nvPr>
            <p:ph type="dt" sz="half" idx="12"/>
          </p:nvPr>
        </p:nvSpPr>
        <p:spPr/>
        <p:txBody>
          <a:bodyPr/>
          <a:lstStyle/>
          <a:p>
            <a:pPr>
              <a:spcBef>
                <a:spcPts val="1000"/>
              </a:spcBef>
              <a:buFont typeface="Arial" panose="020B0604020202020204" pitchFamily="34" charset="0"/>
              <a:buNone/>
            </a:pPr>
            <a:r>
              <a:rPr lang="en-US"/>
              <a:t>© Capgemini Invent 2019. All rights reserved.</a:t>
            </a:r>
            <a:endParaRPr lang="en-US" dirty="0"/>
          </a:p>
        </p:txBody>
      </p:sp>
      <p:sp>
        <p:nvSpPr>
          <p:cNvPr id="3" name="Slide Number Placeholder 2">
            <a:extLst>
              <a:ext uri="{FF2B5EF4-FFF2-40B4-BE49-F238E27FC236}">
                <a16:creationId xmlns:a16="http://schemas.microsoft.com/office/drawing/2014/main" id="{56E13E74-AF7E-4D94-8CF5-A329381F7B2A}"/>
              </a:ext>
            </a:extLst>
          </p:cNvPr>
          <p:cNvSpPr>
            <a:spLocks noGrp="1"/>
          </p:cNvSpPr>
          <p:nvPr>
            <p:ph type="sldNum" sz="quarter" idx="14"/>
          </p:nvPr>
        </p:nvSpPr>
        <p:spPr/>
        <p:txBody>
          <a:bodyPr/>
          <a:lstStyle/>
          <a:p>
            <a:fld id="{5D9A5160-6218-4E5A-B9E6-B93E3DAE377C}" type="slidenum">
              <a:rPr lang="en-US" smtClean="0"/>
              <a:pPr/>
              <a:t>3</a:t>
            </a:fld>
            <a:endParaRPr lang="en-US" dirty="0"/>
          </a:p>
        </p:txBody>
      </p:sp>
      <p:sp>
        <p:nvSpPr>
          <p:cNvPr id="4" name="Text Placeholder 3">
            <a:extLst>
              <a:ext uri="{FF2B5EF4-FFF2-40B4-BE49-F238E27FC236}">
                <a16:creationId xmlns:a16="http://schemas.microsoft.com/office/drawing/2014/main" id="{028C2AAC-70B3-4BC0-97FA-D26397D74252}"/>
              </a:ext>
            </a:extLst>
          </p:cNvPr>
          <p:cNvSpPr>
            <a:spLocks noGrp="1"/>
          </p:cNvSpPr>
          <p:nvPr>
            <p:ph type="body" sz="quarter" idx="15"/>
          </p:nvPr>
        </p:nvSpPr>
        <p:spPr/>
        <p:txBody>
          <a:bodyPr/>
          <a:lstStyle/>
          <a:p>
            <a:endParaRPr lang="es-ES" dirty="0"/>
          </a:p>
        </p:txBody>
      </p:sp>
      <p:sp>
        <p:nvSpPr>
          <p:cNvPr id="5" name="Title 4">
            <a:extLst>
              <a:ext uri="{FF2B5EF4-FFF2-40B4-BE49-F238E27FC236}">
                <a16:creationId xmlns:a16="http://schemas.microsoft.com/office/drawing/2014/main" id="{C04F2384-A89F-4201-9444-9553F013DFA2}"/>
              </a:ext>
            </a:extLst>
          </p:cNvPr>
          <p:cNvSpPr>
            <a:spLocks noGrp="1"/>
          </p:cNvSpPr>
          <p:nvPr>
            <p:ph type="title"/>
          </p:nvPr>
        </p:nvSpPr>
        <p:spPr/>
        <p:txBody>
          <a:bodyPr/>
          <a:lstStyle/>
          <a:p>
            <a:endParaRPr lang="es-ES"/>
          </a:p>
        </p:txBody>
      </p:sp>
      <p:grpSp>
        <p:nvGrpSpPr>
          <p:cNvPr id="155" name="Proceso">
            <a:extLst>
              <a:ext uri="{FF2B5EF4-FFF2-40B4-BE49-F238E27FC236}">
                <a16:creationId xmlns:a16="http://schemas.microsoft.com/office/drawing/2014/main" id="{08B9691A-3F67-4907-8E15-DEFE371742E4}"/>
              </a:ext>
            </a:extLst>
          </p:cNvPr>
          <p:cNvGrpSpPr/>
          <p:nvPr/>
        </p:nvGrpSpPr>
        <p:grpSpPr>
          <a:xfrm>
            <a:off x="921244" y="1607373"/>
            <a:ext cx="10348849" cy="4112538"/>
            <a:chOff x="191141" y="1124792"/>
            <a:chExt cx="11913384" cy="4683732"/>
          </a:xfrm>
        </p:grpSpPr>
        <p:grpSp>
          <p:nvGrpSpPr>
            <p:cNvPr id="181" name="Group 180">
              <a:extLst>
                <a:ext uri="{FF2B5EF4-FFF2-40B4-BE49-F238E27FC236}">
                  <a16:creationId xmlns:a16="http://schemas.microsoft.com/office/drawing/2014/main" id="{CCA7C7C2-7A8E-46C5-9C54-87EC3FDF6470}"/>
                </a:ext>
              </a:extLst>
            </p:cNvPr>
            <p:cNvGrpSpPr/>
            <p:nvPr/>
          </p:nvGrpSpPr>
          <p:grpSpPr>
            <a:xfrm>
              <a:off x="199463" y="2126474"/>
              <a:ext cx="1088036" cy="988339"/>
              <a:chOff x="10379359" y="4565545"/>
              <a:chExt cx="1126841" cy="988339"/>
            </a:xfrm>
          </p:grpSpPr>
          <p:sp>
            <p:nvSpPr>
              <p:cNvPr id="182" name="Rectangle 181">
                <a:extLst>
                  <a:ext uri="{FF2B5EF4-FFF2-40B4-BE49-F238E27FC236}">
                    <a16:creationId xmlns:a16="http://schemas.microsoft.com/office/drawing/2014/main" id="{03D58FB4-0EB6-4ADF-B895-9D2A67386F70}"/>
                  </a:ext>
                </a:extLst>
              </p:cNvPr>
              <p:cNvSpPr/>
              <p:nvPr/>
            </p:nvSpPr>
            <p:spPr>
              <a:xfrm>
                <a:off x="10379359" y="4565545"/>
                <a:ext cx="1126841" cy="988339"/>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3" name="Rectangle 182">
                <a:extLst>
                  <a:ext uri="{FF2B5EF4-FFF2-40B4-BE49-F238E27FC236}">
                    <a16:creationId xmlns:a16="http://schemas.microsoft.com/office/drawing/2014/main" id="{A387CC84-D4FE-45D9-B7DC-75A60161D43F}"/>
                  </a:ext>
                </a:extLst>
              </p:cNvPr>
              <p:cNvSpPr/>
              <p:nvPr/>
            </p:nvSpPr>
            <p:spPr>
              <a:xfrm rot="16200000">
                <a:off x="9970285" y="4987864"/>
                <a:ext cx="973033" cy="153407"/>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03-04-01</a:t>
                </a:r>
              </a:p>
            </p:txBody>
          </p:sp>
        </p:grpSp>
        <p:sp>
          <p:nvSpPr>
            <p:cNvPr id="184" name="Rectangle 4">
              <a:extLst>
                <a:ext uri="{FF2B5EF4-FFF2-40B4-BE49-F238E27FC236}">
                  <a16:creationId xmlns:a16="http://schemas.microsoft.com/office/drawing/2014/main" id="{1B78C043-58E7-4CA2-BB93-D9B764A2A393}"/>
                </a:ext>
              </a:extLst>
            </p:cNvPr>
            <p:cNvSpPr/>
            <p:nvPr/>
          </p:nvSpPr>
          <p:spPr>
            <a:xfrm>
              <a:off x="1346200" y="1484832"/>
              <a:ext cx="9739820" cy="3677245"/>
            </a:xfrm>
            <a:custGeom>
              <a:avLst/>
              <a:gdLst>
                <a:gd name="connsiteX0" fmla="*/ 0 w 9739039"/>
                <a:gd name="connsiteY0" fmla="*/ 0 h 3677245"/>
                <a:gd name="connsiteX1" fmla="*/ 9739039 w 9739039"/>
                <a:gd name="connsiteY1" fmla="*/ 0 h 3677245"/>
                <a:gd name="connsiteX2" fmla="*/ 9739039 w 9739039"/>
                <a:gd name="connsiteY2" fmla="*/ 3677245 h 3677245"/>
                <a:gd name="connsiteX3" fmla="*/ 0 w 9739039"/>
                <a:gd name="connsiteY3" fmla="*/ 3677245 h 3677245"/>
                <a:gd name="connsiteX4" fmla="*/ 0 w 9739039"/>
                <a:gd name="connsiteY4" fmla="*/ 0 h 3677245"/>
                <a:gd name="connsiteX0" fmla="*/ 781 w 9739820"/>
                <a:gd name="connsiteY0" fmla="*/ 0 h 3677245"/>
                <a:gd name="connsiteX1" fmla="*/ 9739820 w 9739820"/>
                <a:gd name="connsiteY1" fmla="*/ 0 h 3677245"/>
                <a:gd name="connsiteX2" fmla="*/ 9739820 w 9739820"/>
                <a:gd name="connsiteY2" fmla="*/ 3677245 h 3677245"/>
                <a:gd name="connsiteX3" fmla="*/ 781 w 9739820"/>
                <a:gd name="connsiteY3" fmla="*/ 3677245 h 3677245"/>
                <a:gd name="connsiteX4" fmla="*/ 0 w 9739820"/>
                <a:gd name="connsiteY4" fmla="*/ 2696008 h 3677245"/>
                <a:gd name="connsiteX5" fmla="*/ 781 w 9739820"/>
                <a:gd name="connsiteY5" fmla="*/ 0 h 3677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9820" h="3677245">
                  <a:moveTo>
                    <a:pt x="781" y="0"/>
                  </a:moveTo>
                  <a:lnTo>
                    <a:pt x="9739820" y="0"/>
                  </a:lnTo>
                  <a:lnTo>
                    <a:pt x="9739820" y="3677245"/>
                  </a:lnTo>
                  <a:lnTo>
                    <a:pt x="781" y="3677245"/>
                  </a:lnTo>
                  <a:cubicBezTo>
                    <a:pt x="521" y="3350166"/>
                    <a:pt x="260" y="3023087"/>
                    <a:pt x="0" y="2696008"/>
                  </a:cubicBezTo>
                  <a:cubicBezTo>
                    <a:pt x="260" y="1797339"/>
                    <a:pt x="521" y="898669"/>
                    <a:pt x="781" y="0"/>
                  </a:cubicBezTo>
                  <a:close/>
                </a:path>
              </a:pathLst>
            </a:cu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5" name="Rectangle: Top Corners Snipped 184">
              <a:extLst>
                <a:ext uri="{FF2B5EF4-FFF2-40B4-BE49-F238E27FC236}">
                  <a16:creationId xmlns:a16="http://schemas.microsoft.com/office/drawing/2014/main" id="{01522CF0-8441-4B48-929C-350196939677}"/>
                </a:ext>
              </a:extLst>
            </p:cNvPr>
            <p:cNvSpPr/>
            <p:nvPr/>
          </p:nvSpPr>
          <p:spPr>
            <a:xfrm>
              <a:off x="191344" y="1124792"/>
              <a:ext cx="1205648" cy="360040"/>
            </a:xfrm>
            <a:prstGeom prst="snip2Same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Onelog</a:t>
              </a:r>
              <a:endParaRPr lang="en-US" b="1" dirty="0"/>
            </a:p>
          </p:txBody>
        </p:sp>
        <p:cxnSp>
          <p:nvCxnSpPr>
            <p:cNvPr id="186" name="Straight Connector 185">
              <a:extLst>
                <a:ext uri="{FF2B5EF4-FFF2-40B4-BE49-F238E27FC236}">
                  <a16:creationId xmlns:a16="http://schemas.microsoft.com/office/drawing/2014/main" id="{664913A7-AFE3-4A60-B33C-20E15028DD21}"/>
                </a:ext>
              </a:extLst>
            </p:cNvPr>
            <p:cNvCxnSpPr>
              <a:cxnSpLocks/>
            </p:cNvCxnSpPr>
            <p:nvPr/>
          </p:nvCxnSpPr>
          <p:spPr>
            <a:xfrm flipH="1">
              <a:off x="191344" y="4509420"/>
              <a:ext cx="11804976" cy="0"/>
            </a:xfrm>
            <a:prstGeom prst="line">
              <a:avLst/>
            </a:prstGeom>
            <a:ln w="19050">
              <a:solidFill>
                <a:srgbClr val="BBBBBB"/>
              </a:solidFill>
              <a:prstDash val="dash"/>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DE9166E8-96EB-4D15-AC56-252DD0BD2C28}"/>
                </a:ext>
              </a:extLst>
            </p:cNvPr>
            <p:cNvSpPr txBox="1"/>
            <p:nvPr/>
          </p:nvSpPr>
          <p:spPr>
            <a:xfrm rot="16200000">
              <a:off x="1140084" y="4661049"/>
              <a:ext cx="752699" cy="307777"/>
            </a:xfrm>
            <a:prstGeom prst="rect">
              <a:avLst/>
            </a:prstGeom>
            <a:noFill/>
          </p:spPr>
          <p:txBody>
            <a:bodyPr wrap="square" rtlCol="0">
              <a:spAutoFit/>
            </a:bodyPr>
            <a:lstStyle>
              <a:defPPr>
                <a:defRPr lang="de-DE"/>
              </a:defPPr>
              <a:lvl1pPr algn="ctr">
                <a:defRPr sz="700"/>
              </a:lvl1pPr>
            </a:lstStyle>
            <a:p>
              <a:r>
                <a:rPr lang="es-ES" dirty="0"/>
                <a:t>Usuario del sistema S / 4</a:t>
              </a:r>
            </a:p>
          </p:txBody>
        </p:sp>
        <p:sp>
          <p:nvSpPr>
            <p:cNvPr id="192" name="Rectangle 191">
              <a:extLst>
                <a:ext uri="{FF2B5EF4-FFF2-40B4-BE49-F238E27FC236}">
                  <a16:creationId xmlns:a16="http://schemas.microsoft.com/office/drawing/2014/main" id="{7257B04E-CAD7-44BA-A66D-A8C60E69BDF8}"/>
                </a:ext>
              </a:extLst>
            </p:cNvPr>
            <p:cNvSpPr/>
            <p:nvPr/>
          </p:nvSpPr>
          <p:spPr>
            <a:xfrm rot="16200000">
              <a:off x="923148" y="3594374"/>
              <a:ext cx="1143000" cy="203778"/>
            </a:xfrm>
            <a:prstGeom prst="rect">
              <a:avLst/>
            </a:prstGeom>
            <a:noFill/>
          </p:spPr>
          <p:txBody>
            <a:bodyPr wrap="square" rtlCol="0">
              <a:spAutoFit/>
            </a:bodyPr>
            <a:lstStyle/>
            <a:p>
              <a:pPr algn="ctr"/>
              <a:r>
                <a:rPr lang="es-ES" sz="700" dirty="0"/>
                <a:t>Gerente de pedidos</a:t>
              </a:r>
            </a:p>
          </p:txBody>
        </p:sp>
        <p:cxnSp>
          <p:nvCxnSpPr>
            <p:cNvPr id="193" name="Gewinkelter Verbinder 52">
              <a:extLst>
                <a:ext uri="{FF2B5EF4-FFF2-40B4-BE49-F238E27FC236}">
                  <a16:creationId xmlns:a16="http://schemas.microsoft.com/office/drawing/2014/main" id="{1792B61F-EA53-47D0-BB01-9AEB5B91DCA8}"/>
                </a:ext>
              </a:extLst>
            </p:cNvPr>
            <p:cNvCxnSpPr>
              <a:cxnSpLocks/>
              <a:stCxn id="343" idx="3"/>
              <a:endCxn id="198" idx="1"/>
            </p:cNvCxnSpPr>
            <p:nvPr/>
          </p:nvCxnSpPr>
          <p:spPr>
            <a:xfrm>
              <a:off x="955756" y="2660516"/>
              <a:ext cx="616589" cy="584643"/>
            </a:xfrm>
            <a:prstGeom prst="bentConnector3">
              <a:avLst>
                <a:gd name="adj1" fmla="val 35583"/>
              </a:avLst>
            </a:prstGeom>
            <a:ln w="190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4" name="Abgerundetes Rechteck 10">
              <a:extLst>
                <a:ext uri="{FF2B5EF4-FFF2-40B4-BE49-F238E27FC236}">
                  <a16:creationId xmlns:a16="http://schemas.microsoft.com/office/drawing/2014/main" id="{75891967-A8AA-46EB-9AC8-416E053EA91E}"/>
                </a:ext>
              </a:extLst>
            </p:cNvPr>
            <p:cNvSpPr/>
            <p:nvPr/>
          </p:nvSpPr>
          <p:spPr>
            <a:xfrm>
              <a:off x="4839159" y="5286667"/>
              <a:ext cx="601553" cy="49986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000" dirty="0">
                  <a:solidFill>
                    <a:schemeClr val="tx1"/>
                  </a:solidFill>
                </a:rPr>
                <a:t>SST VOCS DPS</a:t>
              </a:r>
              <a:endParaRPr lang="de-DE" sz="1000" dirty="0">
                <a:solidFill>
                  <a:schemeClr val="tx1"/>
                </a:solidFill>
              </a:endParaRPr>
            </a:p>
          </p:txBody>
        </p:sp>
        <p:sp>
          <p:nvSpPr>
            <p:cNvPr id="195" name="Abgerundetes Rechteck 10">
              <a:extLst>
                <a:ext uri="{FF2B5EF4-FFF2-40B4-BE49-F238E27FC236}">
                  <a16:creationId xmlns:a16="http://schemas.microsoft.com/office/drawing/2014/main" id="{094E29D9-5BA8-4A5A-9507-7FF3B69D99AC}"/>
                </a:ext>
              </a:extLst>
            </p:cNvPr>
            <p:cNvSpPr/>
            <p:nvPr/>
          </p:nvSpPr>
          <p:spPr>
            <a:xfrm>
              <a:off x="6359136" y="5289421"/>
              <a:ext cx="545713" cy="50177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000" dirty="0">
                  <a:solidFill>
                    <a:schemeClr val="tx1"/>
                  </a:solidFill>
                </a:rPr>
                <a:t>SST VOCS ECC</a:t>
              </a:r>
              <a:endParaRPr lang="de-DE" sz="1000" dirty="0">
                <a:solidFill>
                  <a:schemeClr val="tx1"/>
                </a:solidFill>
              </a:endParaRPr>
            </a:p>
          </p:txBody>
        </p:sp>
        <p:sp>
          <p:nvSpPr>
            <p:cNvPr id="196" name="Abgerundetes Rechteck 10">
              <a:extLst>
                <a:ext uri="{FF2B5EF4-FFF2-40B4-BE49-F238E27FC236}">
                  <a16:creationId xmlns:a16="http://schemas.microsoft.com/office/drawing/2014/main" id="{036C40C3-7557-4C4F-9DE9-151B6261A342}"/>
                </a:ext>
              </a:extLst>
            </p:cNvPr>
            <p:cNvSpPr/>
            <p:nvPr/>
          </p:nvSpPr>
          <p:spPr>
            <a:xfrm>
              <a:off x="7451115" y="5334764"/>
              <a:ext cx="545712" cy="39735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000" dirty="0">
                  <a:solidFill>
                    <a:schemeClr val="tx1"/>
                  </a:solidFill>
                </a:rPr>
                <a:t>SST PIEKO</a:t>
              </a:r>
              <a:endParaRPr lang="de-DE" sz="1000" dirty="0">
                <a:solidFill>
                  <a:schemeClr val="tx1"/>
                </a:solidFill>
              </a:endParaRPr>
            </a:p>
          </p:txBody>
        </p:sp>
        <p:sp>
          <p:nvSpPr>
            <p:cNvPr id="197" name="Flowchart: Decision 196">
              <a:extLst>
                <a:ext uri="{FF2B5EF4-FFF2-40B4-BE49-F238E27FC236}">
                  <a16:creationId xmlns:a16="http://schemas.microsoft.com/office/drawing/2014/main" id="{2A9E19B9-D0B2-4EEB-B681-093279779D34}"/>
                </a:ext>
              </a:extLst>
            </p:cNvPr>
            <p:cNvSpPr/>
            <p:nvPr/>
          </p:nvSpPr>
          <p:spPr>
            <a:xfrm>
              <a:off x="2230380" y="3137159"/>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198" name="Abgerundetes Rechteck 10">
              <a:extLst>
                <a:ext uri="{FF2B5EF4-FFF2-40B4-BE49-F238E27FC236}">
                  <a16:creationId xmlns:a16="http://schemas.microsoft.com/office/drawing/2014/main" id="{1B9124A6-5C32-40C6-9CD8-2A17E1219F72}"/>
                </a:ext>
              </a:extLst>
            </p:cNvPr>
            <p:cNvSpPr/>
            <p:nvPr/>
          </p:nvSpPr>
          <p:spPr>
            <a:xfrm>
              <a:off x="1572345" y="3008559"/>
              <a:ext cx="478709" cy="4732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Oferta inicial de inversión</a:t>
              </a:r>
              <a:endParaRPr lang="de-DE" sz="700" dirty="0">
                <a:solidFill>
                  <a:schemeClr val="tx1"/>
                </a:solidFill>
              </a:endParaRPr>
            </a:p>
          </p:txBody>
        </p:sp>
        <p:sp>
          <p:nvSpPr>
            <p:cNvPr id="199" name="Flowchart: Decision 198">
              <a:extLst>
                <a:ext uri="{FF2B5EF4-FFF2-40B4-BE49-F238E27FC236}">
                  <a16:creationId xmlns:a16="http://schemas.microsoft.com/office/drawing/2014/main" id="{D6FAD7C1-541B-43B3-A9A9-5C95A4C66924}"/>
                </a:ext>
              </a:extLst>
            </p:cNvPr>
            <p:cNvSpPr/>
            <p:nvPr/>
          </p:nvSpPr>
          <p:spPr>
            <a:xfrm>
              <a:off x="2813822" y="3137159"/>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00" name="Flowchart: Decision 199">
              <a:extLst>
                <a:ext uri="{FF2B5EF4-FFF2-40B4-BE49-F238E27FC236}">
                  <a16:creationId xmlns:a16="http://schemas.microsoft.com/office/drawing/2014/main" id="{0D8C4321-9F1D-4462-A819-B9CC433CC90B}"/>
                </a:ext>
              </a:extLst>
            </p:cNvPr>
            <p:cNvSpPr/>
            <p:nvPr/>
          </p:nvSpPr>
          <p:spPr>
            <a:xfrm>
              <a:off x="3913668" y="3137159"/>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01" name="Flowchart: Decision 200">
              <a:extLst>
                <a:ext uri="{FF2B5EF4-FFF2-40B4-BE49-F238E27FC236}">
                  <a16:creationId xmlns:a16="http://schemas.microsoft.com/office/drawing/2014/main" id="{F7297E6A-0B60-4C14-836D-DC3FAF5E8230}"/>
                </a:ext>
              </a:extLst>
            </p:cNvPr>
            <p:cNvSpPr/>
            <p:nvPr/>
          </p:nvSpPr>
          <p:spPr>
            <a:xfrm>
              <a:off x="4365176" y="3137159"/>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02" name="Abgerundetes Rechteck 10">
              <a:extLst>
                <a:ext uri="{FF2B5EF4-FFF2-40B4-BE49-F238E27FC236}">
                  <a16:creationId xmlns:a16="http://schemas.microsoft.com/office/drawing/2014/main" id="{23A44A01-B773-4391-B6D0-7F0577156D22}"/>
                </a:ext>
              </a:extLst>
            </p:cNvPr>
            <p:cNvSpPr/>
            <p:nvPr/>
          </p:nvSpPr>
          <p:spPr>
            <a:xfrm>
              <a:off x="3303699" y="2772716"/>
              <a:ext cx="481031" cy="94488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pt-BR" sz="700" dirty="0">
                  <a:solidFill>
                    <a:schemeClr val="tx1"/>
                  </a:solidFill>
                </a:rPr>
                <a:t>Consultar ventas</a:t>
              </a:r>
            </a:p>
            <a:p>
              <a:pPr algn="ctr"/>
              <a:r>
                <a:rPr lang="pt-BR" sz="700" dirty="0">
                  <a:solidFill>
                    <a:schemeClr val="tx1"/>
                  </a:solidFill>
                </a:rPr>
                <a:t>a través de</a:t>
              </a:r>
            </a:p>
            <a:p>
              <a:pPr algn="ctr"/>
              <a:r>
                <a:rPr lang="pt-BR" sz="700" dirty="0">
                  <a:solidFill>
                    <a:schemeClr val="tx1"/>
                  </a:solidFill>
                </a:rPr>
                <a:t>Gerente de pedidos</a:t>
              </a:r>
              <a:endParaRPr lang="de-DE" sz="700" dirty="0">
                <a:solidFill>
                  <a:schemeClr val="tx1"/>
                </a:solidFill>
              </a:endParaRPr>
            </a:p>
          </p:txBody>
        </p:sp>
        <p:sp>
          <p:nvSpPr>
            <p:cNvPr id="203" name="Abgerundetes Rechteck 10">
              <a:extLst>
                <a:ext uri="{FF2B5EF4-FFF2-40B4-BE49-F238E27FC236}">
                  <a16:creationId xmlns:a16="http://schemas.microsoft.com/office/drawing/2014/main" id="{BA7426A8-3519-419F-8350-B7756A160381}"/>
                </a:ext>
              </a:extLst>
            </p:cNvPr>
            <p:cNvSpPr/>
            <p:nvPr/>
          </p:nvSpPr>
          <p:spPr>
            <a:xfrm>
              <a:off x="4920591" y="3072043"/>
              <a:ext cx="485041" cy="34623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Oferta</a:t>
              </a:r>
            </a:p>
            <a:p>
              <a:pPr algn="ctr"/>
              <a:r>
                <a:rPr lang="es-ES_tradnl" sz="700" dirty="0">
                  <a:solidFill>
                    <a:schemeClr val="tx1"/>
                  </a:solidFill>
                </a:rPr>
                <a:t>aprobada</a:t>
              </a:r>
              <a:endParaRPr lang="de-DE" sz="700" dirty="0">
                <a:solidFill>
                  <a:schemeClr val="tx1"/>
                </a:solidFill>
              </a:endParaRPr>
            </a:p>
          </p:txBody>
        </p:sp>
        <p:sp>
          <p:nvSpPr>
            <p:cNvPr id="206" name="Flowchart: Decision 205">
              <a:extLst>
                <a:ext uri="{FF2B5EF4-FFF2-40B4-BE49-F238E27FC236}">
                  <a16:creationId xmlns:a16="http://schemas.microsoft.com/office/drawing/2014/main" id="{17189457-BB9C-4ECB-ABC8-E69BF0BC01C2}"/>
                </a:ext>
              </a:extLst>
            </p:cNvPr>
            <p:cNvSpPr/>
            <p:nvPr/>
          </p:nvSpPr>
          <p:spPr>
            <a:xfrm>
              <a:off x="5911351" y="3133027"/>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19" name="Abgerundetes Rechteck 10">
              <a:extLst>
                <a:ext uri="{FF2B5EF4-FFF2-40B4-BE49-F238E27FC236}">
                  <a16:creationId xmlns:a16="http://schemas.microsoft.com/office/drawing/2014/main" id="{B226F7A2-E4F5-458D-9D72-B1C2EE307B14}"/>
                </a:ext>
              </a:extLst>
            </p:cNvPr>
            <p:cNvSpPr/>
            <p:nvPr/>
          </p:nvSpPr>
          <p:spPr>
            <a:xfrm>
              <a:off x="6402778" y="3054944"/>
              <a:ext cx="502072" cy="38043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Completar oferta</a:t>
              </a:r>
              <a:endParaRPr lang="de-DE" sz="700" dirty="0">
                <a:solidFill>
                  <a:schemeClr val="tx1"/>
                </a:solidFill>
              </a:endParaRPr>
            </a:p>
          </p:txBody>
        </p:sp>
        <p:sp>
          <p:nvSpPr>
            <p:cNvPr id="220" name="Flowchart: Decision 219">
              <a:extLst>
                <a:ext uri="{FF2B5EF4-FFF2-40B4-BE49-F238E27FC236}">
                  <a16:creationId xmlns:a16="http://schemas.microsoft.com/office/drawing/2014/main" id="{C7C6E0BF-E080-4EC0-BE61-61D6B25C5BA9}"/>
                </a:ext>
              </a:extLst>
            </p:cNvPr>
            <p:cNvSpPr/>
            <p:nvPr/>
          </p:nvSpPr>
          <p:spPr>
            <a:xfrm>
              <a:off x="7142463" y="3162405"/>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21" name="Flowchart: Decision 220">
              <a:extLst>
                <a:ext uri="{FF2B5EF4-FFF2-40B4-BE49-F238E27FC236}">
                  <a16:creationId xmlns:a16="http://schemas.microsoft.com/office/drawing/2014/main" id="{F8D21AF3-5560-4F10-9346-08C67ED10CC6}"/>
                </a:ext>
              </a:extLst>
            </p:cNvPr>
            <p:cNvSpPr/>
            <p:nvPr/>
          </p:nvSpPr>
          <p:spPr>
            <a:xfrm>
              <a:off x="7652841" y="3161315"/>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22" name="Flowchart: Decision 221">
              <a:extLst>
                <a:ext uri="{FF2B5EF4-FFF2-40B4-BE49-F238E27FC236}">
                  <a16:creationId xmlns:a16="http://schemas.microsoft.com/office/drawing/2014/main" id="{2DB7FE22-CB66-4CB9-9478-BF858E0D0D67}"/>
                </a:ext>
              </a:extLst>
            </p:cNvPr>
            <p:cNvSpPr/>
            <p:nvPr/>
          </p:nvSpPr>
          <p:spPr>
            <a:xfrm>
              <a:off x="8247005" y="3166427"/>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23" name="Abgerundetes Rechteck 10">
              <a:extLst>
                <a:ext uri="{FF2B5EF4-FFF2-40B4-BE49-F238E27FC236}">
                  <a16:creationId xmlns:a16="http://schemas.microsoft.com/office/drawing/2014/main" id="{52110CD2-3402-4781-8561-9A619C516024}"/>
                </a:ext>
              </a:extLst>
            </p:cNvPr>
            <p:cNvSpPr/>
            <p:nvPr/>
          </p:nvSpPr>
          <p:spPr>
            <a:xfrm>
              <a:off x="8652024" y="3094906"/>
              <a:ext cx="433554" cy="34082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Aceptar precio</a:t>
              </a:r>
              <a:endParaRPr lang="de-DE" sz="700" dirty="0">
                <a:solidFill>
                  <a:schemeClr val="tx1"/>
                </a:solidFill>
              </a:endParaRPr>
            </a:p>
          </p:txBody>
        </p:sp>
        <p:sp>
          <p:nvSpPr>
            <p:cNvPr id="224" name="Flowchart: Decision 223">
              <a:extLst>
                <a:ext uri="{FF2B5EF4-FFF2-40B4-BE49-F238E27FC236}">
                  <a16:creationId xmlns:a16="http://schemas.microsoft.com/office/drawing/2014/main" id="{AC240884-2C2F-43F3-B425-DBCBE327633E}"/>
                </a:ext>
              </a:extLst>
            </p:cNvPr>
            <p:cNvSpPr/>
            <p:nvPr/>
          </p:nvSpPr>
          <p:spPr>
            <a:xfrm>
              <a:off x="9444507" y="3182137"/>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25" name="TextBox 224">
              <a:extLst>
                <a:ext uri="{FF2B5EF4-FFF2-40B4-BE49-F238E27FC236}">
                  <a16:creationId xmlns:a16="http://schemas.microsoft.com/office/drawing/2014/main" id="{5ED9AE8C-3B4B-4569-B8AB-122F0E853A84}"/>
                </a:ext>
              </a:extLst>
            </p:cNvPr>
            <p:cNvSpPr txBox="1"/>
            <p:nvPr/>
          </p:nvSpPr>
          <p:spPr>
            <a:xfrm>
              <a:off x="1957081" y="2607622"/>
              <a:ext cx="885808" cy="369332"/>
            </a:xfrm>
            <a:prstGeom prst="rect">
              <a:avLst/>
            </a:prstGeom>
            <a:noFill/>
          </p:spPr>
          <p:txBody>
            <a:bodyPr wrap="square" rtlCol="0">
              <a:spAutoFit/>
            </a:bodyPr>
            <a:lstStyle/>
            <a:p>
              <a:pPr algn="ctr"/>
              <a:r>
                <a:rPr lang="es-ES" sz="600" dirty="0"/>
                <a:t>¿Cliente</a:t>
              </a:r>
            </a:p>
            <a:p>
              <a:pPr algn="ctr"/>
              <a:r>
                <a:rPr lang="es-ES" sz="600" dirty="0"/>
                <a:t>presente y</a:t>
              </a:r>
            </a:p>
            <a:p>
              <a:pPr algn="ctr"/>
              <a:r>
                <a:rPr lang="es-ES" sz="600" dirty="0"/>
                <a:t>completamente?</a:t>
              </a:r>
            </a:p>
          </p:txBody>
        </p:sp>
        <p:sp>
          <p:nvSpPr>
            <p:cNvPr id="226" name="TextBox 225">
              <a:extLst>
                <a:ext uri="{FF2B5EF4-FFF2-40B4-BE49-F238E27FC236}">
                  <a16:creationId xmlns:a16="http://schemas.microsoft.com/office/drawing/2014/main" id="{FAB53D69-2786-4EFA-A46F-2CA606CE6663}"/>
                </a:ext>
              </a:extLst>
            </p:cNvPr>
            <p:cNvSpPr txBox="1"/>
            <p:nvPr/>
          </p:nvSpPr>
          <p:spPr>
            <a:xfrm>
              <a:off x="2566495" y="2607622"/>
              <a:ext cx="885808" cy="369332"/>
            </a:xfrm>
            <a:prstGeom prst="rect">
              <a:avLst/>
            </a:prstGeom>
            <a:noFill/>
          </p:spPr>
          <p:txBody>
            <a:bodyPr wrap="square" rtlCol="0">
              <a:spAutoFit/>
            </a:bodyPr>
            <a:lstStyle/>
            <a:p>
              <a:pPr algn="ctr"/>
              <a:r>
                <a:rPr lang="es-ES" sz="600" dirty="0"/>
                <a:t>¿Material</a:t>
              </a:r>
            </a:p>
            <a:p>
              <a:pPr algn="ctr"/>
              <a:r>
                <a:rPr lang="es-ES" sz="600" dirty="0"/>
                <a:t>presente y</a:t>
              </a:r>
            </a:p>
            <a:p>
              <a:pPr algn="ctr"/>
              <a:r>
                <a:rPr lang="es-ES" sz="600" dirty="0"/>
                <a:t>completamente?</a:t>
              </a:r>
            </a:p>
          </p:txBody>
        </p:sp>
        <p:cxnSp>
          <p:nvCxnSpPr>
            <p:cNvPr id="227" name="Gerade Verbindung mit Pfeil 26">
              <a:extLst>
                <a:ext uri="{FF2B5EF4-FFF2-40B4-BE49-F238E27FC236}">
                  <a16:creationId xmlns:a16="http://schemas.microsoft.com/office/drawing/2014/main" id="{6BEA77C6-E1B4-4E66-ABE3-61A449C22785}"/>
                </a:ext>
              </a:extLst>
            </p:cNvPr>
            <p:cNvCxnSpPr>
              <a:cxnSpLocks/>
              <a:stCxn id="198" idx="3"/>
              <a:endCxn id="197" idx="1"/>
            </p:cNvCxnSpPr>
            <p:nvPr/>
          </p:nvCxnSpPr>
          <p:spPr>
            <a:xfrm>
              <a:off x="2051054" y="3245159"/>
              <a:ext cx="17932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Gerade Verbindung mit Pfeil 26">
              <a:extLst>
                <a:ext uri="{FF2B5EF4-FFF2-40B4-BE49-F238E27FC236}">
                  <a16:creationId xmlns:a16="http://schemas.microsoft.com/office/drawing/2014/main" id="{E62D8A87-A5B6-4ADA-95B4-8801FCC5B188}"/>
                </a:ext>
              </a:extLst>
            </p:cNvPr>
            <p:cNvCxnSpPr>
              <a:cxnSpLocks/>
              <a:stCxn id="197" idx="3"/>
              <a:endCxn id="199" idx="1"/>
            </p:cNvCxnSpPr>
            <p:nvPr/>
          </p:nvCxnSpPr>
          <p:spPr>
            <a:xfrm>
              <a:off x="2446380" y="3245159"/>
              <a:ext cx="36744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Gerade Verbindung mit Pfeil 26">
              <a:extLst>
                <a:ext uri="{FF2B5EF4-FFF2-40B4-BE49-F238E27FC236}">
                  <a16:creationId xmlns:a16="http://schemas.microsoft.com/office/drawing/2014/main" id="{C76E754A-24A7-4353-88E7-998314FA3AA0}"/>
                </a:ext>
              </a:extLst>
            </p:cNvPr>
            <p:cNvCxnSpPr>
              <a:cxnSpLocks/>
              <a:stCxn id="199" idx="3"/>
              <a:endCxn id="202" idx="1"/>
            </p:cNvCxnSpPr>
            <p:nvPr/>
          </p:nvCxnSpPr>
          <p:spPr>
            <a:xfrm>
              <a:off x="3029822" y="3245159"/>
              <a:ext cx="27387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0" name="Abgerundetes Rechteck 10">
              <a:extLst>
                <a:ext uri="{FF2B5EF4-FFF2-40B4-BE49-F238E27FC236}">
                  <a16:creationId xmlns:a16="http://schemas.microsoft.com/office/drawing/2014/main" id="{68F03650-CDA1-4CE7-9DFE-0D9089C755CF}"/>
                </a:ext>
              </a:extLst>
            </p:cNvPr>
            <p:cNvSpPr/>
            <p:nvPr/>
          </p:nvSpPr>
          <p:spPr>
            <a:xfrm>
              <a:off x="2526734" y="3064528"/>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31" name="Abgerundetes Rechteck 10">
              <a:extLst>
                <a:ext uri="{FF2B5EF4-FFF2-40B4-BE49-F238E27FC236}">
                  <a16:creationId xmlns:a16="http://schemas.microsoft.com/office/drawing/2014/main" id="{336318A0-53EA-4CA8-8C0C-15B21F7E7E58}"/>
                </a:ext>
              </a:extLst>
            </p:cNvPr>
            <p:cNvSpPr/>
            <p:nvPr/>
          </p:nvSpPr>
          <p:spPr>
            <a:xfrm>
              <a:off x="3108959" y="3046930"/>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32" name="Abgerundetes Rechteck 10">
              <a:extLst>
                <a:ext uri="{FF2B5EF4-FFF2-40B4-BE49-F238E27FC236}">
                  <a16:creationId xmlns:a16="http://schemas.microsoft.com/office/drawing/2014/main" id="{715364C5-1CF3-4459-8305-BFD59D20F476}"/>
                </a:ext>
              </a:extLst>
            </p:cNvPr>
            <p:cNvSpPr/>
            <p:nvPr/>
          </p:nvSpPr>
          <p:spPr>
            <a:xfrm>
              <a:off x="2106210" y="3872557"/>
              <a:ext cx="473767" cy="57515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Construir / expandir la base de clientes</a:t>
              </a:r>
              <a:endParaRPr lang="de-DE" sz="700" dirty="0">
                <a:solidFill>
                  <a:schemeClr val="tx1"/>
                </a:solidFill>
              </a:endParaRPr>
            </a:p>
          </p:txBody>
        </p:sp>
        <p:sp>
          <p:nvSpPr>
            <p:cNvPr id="233" name="Abgerundetes Rechteck 10">
              <a:extLst>
                <a:ext uri="{FF2B5EF4-FFF2-40B4-BE49-F238E27FC236}">
                  <a16:creationId xmlns:a16="http://schemas.microsoft.com/office/drawing/2014/main" id="{A4EB79A2-8A5F-4512-B983-76E47E94399A}"/>
                </a:ext>
              </a:extLst>
            </p:cNvPr>
            <p:cNvSpPr/>
            <p:nvPr/>
          </p:nvSpPr>
          <p:spPr>
            <a:xfrm>
              <a:off x="2685370" y="3880838"/>
              <a:ext cx="491605" cy="57515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Construir/ expandir la base de materiales</a:t>
              </a:r>
              <a:endParaRPr lang="de-DE" sz="700" dirty="0">
                <a:solidFill>
                  <a:schemeClr val="tx1"/>
                </a:solidFill>
              </a:endParaRPr>
            </a:p>
          </p:txBody>
        </p:sp>
        <p:cxnSp>
          <p:nvCxnSpPr>
            <p:cNvPr id="234" name="Gerade Verbindung mit Pfeil 26">
              <a:extLst>
                <a:ext uri="{FF2B5EF4-FFF2-40B4-BE49-F238E27FC236}">
                  <a16:creationId xmlns:a16="http://schemas.microsoft.com/office/drawing/2014/main" id="{42C6DB9C-8818-4725-8F88-E0DDA6F603FF}"/>
                </a:ext>
              </a:extLst>
            </p:cNvPr>
            <p:cNvCxnSpPr>
              <a:cxnSpLocks/>
              <a:stCxn id="197" idx="2"/>
              <a:endCxn id="232" idx="0"/>
            </p:cNvCxnSpPr>
            <p:nvPr/>
          </p:nvCxnSpPr>
          <p:spPr>
            <a:xfrm>
              <a:off x="2338380" y="3353159"/>
              <a:ext cx="4714" cy="5193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Gerade Verbindung mit Pfeil 26">
              <a:extLst>
                <a:ext uri="{FF2B5EF4-FFF2-40B4-BE49-F238E27FC236}">
                  <a16:creationId xmlns:a16="http://schemas.microsoft.com/office/drawing/2014/main" id="{099AD31F-2A53-4904-AD9C-A7F689119DA4}"/>
                </a:ext>
              </a:extLst>
            </p:cNvPr>
            <p:cNvCxnSpPr>
              <a:cxnSpLocks/>
              <a:stCxn id="199" idx="2"/>
              <a:endCxn id="233" idx="0"/>
            </p:cNvCxnSpPr>
            <p:nvPr/>
          </p:nvCxnSpPr>
          <p:spPr>
            <a:xfrm>
              <a:off x="2921822" y="3353159"/>
              <a:ext cx="9351" cy="5276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6" name="Abgerundetes Rechteck 10">
              <a:extLst>
                <a:ext uri="{FF2B5EF4-FFF2-40B4-BE49-F238E27FC236}">
                  <a16:creationId xmlns:a16="http://schemas.microsoft.com/office/drawing/2014/main" id="{A2699FDA-4983-46F2-ACD6-F25CFDB163BE}"/>
                </a:ext>
              </a:extLst>
            </p:cNvPr>
            <p:cNvSpPr/>
            <p:nvPr/>
          </p:nvSpPr>
          <p:spPr>
            <a:xfrm>
              <a:off x="2163365" y="3470995"/>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sp>
          <p:nvSpPr>
            <p:cNvPr id="237" name="Abgerundetes Rechteck 10">
              <a:extLst>
                <a:ext uri="{FF2B5EF4-FFF2-40B4-BE49-F238E27FC236}">
                  <a16:creationId xmlns:a16="http://schemas.microsoft.com/office/drawing/2014/main" id="{DA88A8FE-9401-42F1-A334-53F59615F94A}"/>
                </a:ext>
              </a:extLst>
            </p:cNvPr>
            <p:cNvSpPr/>
            <p:nvPr/>
          </p:nvSpPr>
          <p:spPr>
            <a:xfrm>
              <a:off x="2713939" y="3470995"/>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238" name="Gerade Verbindung mit Pfeil 26">
              <a:extLst>
                <a:ext uri="{FF2B5EF4-FFF2-40B4-BE49-F238E27FC236}">
                  <a16:creationId xmlns:a16="http://schemas.microsoft.com/office/drawing/2014/main" id="{47B057D6-3D4D-42EB-8868-5F99D3A6182B}"/>
                </a:ext>
              </a:extLst>
            </p:cNvPr>
            <p:cNvCxnSpPr>
              <a:cxnSpLocks/>
              <a:stCxn id="202" idx="3"/>
              <a:endCxn id="200" idx="1"/>
            </p:cNvCxnSpPr>
            <p:nvPr/>
          </p:nvCxnSpPr>
          <p:spPr>
            <a:xfrm flipV="1">
              <a:off x="3784730" y="3245159"/>
              <a:ext cx="128938"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9" name="Rectangle 238">
              <a:extLst>
                <a:ext uri="{FF2B5EF4-FFF2-40B4-BE49-F238E27FC236}">
                  <a16:creationId xmlns:a16="http://schemas.microsoft.com/office/drawing/2014/main" id="{A931D62D-AD28-4E12-89B0-E3F7209062E1}"/>
                </a:ext>
              </a:extLst>
            </p:cNvPr>
            <p:cNvSpPr/>
            <p:nvPr/>
          </p:nvSpPr>
          <p:spPr>
            <a:xfrm>
              <a:off x="3893110" y="3369622"/>
              <a:ext cx="586375" cy="369332"/>
            </a:xfrm>
            <a:prstGeom prst="rect">
              <a:avLst/>
            </a:prstGeom>
            <a:noFill/>
          </p:spPr>
          <p:txBody>
            <a:bodyPr wrap="square" rtlCol="0">
              <a:spAutoFit/>
            </a:bodyPr>
            <a:lstStyle/>
            <a:p>
              <a:pPr algn="ctr"/>
              <a:r>
                <a:rPr lang="es-ES" sz="600" dirty="0"/>
                <a:t>¿Venta</a:t>
              </a:r>
            </a:p>
            <a:p>
              <a:pPr algn="ctr"/>
              <a:r>
                <a:rPr lang="es-ES" sz="600" dirty="0"/>
                <a:t>dispositivo</a:t>
              </a:r>
            </a:p>
            <a:p>
              <a:pPr algn="ctr"/>
              <a:r>
                <a:rPr lang="es-ES" sz="600" dirty="0"/>
                <a:t>posible?</a:t>
              </a:r>
            </a:p>
          </p:txBody>
        </p:sp>
        <p:sp>
          <p:nvSpPr>
            <p:cNvPr id="240" name="Abgerundetes Rechteck 10">
              <a:extLst>
                <a:ext uri="{FF2B5EF4-FFF2-40B4-BE49-F238E27FC236}">
                  <a16:creationId xmlns:a16="http://schemas.microsoft.com/office/drawing/2014/main" id="{F6762A7E-E68D-4DA2-93AF-B46AEFCCFB74}"/>
                </a:ext>
              </a:extLst>
            </p:cNvPr>
            <p:cNvSpPr/>
            <p:nvPr/>
          </p:nvSpPr>
          <p:spPr>
            <a:xfrm>
              <a:off x="5720074" y="1879600"/>
              <a:ext cx="576079" cy="31879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Informar al cliente</a:t>
              </a:r>
              <a:endParaRPr lang="de-DE" sz="700" dirty="0">
                <a:solidFill>
                  <a:schemeClr val="tx1"/>
                </a:solidFill>
              </a:endParaRPr>
            </a:p>
          </p:txBody>
        </p:sp>
        <p:cxnSp>
          <p:nvCxnSpPr>
            <p:cNvPr id="241" name="Gewinkelter Verbinder 52">
              <a:extLst>
                <a:ext uri="{FF2B5EF4-FFF2-40B4-BE49-F238E27FC236}">
                  <a16:creationId xmlns:a16="http://schemas.microsoft.com/office/drawing/2014/main" id="{D2A7A4BA-3D8C-45E7-B5F2-3B3A163DC250}"/>
                </a:ext>
              </a:extLst>
            </p:cNvPr>
            <p:cNvCxnSpPr>
              <a:cxnSpLocks/>
              <a:stCxn id="200" idx="0"/>
              <a:endCxn id="240" idx="0"/>
            </p:cNvCxnSpPr>
            <p:nvPr/>
          </p:nvCxnSpPr>
          <p:spPr>
            <a:xfrm rot="5400000" flipH="1" flipV="1">
              <a:off x="4386112" y="1515157"/>
              <a:ext cx="1257559" cy="1986446"/>
            </a:xfrm>
            <a:prstGeom prst="bentConnector3">
              <a:avLst>
                <a:gd name="adj1" fmla="val 11817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2" name="Abgerundetes Rechteck 10">
              <a:extLst>
                <a:ext uri="{FF2B5EF4-FFF2-40B4-BE49-F238E27FC236}">
                  <a16:creationId xmlns:a16="http://schemas.microsoft.com/office/drawing/2014/main" id="{0FDDB2C6-8F45-4EC5-AB46-84C6A4C4F134}"/>
                </a:ext>
              </a:extLst>
            </p:cNvPr>
            <p:cNvSpPr/>
            <p:nvPr/>
          </p:nvSpPr>
          <p:spPr>
            <a:xfrm>
              <a:off x="3821405" y="2587979"/>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243" name="Gerade Verbindung mit Pfeil 26">
              <a:extLst>
                <a:ext uri="{FF2B5EF4-FFF2-40B4-BE49-F238E27FC236}">
                  <a16:creationId xmlns:a16="http://schemas.microsoft.com/office/drawing/2014/main" id="{E9519161-BF07-431A-89EC-A92B1459D480}"/>
                </a:ext>
              </a:extLst>
            </p:cNvPr>
            <p:cNvCxnSpPr>
              <a:cxnSpLocks/>
              <a:stCxn id="200" idx="3"/>
              <a:endCxn id="201" idx="1"/>
            </p:cNvCxnSpPr>
            <p:nvPr/>
          </p:nvCxnSpPr>
          <p:spPr>
            <a:xfrm>
              <a:off x="4129668" y="3245159"/>
              <a:ext cx="23550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 name="Abgerundetes Rechteck 10">
              <a:extLst>
                <a:ext uri="{FF2B5EF4-FFF2-40B4-BE49-F238E27FC236}">
                  <a16:creationId xmlns:a16="http://schemas.microsoft.com/office/drawing/2014/main" id="{140E7EB3-7315-466F-8A0F-6090A0467B28}"/>
                </a:ext>
              </a:extLst>
            </p:cNvPr>
            <p:cNvSpPr/>
            <p:nvPr/>
          </p:nvSpPr>
          <p:spPr>
            <a:xfrm>
              <a:off x="4179929" y="3003034"/>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45" name="Rectangle 244">
              <a:extLst>
                <a:ext uri="{FF2B5EF4-FFF2-40B4-BE49-F238E27FC236}">
                  <a16:creationId xmlns:a16="http://schemas.microsoft.com/office/drawing/2014/main" id="{218345F6-407C-4A7C-A6A2-0B8A432F7B4C}"/>
                </a:ext>
              </a:extLst>
            </p:cNvPr>
            <p:cNvSpPr/>
            <p:nvPr/>
          </p:nvSpPr>
          <p:spPr>
            <a:xfrm>
              <a:off x="4233283" y="3430994"/>
              <a:ext cx="663694" cy="276999"/>
            </a:xfrm>
            <a:prstGeom prst="rect">
              <a:avLst/>
            </a:prstGeom>
            <a:noFill/>
          </p:spPr>
          <p:txBody>
            <a:bodyPr wrap="square" rtlCol="0">
              <a:spAutoFit/>
            </a:bodyPr>
            <a:lstStyle/>
            <a:p>
              <a:pPr algn="ctr"/>
              <a:r>
                <a:rPr lang="es-ES" sz="600" dirty="0"/>
                <a:t>¿Aprobación</a:t>
              </a:r>
            </a:p>
            <a:p>
              <a:pPr algn="ctr"/>
              <a:r>
                <a:rPr lang="es-ES" sz="600" dirty="0"/>
                <a:t>Necesaria?</a:t>
              </a:r>
            </a:p>
          </p:txBody>
        </p:sp>
        <p:cxnSp>
          <p:nvCxnSpPr>
            <p:cNvPr id="246" name="Gerade Verbindung mit Pfeil 26">
              <a:extLst>
                <a:ext uri="{FF2B5EF4-FFF2-40B4-BE49-F238E27FC236}">
                  <a16:creationId xmlns:a16="http://schemas.microsoft.com/office/drawing/2014/main" id="{1EE268B9-1D62-4696-918E-CAB460AE5861}"/>
                </a:ext>
              </a:extLst>
            </p:cNvPr>
            <p:cNvCxnSpPr>
              <a:cxnSpLocks/>
              <a:stCxn id="201" idx="3"/>
              <a:endCxn id="203" idx="1"/>
            </p:cNvCxnSpPr>
            <p:nvPr/>
          </p:nvCxnSpPr>
          <p:spPr>
            <a:xfrm>
              <a:off x="4581176" y="3245159"/>
              <a:ext cx="33941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7" name="Abgerundetes Rechteck 10">
              <a:extLst>
                <a:ext uri="{FF2B5EF4-FFF2-40B4-BE49-F238E27FC236}">
                  <a16:creationId xmlns:a16="http://schemas.microsoft.com/office/drawing/2014/main" id="{ECACD368-B186-44A1-A756-3AEC1DA97529}"/>
                </a:ext>
              </a:extLst>
            </p:cNvPr>
            <p:cNvSpPr/>
            <p:nvPr/>
          </p:nvSpPr>
          <p:spPr>
            <a:xfrm>
              <a:off x="4173138" y="1764160"/>
              <a:ext cx="601781" cy="54563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Venta por</a:t>
              </a:r>
            </a:p>
            <a:p>
              <a:pPr algn="ctr"/>
              <a:r>
                <a:rPr lang="es-ES" sz="700" dirty="0">
                  <a:solidFill>
                    <a:schemeClr val="tx1"/>
                  </a:solidFill>
                </a:rPr>
                <a:t>Aprobar gerente /</a:t>
              </a:r>
            </a:p>
            <a:p>
              <a:pPr algn="ctr"/>
              <a:r>
                <a:rPr lang="es-ES" sz="700" dirty="0">
                  <a:solidFill>
                    <a:schemeClr val="tx1"/>
                  </a:solidFill>
                </a:rPr>
                <a:t>rechazar</a:t>
              </a:r>
              <a:endParaRPr lang="de-DE" sz="700" dirty="0">
                <a:solidFill>
                  <a:schemeClr val="tx1"/>
                </a:solidFill>
              </a:endParaRPr>
            </a:p>
          </p:txBody>
        </p:sp>
        <p:cxnSp>
          <p:nvCxnSpPr>
            <p:cNvPr id="248" name="Gerade Verbindung mit Pfeil 26">
              <a:extLst>
                <a:ext uri="{FF2B5EF4-FFF2-40B4-BE49-F238E27FC236}">
                  <a16:creationId xmlns:a16="http://schemas.microsoft.com/office/drawing/2014/main" id="{71DFC731-C71E-4091-BB62-99F4D3B1FCD5}"/>
                </a:ext>
              </a:extLst>
            </p:cNvPr>
            <p:cNvCxnSpPr>
              <a:cxnSpLocks/>
              <a:stCxn id="201" idx="0"/>
              <a:endCxn id="247" idx="2"/>
            </p:cNvCxnSpPr>
            <p:nvPr/>
          </p:nvCxnSpPr>
          <p:spPr>
            <a:xfrm flipV="1">
              <a:off x="4473176" y="2309792"/>
              <a:ext cx="853" cy="8273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9" name="Abgerundetes Rechteck 10">
              <a:extLst>
                <a:ext uri="{FF2B5EF4-FFF2-40B4-BE49-F238E27FC236}">
                  <a16:creationId xmlns:a16="http://schemas.microsoft.com/office/drawing/2014/main" id="{4EF94D97-9F76-4A1C-843A-3A97D608B307}"/>
                </a:ext>
              </a:extLst>
            </p:cNvPr>
            <p:cNvSpPr/>
            <p:nvPr/>
          </p:nvSpPr>
          <p:spPr>
            <a:xfrm>
              <a:off x="4328004" y="2577806"/>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50" name="Abgerundetes Rechteck 10">
              <a:extLst>
                <a:ext uri="{FF2B5EF4-FFF2-40B4-BE49-F238E27FC236}">
                  <a16:creationId xmlns:a16="http://schemas.microsoft.com/office/drawing/2014/main" id="{3378E3D7-4424-4A6A-A00E-659E62C6ACCE}"/>
                </a:ext>
              </a:extLst>
            </p:cNvPr>
            <p:cNvSpPr/>
            <p:nvPr/>
          </p:nvSpPr>
          <p:spPr>
            <a:xfrm>
              <a:off x="4588676" y="2997796"/>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251" name="Gerade Verbindung mit Pfeil 26">
              <a:extLst>
                <a:ext uri="{FF2B5EF4-FFF2-40B4-BE49-F238E27FC236}">
                  <a16:creationId xmlns:a16="http://schemas.microsoft.com/office/drawing/2014/main" id="{60187860-002B-46F2-9E29-46E9984A448E}"/>
                </a:ext>
              </a:extLst>
            </p:cNvPr>
            <p:cNvCxnSpPr>
              <a:cxnSpLocks/>
              <a:stCxn id="247" idx="3"/>
              <a:endCxn id="252" idx="1"/>
            </p:cNvCxnSpPr>
            <p:nvPr/>
          </p:nvCxnSpPr>
          <p:spPr>
            <a:xfrm>
              <a:off x="4774919" y="2036976"/>
              <a:ext cx="28019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2" name="Flowchart: Decision 251">
              <a:extLst>
                <a:ext uri="{FF2B5EF4-FFF2-40B4-BE49-F238E27FC236}">
                  <a16:creationId xmlns:a16="http://schemas.microsoft.com/office/drawing/2014/main" id="{0239102A-82E4-4913-896B-6DEECDCE4B97}"/>
                </a:ext>
              </a:extLst>
            </p:cNvPr>
            <p:cNvSpPr/>
            <p:nvPr/>
          </p:nvSpPr>
          <p:spPr>
            <a:xfrm>
              <a:off x="5055111" y="1928976"/>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53" name="Rectangle 252">
              <a:extLst>
                <a:ext uri="{FF2B5EF4-FFF2-40B4-BE49-F238E27FC236}">
                  <a16:creationId xmlns:a16="http://schemas.microsoft.com/office/drawing/2014/main" id="{4C6F9C5E-5DD3-42BB-9757-1CB6F2D6DD14}"/>
                </a:ext>
              </a:extLst>
            </p:cNvPr>
            <p:cNvSpPr/>
            <p:nvPr/>
          </p:nvSpPr>
          <p:spPr>
            <a:xfrm>
              <a:off x="4865071" y="1676400"/>
              <a:ext cx="639889" cy="276999"/>
            </a:xfrm>
            <a:prstGeom prst="rect">
              <a:avLst/>
            </a:prstGeom>
            <a:noFill/>
          </p:spPr>
          <p:txBody>
            <a:bodyPr wrap="square" rtlCol="0">
              <a:spAutoFit/>
            </a:bodyPr>
            <a:lstStyle/>
            <a:p>
              <a:pPr algn="ctr"/>
              <a:r>
                <a:rPr lang="es-ES" sz="600" dirty="0"/>
                <a:t>¿Aprobación</a:t>
              </a:r>
            </a:p>
            <a:p>
              <a:pPr algn="ctr"/>
              <a:r>
                <a:rPr lang="es-ES" sz="600" dirty="0"/>
                <a:t>concedido?</a:t>
              </a:r>
            </a:p>
          </p:txBody>
        </p:sp>
        <p:cxnSp>
          <p:nvCxnSpPr>
            <p:cNvPr id="254" name="Gerade Verbindung mit Pfeil 26">
              <a:extLst>
                <a:ext uri="{FF2B5EF4-FFF2-40B4-BE49-F238E27FC236}">
                  <a16:creationId xmlns:a16="http://schemas.microsoft.com/office/drawing/2014/main" id="{0A62406C-84A8-4764-A915-C471A674DB16}"/>
                </a:ext>
              </a:extLst>
            </p:cNvPr>
            <p:cNvCxnSpPr>
              <a:cxnSpLocks/>
              <a:stCxn id="252" idx="2"/>
              <a:endCxn id="203" idx="0"/>
            </p:cNvCxnSpPr>
            <p:nvPr/>
          </p:nvCxnSpPr>
          <p:spPr>
            <a:xfrm>
              <a:off x="5163111" y="2144976"/>
              <a:ext cx="1" cy="9270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Gerade Verbindung mit Pfeil 26">
              <a:extLst>
                <a:ext uri="{FF2B5EF4-FFF2-40B4-BE49-F238E27FC236}">
                  <a16:creationId xmlns:a16="http://schemas.microsoft.com/office/drawing/2014/main" id="{03AC33E6-D711-40E9-A97F-C206F631D65F}"/>
                </a:ext>
              </a:extLst>
            </p:cNvPr>
            <p:cNvCxnSpPr>
              <a:cxnSpLocks/>
              <a:stCxn id="203" idx="2"/>
            </p:cNvCxnSpPr>
            <p:nvPr/>
          </p:nvCxnSpPr>
          <p:spPr>
            <a:xfrm flipH="1">
              <a:off x="5152543" y="3418275"/>
              <a:ext cx="10569" cy="13137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6" name="Abgerundetes Rechteck 10">
              <a:extLst>
                <a:ext uri="{FF2B5EF4-FFF2-40B4-BE49-F238E27FC236}">
                  <a16:creationId xmlns:a16="http://schemas.microsoft.com/office/drawing/2014/main" id="{272918EB-90BF-4209-9EA9-708A9D0D6F26}"/>
                </a:ext>
              </a:extLst>
            </p:cNvPr>
            <p:cNvSpPr/>
            <p:nvPr/>
          </p:nvSpPr>
          <p:spPr>
            <a:xfrm>
              <a:off x="4848797" y="4548538"/>
              <a:ext cx="573748" cy="50078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Iniciar verificación de lista de sanciones</a:t>
              </a:r>
              <a:endParaRPr lang="de-DE" sz="700" dirty="0">
                <a:solidFill>
                  <a:schemeClr val="tx1"/>
                </a:solidFill>
              </a:endParaRPr>
            </a:p>
          </p:txBody>
        </p:sp>
        <p:cxnSp>
          <p:nvCxnSpPr>
            <p:cNvPr id="257" name="Gewinkelter Verbinder 52">
              <a:extLst>
                <a:ext uri="{FF2B5EF4-FFF2-40B4-BE49-F238E27FC236}">
                  <a16:creationId xmlns:a16="http://schemas.microsoft.com/office/drawing/2014/main" id="{837186B3-6289-4252-BF7B-BBD253DAE1B6}"/>
                </a:ext>
              </a:extLst>
            </p:cNvPr>
            <p:cNvCxnSpPr>
              <a:cxnSpLocks/>
              <a:stCxn id="256" idx="3"/>
              <a:endCxn id="206" idx="1"/>
            </p:cNvCxnSpPr>
            <p:nvPr/>
          </p:nvCxnSpPr>
          <p:spPr>
            <a:xfrm flipV="1">
              <a:off x="5422545" y="3241027"/>
              <a:ext cx="488806" cy="1557905"/>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8" name="Abgerundetes Rechteck 10">
              <a:extLst>
                <a:ext uri="{FF2B5EF4-FFF2-40B4-BE49-F238E27FC236}">
                  <a16:creationId xmlns:a16="http://schemas.microsoft.com/office/drawing/2014/main" id="{BAC4248E-8A76-4FC4-802F-0E21AF46B8E1}"/>
                </a:ext>
              </a:extLst>
            </p:cNvPr>
            <p:cNvSpPr/>
            <p:nvPr/>
          </p:nvSpPr>
          <p:spPr>
            <a:xfrm>
              <a:off x="5715516" y="2743200"/>
              <a:ext cx="593214" cy="22419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de-DE" sz="500" dirty="0">
                  <a:solidFill>
                    <a:schemeClr val="tx1"/>
                  </a:solidFill>
                  <a:highlight>
                    <a:srgbClr val="FFFF00"/>
                  </a:highlight>
                </a:rPr>
                <a:t>Vota con aduanas</a:t>
              </a:r>
            </a:p>
          </p:txBody>
        </p:sp>
        <p:sp>
          <p:nvSpPr>
            <p:cNvPr id="259" name="Rectangle 258">
              <a:extLst>
                <a:ext uri="{FF2B5EF4-FFF2-40B4-BE49-F238E27FC236}">
                  <a16:creationId xmlns:a16="http://schemas.microsoft.com/office/drawing/2014/main" id="{93B8A0B4-A676-4A96-AE63-18CAF84D66B5}"/>
                </a:ext>
              </a:extLst>
            </p:cNvPr>
            <p:cNvSpPr/>
            <p:nvPr/>
          </p:nvSpPr>
          <p:spPr>
            <a:xfrm>
              <a:off x="5687239" y="3430993"/>
              <a:ext cx="663694" cy="276999"/>
            </a:xfrm>
            <a:prstGeom prst="rect">
              <a:avLst/>
            </a:prstGeom>
            <a:noFill/>
          </p:spPr>
          <p:txBody>
            <a:bodyPr wrap="square" rtlCol="0">
              <a:spAutoFit/>
            </a:bodyPr>
            <a:lstStyle/>
            <a:p>
              <a:pPr algn="ctr"/>
              <a:r>
                <a:rPr lang="es-ES" sz="600" dirty="0"/>
                <a:t>¿Cliente admitido?</a:t>
              </a:r>
            </a:p>
          </p:txBody>
        </p:sp>
        <p:cxnSp>
          <p:nvCxnSpPr>
            <p:cNvPr id="260" name="Gerade Verbindung mit Pfeil 26">
              <a:extLst>
                <a:ext uri="{FF2B5EF4-FFF2-40B4-BE49-F238E27FC236}">
                  <a16:creationId xmlns:a16="http://schemas.microsoft.com/office/drawing/2014/main" id="{0DD4C111-38FD-48E1-A311-CE9277FF6EE5}"/>
                </a:ext>
              </a:extLst>
            </p:cNvPr>
            <p:cNvCxnSpPr>
              <a:cxnSpLocks/>
              <a:stCxn id="252" idx="3"/>
              <a:endCxn id="240" idx="1"/>
            </p:cNvCxnSpPr>
            <p:nvPr/>
          </p:nvCxnSpPr>
          <p:spPr>
            <a:xfrm>
              <a:off x="5271111" y="2036976"/>
              <a:ext cx="448963" cy="20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1" name="Abgerundetes Rechteck 10">
              <a:extLst>
                <a:ext uri="{FF2B5EF4-FFF2-40B4-BE49-F238E27FC236}">
                  <a16:creationId xmlns:a16="http://schemas.microsoft.com/office/drawing/2014/main" id="{48EF94A1-9831-4946-A59B-812460BCC831}"/>
                </a:ext>
              </a:extLst>
            </p:cNvPr>
            <p:cNvSpPr/>
            <p:nvPr/>
          </p:nvSpPr>
          <p:spPr>
            <a:xfrm>
              <a:off x="4950077" y="2573988"/>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cxnSp>
          <p:nvCxnSpPr>
            <p:cNvPr id="262" name="Gerade Verbindung mit Pfeil 26">
              <a:extLst>
                <a:ext uri="{FF2B5EF4-FFF2-40B4-BE49-F238E27FC236}">
                  <a16:creationId xmlns:a16="http://schemas.microsoft.com/office/drawing/2014/main" id="{61FBEB42-2A1B-4167-99A8-95885393222B}"/>
                </a:ext>
              </a:extLst>
            </p:cNvPr>
            <p:cNvCxnSpPr>
              <a:cxnSpLocks/>
              <a:stCxn id="206" idx="0"/>
              <a:endCxn id="258" idx="2"/>
            </p:cNvCxnSpPr>
            <p:nvPr/>
          </p:nvCxnSpPr>
          <p:spPr>
            <a:xfrm flipH="1" flipV="1">
              <a:off x="6012123" y="2967397"/>
              <a:ext cx="7228" cy="1656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3" name="Abgerundetes Rechteck 10">
              <a:extLst>
                <a:ext uri="{FF2B5EF4-FFF2-40B4-BE49-F238E27FC236}">
                  <a16:creationId xmlns:a16="http://schemas.microsoft.com/office/drawing/2014/main" id="{3F9615FD-AB7D-47FA-A47E-6C55BB1A0346}"/>
                </a:ext>
              </a:extLst>
            </p:cNvPr>
            <p:cNvSpPr/>
            <p:nvPr/>
          </p:nvSpPr>
          <p:spPr>
            <a:xfrm>
              <a:off x="5726112" y="2952580"/>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264" name="Gerade Verbindung mit Pfeil 26">
              <a:extLst>
                <a:ext uri="{FF2B5EF4-FFF2-40B4-BE49-F238E27FC236}">
                  <a16:creationId xmlns:a16="http://schemas.microsoft.com/office/drawing/2014/main" id="{E899B515-6B93-4BE4-9B83-7E61C6BCE3E7}"/>
                </a:ext>
              </a:extLst>
            </p:cNvPr>
            <p:cNvCxnSpPr>
              <a:cxnSpLocks/>
              <a:stCxn id="258" idx="0"/>
              <a:endCxn id="265" idx="2"/>
            </p:cNvCxnSpPr>
            <p:nvPr/>
          </p:nvCxnSpPr>
          <p:spPr>
            <a:xfrm flipH="1" flipV="1">
              <a:off x="6004933" y="2543166"/>
              <a:ext cx="7190" cy="2000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5" name="Flowchart: Decision 264">
              <a:extLst>
                <a:ext uri="{FF2B5EF4-FFF2-40B4-BE49-F238E27FC236}">
                  <a16:creationId xmlns:a16="http://schemas.microsoft.com/office/drawing/2014/main" id="{B9667224-2BE4-48E8-9347-FB59F27F8012}"/>
                </a:ext>
              </a:extLst>
            </p:cNvPr>
            <p:cNvSpPr/>
            <p:nvPr/>
          </p:nvSpPr>
          <p:spPr>
            <a:xfrm>
              <a:off x="5896933" y="2327166"/>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66" name="Rectangle 265">
              <a:extLst>
                <a:ext uri="{FF2B5EF4-FFF2-40B4-BE49-F238E27FC236}">
                  <a16:creationId xmlns:a16="http://schemas.microsoft.com/office/drawing/2014/main" id="{CA7B9047-1008-421C-9B46-7A68D6E9D705}"/>
                </a:ext>
              </a:extLst>
            </p:cNvPr>
            <p:cNvSpPr/>
            <p:nvPr/>
          </p:nvSpPr>
          <p:spPr>
            <a:xfrm>
              <a:off x="5328627" y="2278769"/>
              <a:ext cx="593214" cy="276999"/>
            </a:xfrm>
            <a:prstGeom prst="rect">
              <a:avLst/>
            </a:prstGeom>
            <a:noFill/>
          </p:spPr>
          <p:txBody>
            <a:bodyPr wrap="square" rtlCol="0">
              <a:spAutoFit/>
            </a:bodyPr>
            <a:lstStyle/>
            <a:p>
              <a:pPr algn="ctr"/>
              <a:r>
                <a:rPr lang="es-ES" sz="600" dirty="0"/>
                <a:t>¿Cliente final rechazado?</a:t>
              </a:r>
            </a:p>
          </p:txBody>
        </p:sp>
        <p:cxnSp>
          <p:nvCxnSpPr>
            <p:cNvPr id="267" name="Gerade Verbindung mit Pfeil 26">
              <a:extLst>
                <a:ext uri="{FF2B5EF4-FFF2-40B4-BE49-F238E27FC236}">
                  <a16:creationId xmlns:a16="http://schemas.microsoft.com/office/drawing/2014/main" id="{5F7A2FF9-2EB8-4C25-BF9D-5C6274706B5A}"/>
                </a:ext>
              </a:extLst>
            </p:cNvPr>
            <p:cNvCxnSpPr>
              <a:cxnSpLocks/>
              <a:stCxn id="265" idx="0"/>
              <a:endCxn id="240" idx="2"/>
            </p:cNvCxnSpPr>
            <p:nvPr/>
          </p:nvCxnSpPr>
          <p:spPr>
            <a:xfrm flipV="1">
              <a:off x="6004933" y="2198399"/>
              <a:ext cx="3181" cy="128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8" name="Abgerundetes Rechteck 10">
              <a:extLst>
                <a:ext uri="{FF2B5EF4-FFF2-40B4-BE49-F238E27FC236}">
                  <a16:creationId xmlns:a16="http://schemas.microsoft.com/office/drawing/2014/main" id="{E26259B8-28E5-4BAA-9378-F67F404DBDAE}"/>
                </a:ext>
              </a:extLst>
            </p:cNvPr>
            <p:cNvSpPr/>
            <p:nvPr/>
          </p:nvSpPr>
          <p:spPr>
            <a:xfrm>
              <a:off x="6005688" y="2167178"/>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cxnSp>
          <p:nvCxnSpPr>
            <p:cNvPr id="269" name="Gerade Verbindung mit Pfeil 26">
              <a:extLst>
                <a:ext uri="{FF2B5EF4-FFF2-40B4-BE49-F238E27FC236}">
                  <a16:creationId xmlns:a16="http://schemas.microsoft.com/office/drawing/2014/main" id="{CD1FD059-BC7E-4BCA-80E4-5A5A14302E2E}"/>
                </a:ext>
              </a:extLst>
            </p:cNvPr>
            <p:cNvCxnSpPr>
              <a:cxnSpLocks/>
              <a:stCxn id="206" idx="3"/>
              <a:endCxn id="219" idx="1"/>
            </p:cNvCxnSpPr>
            <p:nvPr/>
          </p:nvCxnSpPr>
          <p:spPr>
            <a:xfrm>
              <a:off x="6127351" y="3241027"/>
              <a:ext cx="275427" cy="41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0" name="Abgerundetes Rechteck 10">
              <a:extLst>
                <a:ext uri="{FF2B5EF4-FFF2-40B4-BE49-F238E27FC236}">
                  <a16:creationId xmlns:a16="http://schemas.microsoft.com/office/drawing/2014/main" id="{10C7506B-9CB1-4B44-BCA7-EBB9DC8CD424}"/>
                </a:ext>
              </a:extLst>
            </p:cNvPr>
            <p:cNvSpPr/>
            <p:nvPr/>
          </p:nvSpPr>
          <p:spPr>
            <a:xfrm>
              <a:off x="6170854" y="3080260"/>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cxnSp>
          <p:nvCxnSpPr>
            <p:cNvPr id="271" name="Gewinkelter Verbinder 52">
              <a:extLst>
                <a:ext uri="{FF2B5EF4-FFF2-40B4-BE49-F238E27FC236}">
                  <a16:creationId xmlns:a16="http://schemas.microsoft.com/office/drawing/2014/main" id="{677B1209-A82E-4FEB-A625-9140EA40702C}"/>
                </a:ext>
              </a:extLst>
            </p:cNvPr>
            <p:cNvCxnSpPr>
              <a:cxnSpLocks/>
              <a:stCxn id="265" idx="3"/>
              <a:endCxn id="219" idx="0"/>
            </p:cNvCxnSpPr>
            <p:nvPr/>
          </p:nvCxnSpPr>
          <p:spPr>
            <a:xfrm>
              <a:off x="6112933" y="2435166"/>
              <a:ext cx="540881" cy="619778"/>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2" name="Abgerundetes Rechteck 10">
              <a:extLst>
                <a:ext uri="{FF2B5EF4-FFF2-40B4-BE49-F238E27FC236}">
                  <a16:creationId xmlns:a16="http://schemas.microsoft.com/office/drawing/2014/main" id="{DD02A3A9-D0DC-43A2-B582-0716466C0944}"/>
                </a:ext>
              </a:extLst>
            </p:cNvPr>
            <p:cNvSpPr/>
            <p:nvPr/>
          </p:nvSpPr>
          <p:spPr>
            <a:xfrm>
              <a:off x="7522512" y="3753597"/>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sp>
          <p:nvSpPr>
            <p:cNvPr id="273" name="Abgerundetes Rechteck 10">
              <a:extLst>
                <a:ext uri="{FF2B5EF4-FFF2-40B4-BE49-F238E27FC236}">
                  <a16:creationId xmlns:a16="http://schemas.microsoft.com/office/drawing/2014/main" id="{269EBDA5-3DCE-4DFD-A838-3ED5D4A205A5}"/>
                </a:ext>
              </a:extLst>
            </p:cNvPr>
            <p:cNvSpPr/>
            <p:nvPr/>
          </p:nvSpPr>
          <p:spPr>
            <a:xfrm>
              <a:off x="6365032" y="4548538"/>
              <a:ext cx="573748" cy="50078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Iniciar verificación de lista de productos</a:t>
              </a:r>
              <a:endParaRPr lang="de-DE" sz="700" dirty="0">
                <a:solidFill>
                  <a:schemeClr val="tx1"/>
                </a:solidFill>
              </a:endParaRPr>
            </a:p>
          </p:txBody>
        </p:sp>
        <p:cxnSp>
          <p:nvCxnSpPr>
            <p:cNvPr id="274" name="Gerade Verbindung mit Pfeil 26">
              <a:extLst>
                <a:ext uri="{FF2B5EF4-FFF2-40B4-BE49-F238E27FC236}">
                  <a16:creationId xmlns:a16="http://schemas.microsoft.com/office/drawing/2014/main" id="{25F96917-842C-4F0A-B0A1-763B7A9737D7}"/>
                </a:ext>
              </a:extLst>
            </p:cNvPr>
            <p:cNvCxnSpPr>
              <a:cxnSpLocks/>
              <a:stCxn id="219" idx="2"/>
              <a:endCxn id="273" idx="0"/>
            </p:cNvCxnSpPr>
            <p:nvPr/>
          </p:nvCxnSpPr>
          <p:spPr>
            <a:xfrm flipH="1">
              <a:off x="6651906" y="3435375"/>
              <a:ext cx="1908" cy="1113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Gewinkelter Verbinder 52">
              <a:extLst>
                <a:ext uri="{FF2B5EF4-FFF2-40B4-BE49-F238E27FC236}">
                  <a16:creationId xmlns:a16="http://schemas.microsoft.com/office/drawing/2014/main" id="{6DAD93B2-E8E1-43E6-8AD1-5FC08285F5D9}"/>
                </a:ext>
              </a:extLst>
            </p:cNvPr>
            <p:cNvCxnSpPr>
              <a:cxnSpLocks/>
              <a:stCxn id="273" idx="3"/>
              <a:endCxn id="220" idx="2"/>
            </p:cNvCxnSpPr>
            <p:nvPr/>
          </p:nvCxnSpPr>
          <p:spPr>
            <a:xfrm flipV="1">
              <a:off x="6938780" y="3378405"/>
              <a:ext cx="311683" cy="142052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6" name="Rectangle 275">
              <a:extLst>
                <a:ext uri="{FF2B5EF4-FFF2-40B4-BE49-F238E27FC236}">
                  <a16:creationId xmlns:a16="http://schemas.microsoft.com/office/drawing/2014/main" id="{30E1F258-92C0-4560-B3F0-6950CAE4154F}"/>
                </a:ext>
              </a:extLst>
            </p:cNvPr>
            <p:cNvSpPr/>
            <p:nvPr/>
          </p:nvSpPr>
          <p:spPr>
            <a:xfrm>
              <a:off x="6802551" y="2927926"/>
              <a:ext cx="542565" cy="276999"/>
            </a:xfrm>
            <a:prstGeom prst="rect">
              <a:avLst/>
            </a:prstGeom>
            <a:noFill/>
          </p:spPr>
          <p:txBody>
            <a:bodyPr wrap="square" rtlCol="0">
              <a:spAutoFit/>
            </a:bodyPr>
            <a:lstStyle/>
            <a:p>
              <a:pPr algn="ctr"/>
              <a:r>
                <a:rPr lang="es-ES" sz="600" dirty="0"/>
                <a:t>¿Material</a:t>
              </a:r>
            </a:p>
            <a:p>
              <a:pPr algn="ctr"/>
              <a:r>
                <a:rPr lang="es-ES" sz="600" dirty="0"/>
                <a:t>liberado?</a:t>
              </a:r>
            </a:p>
          </p:txBody>
        </p:sp>
        <p:cxnSp>
          <p:nvCxnSpPr>
            <p:cNvPr id="277" name="Gerade Verbindung mit Pfeil 26">
              <a:extLst>
                <a:ext uri="{FF2B5EF4-FFF2-40B4-BE49-F238E27FC236}">
                  <a16:creationId xmlns:a16="http://schemas.microsoft.com/office/drawing/2014/main" id="{11CDA7D6-E09B-4BBB-A8C0-578DD66BC236}"/>
                </a:ext>
              </a:extLst>
            </p:cNvPr>
            <p:cNvCxnSpPr>
              <a:cxnSpLocks/>
              <a:stCxn id="220" idx="0"/>
              <a:endCxn id="278" idx="2"/>
            </p:cNvCxnSpPr>
            <p:nvPr/>
          </p:nvCxnSpPr>
          <p:spPr>
            <a:xfrm flipH="1" flipV="1">
              <a:off x="7243143" y="2325442"/>
              <a:ext cx="7320" cy="8369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8" name="Abgerundetes Rechteck 10">
              <a:extLst>
                <a:ext uri="{FF2B5EF4-FFF2-40B4-BE49-F238E27FC236}">
                  <a16:creationId xmlns:a16="http://schemas.microsoft.com/office/drawing/2014/main" id="{E875015A-73D0-4507-B873-126D2AE56449}"/>
                </a:ext>
              </a:extLst>
            </p:cNvPr>
            <p:cNvSpPr/>
            <p:nvPr/>
          </p:nvSpPr>
          <p:spPr>
            <a:xfrm>
              <a:off x="6945130" y="1979210"/>
              <a:ext cx="596025" cy="34623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Informar al cliente</a:t>
              </a:r>
              <a:endParaRPr lang="de-DE" sz="700" dirty="0">
                <a:solidFill>
                  <a:schemeClr val="tx1"/>
                </a:solidFill>
              </a:endParaRPr>
            </a:p>
          </p:txBody>
        </p:sp>
        <p:cxnSp>
          <p:nvCxnSpPr>
            <p:cNvPr id="279" name="Gerade Verbindung mit Pfeil 26">
              <a:extLst>
                <a:ext uri="{FF2B5EF4-FFF2-40B4-BE49-F238E27FC236}">
                  <a16:creationId xmlns:a16="http://schemas.microsoft.com/office/drawing/2014/main" id="{A212E6BC-C502-4246-B85B-D27D609CE662}"/>
                </a:ext>
              </a:extLst>
            </p:cNvPr>
            <p:cNvCxnSpPr>
              <a:cxnSpLocks/>
              <a:stCxn id="278" idx="3"/>
              <a:endCxn id="281" idx="2"/>
            </p:cNvCxnSpPr>
            <p:nvPr/>
          </p:nvCxnSpPr>
          <p:spPr>
            <a:xfrm flipV="1">
              <a:off x="7541155" y="2148847"/>
              <a:ext cx="335251" cy="34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0" name="Rectangle 279">
              <a:extLst>
                <a:ext uri="{FF2B5EF4-FFF2-40B4-BE49-F238E27FC236}">
                  <a16:creationId xmlns:a16="http://schemas.microsoft.com/office/drawing/2014/main" id="{2D5579DF-6A02-49B3-BA26-35BAD92E7669}"/>
                </a:ext>
              </a:extLst>
            </p:cNvPr>
            <p:cNvSpPr/>
            <p:nvPr/>
          </p:nvSpPr>
          <p:spPr>
            <a:xfrm>
              <a:off x="6319668" y="1649110"/>
              <a:ext cx="854403" cy="276999"/>
            </a:xfrm>
            <a:prstGeom prst="rect">
              <a:avLst/>
            </a:prstGeom>
          </p:spPr>
          <p:txBody>
            <a:bodyPr wrap="square">
              <a:spAutoFit/>
            </a:bodyPr>
            <a:lstStyle/>
            <a:p>
              <a:pPr algn="ctr"/>
              <a:r>
                <a:rPr lang="es-ES" sz="600" dirty="0"/>
                <a:t>Consulta del cliente</a:t>
              </a:r>
            </a:p>
            <a:p>
              <a:pPr algn="ctr"/>
              <a:r>
                <a:rPr lang="es-ES" sz="600" dirty="0"/>
                <a:t>cancelado</a:t>
              </a:r>
            </a:p>
          </p:txBody>
        </p:sp>
        <p:sp>
          <p:nvSpPr>
            <p:cNvPr id="281" name="Ellipse 8">
              <a:extLst>
                <a:ext uri="{FF2B5EF4-FFF2-40B4-BE49-F238E27FC236}">
                  <a16:creationId xmlns:a16="http://schemas.microsoft.com/office/drawing/2014/main" id="{C156D356-7B74-4C8B-9F00-3A02B29B044D}"/>
                </a:ext>
              </a:extLst>
            </p:cNvPr>
            <p:cNvSpPr/>
            <p:nvPr/>
          </p:nvSpPr>
          <p:spPr>
            <a:xfrm>
              <a:off x="7876406" y="2044223"/>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sp>
          <p:nvSpPr>
            <p:cNvPr id="282" name="Ellipse 8">
              <a:extLst>
                <a:ext uri="{FF2B5EF4-FFF2-40B4-BE49-F238E27FC236}">
                  <a16:creationId xmlns:a16="http://schemas.microsoft.com/office/drawing/2014/main" id="{62CB4E28-9872-44CE-824A-A6D6EFE0C299}"/>
                </a:ext>
              </a:extLst>
            </p:cNvPr>
            <p:cNvSpPr/>
            <p:nvPr/>
          </p:nvSpPr>
          <p:spPr>
            <a:xfrm>
              <a:off x="6582842" y="1939599"/>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cxnSp>
          <p:nvCxnSpPr>
            <p:cNvPr id="283" name="Gerade Verbindung mit Pfeil 26">
              <a:extLst>
                <a:ext uri="{FF2B5EF4-FFF2-40B4-BE49-F238E27FC236}">
                  <a16:creationId xmlns:a16="http://schemas.microsoft.com/office/drawing/2014/main" id="{A7998249-36CD-4CC9-BA84-F35773807BCB}"/>
                </a:ext>
              </a:extLst>
            </p:cNvPr>
            <p:cNvCxnSpPr>
              <a:cxnSpLocks/>
              <a:stCxn id="240" idx="3"/>
              <a:endCxn id="282" idx="2"/>
            </p:cNvCxnSpPr>
            <p:nvPr/>
          </p:nvCxnSpPr>
          <p:spPr>
            <a:xfrm>
              <a:off x="6296153" y="2039000"/>
              <a:ext cx="286689" cy="52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4" name="Rectangle 283">
              <a:extLst>
                <a:ext uri="{FF2B5EF4-FFF2-40B4-BE49-F238E27FC236}">
                  <a16:creationId xmlns:a16="http://schemas.microsoft.com/office/drawing/2014/main" id="{F86655FE-101A-42A0-9AFF-10FC58D62325}"/>
                </a:ext>
              </a:extLst>
            </p:cNvPr>
            <p:cNvSpPr/>
            <p:nvPr/>
          </p:nvSpPr>
          <p:spPr>
            <a:xfrm>
              <a:off x="7507322" y="1773740"/>
              <a:ext cx="941483" cy="276999"/>
            </a:xfrm>
            <a:prstGeom prst="rect">
              <a:avLst/>
            </a:prstGeom>
          </p:spPr>
          <p:txBody>
            <a:bodyPr wrap="square">
              <a:spAutoFit/>
            </a:bodyPr>
            <a:lstStyle/>
            <a:p>
              <a:pPr algn="ctr"/>
              <a:r>
                <a:rPr lang="es-ES" sz="600" dirty="0"/>
                <a:t>Consulta del cliente</a:t>
              </a:r>
            </a:p>
            <a:p>
              <a:pPr algn="ctr"/>
              <a:r>
                <a:rPr lang="es-ES" sz="600" dirty="0"/>
                <a:t>cancelado</a:t>
              </a:r>
            </a:p>
          </p:txBody>
        </p:sp>
        <p:sp>
          <p:nvSpPr>
            <p:cNvPr id="285" name="Rectangle 284">
              <a:extLst>
                <a:ext uri="{FF2B5EF4-FFF2-40B4-BE49-F238E27FC236}">
                  <a16:creationId xmlns:a16="http://schemas.microsoft.com/office/drawing/2014/main" id="{7BD42194-38F0-4285-A444-97603FA46600}"/>
                </a:ext>
              </a:extLst>
            </p:cNvPr>
            <p:cNvSpPr/>
            <p:nvPr/>
          </p:nvSpPr>
          <p:spPr>
            <a:xfrm>
              <a:off x="7544836" y="2885761"/>
              <a:ext cx="542565" cy="276999"/>
            </a:xfrm>
            <a:prstGeom prst="rect">
              <a:avLst/>
            </a:prstGeom>
            <a:noFill/>
          </p:spPr>
          <p:txBody>
            <a:bodyPr wrap="square" rtlCol="0">
              <a:spAutoFit/>
            </a:bodyPr>
            <a:lstStyle/>
            <a:p>
              <a:pPr algn="ctr"/>
              <a:r>
                <a:rPr lang="es-ES" sz="600" dirty="0"/>
                <a:t>¿Cliente interno?</a:t>
              </a:r>
            </a:p>
          </p:txBody>
        </p:sp>
        <p:cxnSp>
          <p:nvCxnSpPr>
            <p:cNvPr id="286" name="Gerade Verbindung mit Pfeil 26">
              <a:extLst>
                <a:ext uri="{FF2B5EF4-FFF2-40B4-BE49-F238E27FC236}">
                  <a16:creationId xmlns:a16="http://schemas.microsoft.com/office/drawing/2014/main" id="{DD80203E-ABD9-4CCE-B393-2060DF21B9B7}"/>
                </a:ext>
              </a:extLst>
            </p:cNvPr>
            <p:cNvCxnSpPr>
              <a:cxnSpLocks/>
              <a:stCxn id="220" idx="3"/>
              <a:endCxn id="221" idx="1"/>
            </p:cNvCxnSpPr>
            <p:nvPr/>
          </p:nvCxnSpPr>
          <p:spPr>
            <a:xfrm flipV="1">
              <a:off x="7358463" y="3269315"/>
              <a:ext cx="294378" cy="1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7" name="Abgerundetes Rechteck 10">
              <a:extLst>
                <a:ext uri="{FF2B5EF4-FFF2-40B4-BE49-F238E27FC236}">
                  <a16:creationId xmlns:a16="http://schemas.microsoft.com/office/drawing/2014/main" id="{DDEE1944-B3B7-486B-9939-2B1050765ED4}"/>
                </a:ext>
              </a:extLst>
            </p:cNvPr>
            <p:cNvSpPr/>
            <p:nvPr/>
          </p:nvSpPr>
          <p:spPr>
            <a:xfrm>
              <a:off x="7420499" y="3110731"/>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88" name="Abgerundetes Rechteck 10">
              <a:extLst>
                <a:ext uri="{FF2B5EF4-FFF2-40B4-BE49-F238E27FC236}">
                  <a16:creationId xmlns:a16="http://schemas.microsoft.com/office/drawing/2014/main" id="{1F9D4688-3C13-4F8F-A3BA-091A3E2EED72}"/>
                </a:ext>
              </a:extLst>
            </p:cNvPr>
            <p:cNvSpPr/>
            <p:nvPr/>
          </p:nvSpPr>
          <p:spPr>
            <a:xfrm>
              <a:off x="7984274" y="3110731"/>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cxnSp>
          <p:nvCxnSpPr>
            <p:cNvPr id="289" name="Gerade Verbindung mit Pfeil 26">
              <a:extLst>
                <a:ext uri="{FF2B5EF4-FFF2-40B4-BE49-F238E27FC236}">
                  <a16:creationId xmlns:a16="http://schemas.microsoft.com/office/drawing/2014/main" id="{A4751B7F-9246-4C45-87BD-116E2D88A67B}"/>
                </a:ext>
              </a:extLst>
            </p:cNvPr>
            <p:cNvCxnSpPr>
              <a:cxnSpLocks/>
              <a:stCxn id="221" idx="3"/>
              <a:endCxn id="222" idx="1"/>
            </p:cNvCxnSpPr>
            <p:nvPr/>
          </p:nvCxnSpPr>
          <p:spPr>
            <a:xfrm>
              <a:off x="7868841" y="3269315"/>
              <a:ext cx="378164" cy="51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0" name="Rectangle 289">
              <a:extLst>
                <a:ext uri="{FF2B5EF4-FFF2-40B4-BE49-F238E27FC236}">
                  <a16:creationId xmlns:a16="http://schemas.microsoft.com/office/drawing/2014/main" id="{508528B0-EDBA-4999-B8DB-7F98D8292706}"/>
                </a:ext>
              </a:extLst>
            </p:cNvPr>
            <p:cNvSpPr/>
            <p:nvPr/>
          </p:nvSpPr>
          <p:spPr>
            <a:xfrm>
              <a:off x="8077990" y="2874360"/>
              <a:ext cx="569563" cy="276999"/>
            </a:xfrm>
            <a:prstGeom prst="rect">
              <a:avLst/>
            </a:prstGeom>
            <a:noFill/>
          </p:spPr>
          <p:txBody>
            <a:bodyPr wrap="square" rtlCol="0">
              <a:spAutoFit/>
            </a:bodyPr>
            <a:lstStyle/>
            <a:p>
              <a:pPr algn="ctr"/>
              <a:r>
                <a:rPr lang="es-ES" sz="600" dirty="0"/>
                <a:t>¿Precio disponible?</a:t>
              </a:r>
            </a:p>
          </p:txBody>
        </p:sp>
        <p:cxnSp>
          <p:nvCxnSpPr>
            <p:cNvPr id="291" name="Gerade Verbindung mit Pfeil 26">
              <a:extLst>
                <a:ext uri="{FF2B5EF4-FFF2-40B4-BE49-F238E27FC236}">
                  <a16:creationId xmlns:a16="http://schemas.microsoft.com/office/drawing/2014/main" id="{625BB297-DAEA-4D1A-86A0-89965CF300D6}"/>
                </a:ext>
              </a:extLst>
            </p:cNvPr>
            <p:cNvCxnSpPr>
              <a:cxnSpLocks/>
              <a:stCxn id="221" idx="2"/>
              <a:endCxn id="292" idx="0"/>
            </p:cNvCxnSpPr>
            <p:nvPr/>
          </p:nvCxnSpPr>
          <p:spPr>
            <a:xfrm flipH="1">
              <a:off x="7739464" y="3377315"/>
              <a:ext cx="21377" cy="12238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2" name="Abgerundetes Rechteck 10">
              <a:extLst>
                <a:ext uri="{FF2B5EF4-FFF2-40B4-BE49-F238E27FC236}">
                  <a16:creationId xmlns:a16="http://schemas.microsoft.com/office/drawing/2014/main" id="{27C07DF2-FCBB-43FC-9EDB-CED17BC87B5F}"/>
                </a:ext>
              </a:extLst>
            </p:cNvPr>
            <p:cNvSpPr/>
            <p:nvPr/>
          </p:nvSpPr>
          <p:spPr>
            <a:xfrm>
              <a:off x="7539062" y="4601196"/>
              <a:ext cx="400804" cy="44752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Solicitar precio</a:t>
              </a:r>
              <a:endParaRPr lang="de-DE" sz="700" dirty="0">
                <a:solidFill>
                  <a:schemeClr val="tx1"/>
                </a:solidFill>
              </a:endParaRPr>
            </a:p>
          </p:txBody>
        </p:sp>
        <p:cxnSp>
          <p:nvCxnSpPr>
            <p:cNvPr id="293" name="Gewinkelter Verbinder 52">
              <a:extLst>
                <a:ext uri="{FF2B5EF4-FFF2-40B4-BE49-F238E27FC236}">
                  <a16:creationId xmlns:a16="http://schemas.microsoft.com/office/drawing/2014/main" id="{0A02F9A7-C55E-4536-BFCA-04B835B4EF49}"/>
                </a:ext>
              </a:extLst>
            </p:cNvPr>
            <p:cNvCxnSpPr>
              <a:cxnSpLocks/>
              <a:stCxn id="292" idx="3"/>
              <a:endCxn id="222" idx="1"/>
            </p:cNvCxnSpPr>
            <p:nvPr/>
          </p:nvCxnSpPr>
          <p:spPr>
            <a:xfrm flipV="1">
              <a:off x="7939866" y="3274427"/>
              <a:ext cx="307139" cy="155053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Gerade Verbindung mit Pfeil 26">
              <a:extLst>
                <a:ext uri="{FF2B5EF4-FFF2-40B4-BE49-F238E27FC236}">
                  <a16:creationId xmlns:a16="http://schemas.microsoft.com/office/drawing/2014/main" id="{104209F1-5E58-43B3-9298-238F1130D75E}"/>
                </a:ext>
              </a:extLst>
            </p:cNvPr>
            <p:cNvCxnSpPr>
              <a:cxnSpLocks/>
              <a:stCxn id="222" idx="3"/>
              <a:endCxn id="223" idx="1"/>
            </p:cNvCxnSpPr>
            <p:nvPr/>
          </p:nvCxnSpPr>
          <p:spPr>
            <a:xfrm flipV="1">
              <a:off x="8463005" y="3265321"/>
              <a:ext cx="189019" cy="9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5" name="Abgerundetes Rechteck 10">
              <a:extLst>
                <a:ext uri="{FF2B5EF4-FFF2-40B4-BE49-F238E27FC236}">
                  <a16:creationId xmlns:a16="http://schemas.microsoft.com/office/drawing/2014/main" id="{8B38E3A2-C0F6-4987-8D7A-065C1FA84712}"/>
                </a:ext>
              </a:extLst>
            </p:cNvPr>
            <p:cNvSpPr/>
            <p:nvPr/>
          </p:nvSpPr>
          <p:spPr>
            <a:xfrm>
              <a:off x="8432083" y="3090727"/>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96" name="Abgerundetes Rechteck 10">
              <a:extLst>
                <a:ext uri="{FF2B5EF4-FFF2-40B4-BE49-F238E27FC236}">
                  <a16:creationId xmlns:a16="http://schemas.microsoft.com/office/drawing/2014/main" id="{E641BCF9-C059-41C3-A124-B6B15957417B}"/>
                </a:ext>
              </a:extLst>
            </p:cNvPr>
            <p:cNvSpPr/>
            <p:nvPr/>
          </p:nvSpPr>
          <p:spPr>
            <a:xfrm>
              <a:off x="9031999" y="4602928"/>
              <a:ext cx="448401" cy="4256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Oferta segura</a:t>
              </a:r>
              <a:endParaRPr lang="de-DE" sz="700" dirty="0">
                <a:solidFill>
                  <a:schemeClr val="tx1"/>
                </a:solidFill>
              </a:endParaRPr>
            </a:p>
          </p:txBody>
        </p:sp>
        <p:cxnSp>
          <p:nvCxnSpPr>
            <p:cNvPr id="297" name="Gewinkelter Verbinder 52">
              <a:extLst>
                <a:ext uri="{FF2B5EF4-FFF2-40B4-BE49-F238E27FC236}">
                  <a16:creationId xmlns:a16="http://schemas.microsoft.com/office/drawing/2014/main" id="{1D4089CE-C1EC-418B-A427-0B451AC20910}"/>
                </a:ext>
              </a:extLst>
            </p:cNvPr>
            <p:cNvCxnSpPr>
              <a:cxnSpLocks/>
              <a:stCxn id="296" idx="3"/>
              <a:endCxn id="224" idx="2"/>
            </p:cNvCxnSpPr>
            <p:nvPr/>
          </p:nvCxnSpPr>
          <p:spPr>
            <a:xfrm flipV="1">
              <a:off x="9480400" y="3398137"/>
              <a:ext cx="72107" cy="141763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8" name="Rectangle 297">
              <a:extLst>
                <a:ext uri="{FF2B5EF4-FFF2-40B4-BE49-F238E27FC236}">
                  <a16:creationId xmlns:a16="http://schemas.microsoft.com/office/drawing/2014/main" id="{AB4DA62C-706C-4A00-80BD-5BF23DD8A5D5}"/>
                </a:ext>
              </a:extLst>
            </p:cNvPr>
            <p:cNvSpPr/>
            <p:nvPr/>
          </p:nvSpPr>
          <p:spPr>
            <a:xfrm>
              <a:off x="9199074" y="2741434"/>
              <a:ext cx="625175" cy="461665"/>
            </a:xfrm>
            <a:prstGeom prst="rect">
              <a:avLst/>
            </a:prstGeom>
            <a:noFill/>
          </p:spPr>
          <p:txBody>
            <a:bodyPr wrap="square" rtlCol="0">
              <a:spAutoFit/>
            </a:bodyPr>
            <a:lstStyle/>
            <a:p>
              <a:pPr algn="ctr"/>
              <a:endParaRPr lang="es-ES" sz="600" dirty="0"/>
            </a:p>
            <a:p>
              <a:pPr algn="ctr"/>
              <a:r>
                <a:rPr lang="es-ES" sz="600" dirty="0"/>
                <a:t>Impresión opcional de la oferta</a:t>
              </a:r>
            </a:p>
          </p:txBody>
        </p:sp>
        <p:cxnSp>
          <p:nvCxnSpPr>
            <p:cNvPr id="299" name="Gerade Verbindung mit Pfeil 26">
              <a:extLst>
                <a:ext uri="{FF2B5EF4-FFF2-40B4-BE49-F238E27FC236}">
                  <a16:creationId xmlns:a16="http://schemas.microsoft.com/office/drawing/2014/main" id="{0E3B88D9-8114-4712-956E-273415609DC5}"/>
                </a:ext>
              </a:extLst>
            </p:cNvPr>
            <p:cNvCxnSpPr>
              <a:cxnSpLocks/>
              <a:stCxn id="224" idx="3"/>
              <a:endCxn id="300" idx="1"/>
            </p:cNvCxnSpPr>
            <p:nvPr/>
          </p:nvCxnSpPr>
          <p:spPr>
            <a:xfrm>
              <a:off x="9660507" y="3290137"/>
              <a:ext cx="1162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0" name="Flowchart: Decision 299">
              <a:extLst>
                <a:ext uri="{FF2B5EF4-FFF2-40B4-BE49-F238E27FC236}">
                  <a16:creationId xmlns:a16="http://schemas.microsoft.com/office/drawing/2014/main" id="{C1B7C77F-CB5A-4F78-89B2-4ED91B3E27E3}"/>
                </a:ext>
              </a:extLst>
            </p:cNvPr>
            <p:cNvSpPr/>
            <p:nvPr/>
          </p:nvSpPr>
          <p:spPr>
            <a:xfrm>
              <a:off x="9776707" y="3182137"/>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301" name="Rectangle 300">
              <a:extLst>
                <a:ext uri="{FF2B5EF4-FFF2-40B4-BE49-F238E27FC236}">
                  <a16:creationId xmlns:a16="http://schemas.microsoft.com/office/drawing/2014/main" id="{54B362A9-8303-44C3-BBD9-D48437912496}"/>
                </a:ext>
              </a:extLst>
            </p:cNvPr>
            <p:cNvSpPr/>
            <p:nvPr/>
          </p:nvSpPr>
          <p:spPr>
            <a:xfrm>
              <a:off x="9792116" y="2926947"/>
              <a:ext cx="535419" cy="276999"/>
            </a:xfrm>
            <a:prstGeom prst="rect">
              <a:avLst/>
            </a:prstGeom>
          </p:spPr>
          <p:txBody>
            <a:bodyPr wrap="square">
              <a:spAutoFit/>
            </a:bodyPr>
            <a:lstStyle/>
            <a:p>
              <a:pPr algn="ctr"/>
              <a:r>
                <a:rPr lang="es-ES" sz="600" dirty="0"/>
                <a:t>¿Proceso de oferta?</a:t>
              </a:r>
            </a:p>
          </p:txBody>
        </p:sp>
        <p:sp>
          <p:nvSpPr>
            <p:cNvPr id="302" name="Abgerundetes Rechteck 10">
              <a:extLst>
                <a:ext uri="{FF2B5EF4-FFF2-40B4-BE49-F238E27FC236}">
                  <a16:creationId xmlns:a16="http://schemas.microsoft.com/office/drawing/2014/main" id="{2F5917C7-40B3-4D01-8FAB-EA6D916FB2FB}"/>
                </a:ext>
              </a:extLst>
            </p:cNvPr>
            <p:cNvSpPr/>
            <p:nvPr/>
          </p:nvSpPr>
          <p:spPr>
            <a:xfrm>
              <a:off x="10456848" y="3014368"/>
              <a:ext cx="493311" cy="54917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600" dirty="0">
                  <a:solidFill>
                    <a:schemeClr val="tx1"/>
                  </a:solidFill>
                </a:rPr>
                <a:t>Crear acuerdo de programación</a:t>
              </a:r>
              <a:endParaRPr lang="de-DE" sz="600" dirty="0">
                <a:solidFill>
                  <a:schemeClr val="tx1"/>
                </a:solidFill>
              </a:endParaRPr>
            </a:p>
          </p:txBody>
        </p:sp>
        <p:sp>
          <p:nvSpPr>
            <p:cNvPr id="303" name="Abgerundetes Rechteck 10">
              <a:extLst>
                <a:ext uri="{FF2B5EF4-FFF2-40B4-BE49-F238E27FC236}">
                  <a16:creationId xmlns:a16="http://schemas.microsoft.com/office/drawing/2014/main" id="{65DE4028-D448-4399-BD0C-39FAA62F4E42}"/>
                </a:ext>
              </a:extLst>
            </p:cNvPr>
            <p:cNvSpPr/>
            <p:nvPr/>
          </p:nvSpPr>
          <p:spPr>
            <a:xfrm>
              <a:off x="10481355" y="3749350"/>
              <a:ext cx="439783" cy="52325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Activar orden individual</a:t>
              </a:r>
              <a:endParaRPr lang="de-DE" sz="700" dirty="0">
                <a:solidFill>
                  <a:schemeClr val="tx1"/>
                </a:solidFill>
              </a:endParaRPr>
            </a:p>
          </p:txBody>
        </p:sp>
        <p:sp>
          <p:nvSpPr>
            <p:cNvPr id="304" name="Abgerundetes Rechteck 10">
              <a:extLst>
                <a:ext uri="{FF2B5EF4-FFF2-40B4-BE49-F238E27FC236}">
                  <a16:creationId xmlns:a16="http://schemas.microsoft.com/office/drawing/2014/main" id="{0725A811-29F4-4C67-9200-ECC089C20208}"/>
                </a:ext>
              </a:extLst>
            </p:cNvPr>
            <p:cNvSpPr/>
            <p:nvPr/>
          </p:nvSpPr>
          <p:spPr>
            <a:xfrm>
              <a:off x="9981968" y="3719595"/>
              <a:ext cx="573637" cy="306467"/>
            </a:xfrm>
            <a:prstGeom prst="roundRect">
              <a:avLst/>
            </a:prstGeom>
            <a:noFill/>
          </p:spPr>
          <p:txBody>
            <a:bodyPr wrap="square" rtlCol="0">
              <a:spAutoFit/>
            </a:bodyPr>
            <a:lstStyle/>
            <a:p>
              <a:pPr algn="ctr"/>
              <a:r>
                <a:rPr lang="es-ES" sz="600" dirty="0">
                  <a:solidFill>
                    <a:schemeClr val="tx1"/>
                  </a:solidFill>
                </a:rPr>
                <a:t>Sí, orden individual</a:t>
              </a:r>
              <a:endParaRPr lang="de-DE" sz="600" dirty="0">
                <a:solidFill>
                  <a:schemeClr val="tx1"/>
                </a:solidFill>
              </a:endParaRPr>
            </a:p>
          </p:txBody>
        </p:sp>
        <p:cxnSp>
          <p:nvCxnSpPr>
            <p:cNvPr id="305" name="Gewinkelter Verbinder 52">
              <a:extLst>
                <a:ext uri="{FF2B5EF4-FFF2-40B4-BE49-F238E27FC236}">
                  <a16:creationId xmlns:a16="http://schemas.microsoft.com/office/drawing/2014/main" id="{5F28CFD5-2CBA-4F87-8B04-D2554BF39FC7}"/>
                </a:ext>
              </a:extLst>
            </p:cNvPr>
            <p:cNvCxnSpPr>
              <a:cxnSpLocks/>
              <a:stCxn id="300" idx="2"/>
              <a:endCxn id="303" idx="1"/>
            </p:cNvCxnSpPr>
            <p:nvPr/>
          </p:nvCxnSpPr>
          <p:spPr>
            <a:xfrm rot="16200000" flipH="1">
              <a:off x="9876611" y="3406233"/>
              <a:ext cx="612840" cy="596648"/>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6" name="Abgerundetes Rechteck 10">
              <a:extLst>
                <a:ext uri="{FF2B5EF4-FFF2-40B4-BE49-F238E27FC236}">
                  <a16:creationId xmlns:a16="http://schemas.microsoft.com/office/drawing/2014/main" id="{52F37CF9-4B84-4A71-B229-DE5EFC27DF18}"/>
                </a:ext>
              </a:extLst>
            </p:cNvPr>
            <p:cNvSpPr/>
            <p:nvPr/>
          </p:nvSpPr>
          <p:spPr>
            <a:xfrm>
              <a:off x="9979860" y="3264216"/>
              <a:ext cx="573637" cy="306467"/>
            </a:xfrm>
            <a:prstGeom prst="roundRect">
              <a:avLst/>
            </a:prstGeom>
            <a:noFill/>
          </p:spPr>
          <p:txBody>
            <a:bodyPr wrap="square" rtlCol="0">
              <a:spAutoFit/>
            </a:bodyPr>
            <a:lstStyle/>
            <a:p>
              <a:pPr algn="ctr"/>
              <a:r>
                <a:rPr lang="es-ES" sz="600" dirty="0"/>
                <a:t>Sí, horario de entrega</a:t>
              </a:r>
              <a:endParaRPr lang="de-DE" sz="600" dirty="0">
                <a:solidFill>
                  <a:schemeClr val="tx1"/>
                </a:solidFill>
              </a:endParaRPr>
            </a:p>
          </p:txBody>
        </p:sp>
        <p:cxnSp>
          <p:nvCxnSpPr>
            <p:cNvPr id="307" name="Gerade Verbindung mit Pfeil 26">
              <a:extLst>
                <a:ext uri="{FF2B5EF4-FFF2-40B4-BE49-F238E27FC236}">
                  <a16:creationId xmlns:a16="http://schemas.microsoft.com/office/drawing/2014/main" id="{2D142017-8FF9-44CA-B879-4391BB7DB3AD}"/>
                </a:ext>
              </a:extLst>
            </p:cNvPr>
            <p:cNvCxnSpPr>
              <a:cxnSpLocks/>
              <a:stCxn id="300" idx="3"/>
              <a:endCxn id="302" idx="1"/>
            </p:cNvCxnSpPr>
            <p:nvPr/>
          </p:nvCxnSpPr>
          <p:spPr>
            <a:xfrm flipV="1">
              <a:off x="9992707" y="3288956"/>
              <a:ext cx="464141" cy="11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8" name="Ellipse 8">
              <a:extLst>
                <a:ext uri="{FF2B5EF4-FFF2-40B4-BE49-F238E27FC236}">
                  <a16:creationId xmlns:a16="http://schemas.microsoft.com/office/drawing/2014/main" id="{9E75733C-B296-47FE-94AA-FD2D440FE3BB}"/>
                </a:ext>
              </a:extLst>
            </p:cNvPr>
            <p:cNvSpPr/>
            <p:nvPr/>
          </p:nvSpPr>
          <p:spPr>
            <a:xfrm>
              <a:off x="10315386" y="2359616"/>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sp>
          <p:nvSpPr>
            <p:cNvPr id="309" name="Rectangle 308">
              <a:extLst>
                <a:ext uri="{FF2B5EF4-FFF2-40B4-BE49-F238E27FC236}">
                  <a16:creationId xmlns:a16="http://schemas.microsoft.com/office/drawing/2014/main" id="{8383E1F6-895B-4C60-9841-F6A334CC1610}"/>
                </a:ext>
              </a:extLst>
            </p:cNvPr>
            <p:cNvSpPr/>
            <p:nvPr/>
          </p:nvSpPr>
          <p:spPr>
            <a:xfrm>
              <a:off x="9963018" y="2169373"/>
              <a:ext cx="941483" cy="184666"/>
            </a:xfrm>
            <a:prstGeom prst="rect">
              <a:avLst/>
            </a:prstGeom>
          </p:spPr>
          <p:txBody>
            <a:bodyPr wrap="square">
              <a:spAutoFit/>
            </a:bodyPr>
            <a:lstStyle/>
            <a:p>
              <a:pPr algn="ctr"/>
              <a:r>
                <a:rPr lang="es-ES" sz="600" dirty="0"/>
                <a:t>Abortar proceso</a:t>
              </a:r>
            </a:p>
          </p:txBody>
        </p:sp>
        <p:cxnSp>
          <p:nvCxnSpPr>
            <p:cNvPr id="310" name="Gewinkelter Verbinder 52">
              <a:extLst>
                <a:ext uri="{FF2B5EF4-FFF2-40B4-BE49-F238E27FC236}">
                  <a16:creationId xmlns:a16="http://schemas.microsoft.com/office/drawing/2014/main" id="{36ACA50D-DF9C-4933-BCF4-ABDCAC0EBCA9}"/>
                </a:ext>
              </a:extLst>
            </p:cNvPr>
            <p:cNvCxnSpPr>
              <a:cxnSpLocks/>
              <a:stCxn id="300" idx="0"/>
              <a:endCxn id="308" idx="2"/>
            </p:cNvCxnSpPr>
            <p:nvPr/>
          </p:nvCxnSpPr>
          <p:spPr>
            <a:xfrm rot="5400000" flipH="1" flipV="1">
              <a:off x="9741098" y="2607850"/>
              <a:ext cx="717897" cy="43067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Gerade Verbindung mit Pfeil 26">
              <a:extLst>
                <a:ext uri="{FF2B5EF4-FFF2-40B4-BE49-F238E27FC236}">
                  <a16:creationId xmlns:a16="http://schemas.microsoft.com/office/drawing/2014/main" id="{3127C944-3BC0-4037-80DB-1BB6F0C04A6C}"/>
                </a:ext>
              </a:extLst>
            </p:cNvPr>
            <p:cNvCxnSpPr>
              <a:cxnSpLocks/>
            </p:cNvCxnSpPr>
            <p:nvPr/>
          </p:nvCxnSpPr>
          <p:spPr>
            <a:xfrm>
              <a:off x="5010626" y="5049322"/>
              <a:ext cx="4265"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sp>
          <p:nvSpPr>
            <p:cNvPr id="312" name="Abgerundetes Rechteck 10">
              <a:extLst>
                <a:ext uri="{FF2B5EF4-FFF2-40B4-BE49-F238E27FC236}">
                  <a16:creationId xmlns:a16="http://schemas.microsoft.com/office/drawing/2014/main" id="{CCC11955-C4E6-4F87-9392-842B70632C13}"/>
                </a:ext>
              </a:extLst>
            </p:cNvPr>
            <p:cNvSpPr/>
            <p:nvPr/>
          </p:nvSpPr>
          <p:spPr>
            <a:xfrm>
              <a:off x="7294183" y="2513207"/>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313" name="Gewinkelter Verbinder 52">
              <a:extLst>
                <a:ext uri="{FF2B5EF4-FFF2-40B4-BE49-F238E27FC236}">
                  <a16:creationId xmlns:a16="http://schemas.microsoft.com/office/drawing/2014/main" id="{B3E226F0-332E-456A-A674-EC73661010F0}"/>
                </a:ext>
              </a:extLst>
            </p:cNvPr>
            <p:cNvCxnSpPr>
              <a:cxnSpLocks/>
              <a:stCxn id="223" idx="3"/>
              <a:endCxn id="296" idx="0"/>
            </p:cNvCxnSpPr>
            <p:nvPr/>
          </p:nvCxnSpPr>
          <p:spPr>
            <a:xfrm>
              <a:off x="9085578" y="3265321"/>
              <a:ext cx="170622" cy="133760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14" name="Group 313">
              <a:extLst>
                <a:ext uri="{FF2B5EF4-FFF2-40B4-BE49-F238E27FC236}">
                  <a16:creationId xmlns:a16="http://schemas.microsoft.com/office/drawing/2014/main" id="{C872E7CE-6787-4345-841A-6DDDA6D16E51}"/>
                </a:ext>
              </a:extLst>
            </p:cNvPr>
            <p:cNvGrpSpPr/>
            <p:nvPr/>
          </p:nvGrpSpPr>
          <p:grpSpPr>
            <a:xfrm>
              <a:off x="11160826" y="2510209"/>
              <a:ext cx="943699" cy="988339"/>
              <a:chOff x="10379359" y="4565545"/>
              <a:chExt cx="1126841" cy="988339"/>
            </a:xfrm>
          </p:grpSpPr>
          <p:sp>
            <p:nvSpPr>
              <p:cNvPr id="315" name="Rectangle 314">
                <a:extLst>
                  <a:ext uri="{FF2B5EF4-FFF2-40B4-BE49-F238E27FC236}">
                    <a16:creationId xmlns:a16="http://schemas.microsoft.com/office/drawing/2014/main" id="{AEE43C17-6F54-4CC5-9C43-378B8A52693B}"/>
                  </a:ext>
                </a:extLst>
              </p:cNvPr>
              <p:cNvSpPr/>
              <p:nvPr/>
            </p:nvSpPr>
            <p:spPr>
              <a:xfrm>
                <a:off x="10379359" y="4565545"/>
                <a:ext cx="1126841" cy="988339"/>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6" name="Rectangle 315">
                <a:extLst>
                  <a:ext uri="{FF2B5EF4-FFF2-40B4-BE49-F238E27FC236}">
                    <a16:creationId xmlns:a16="http://schemas.microsoft.com/office/drawing/2014/main" id="{74D5664D-66E0-4D81-983B-74FAB59F1097}"/>
                  </a:ext>
                </a:extLst>
              </p:cNvPr>
              <p:cNvSpPr/>
              <p:nvPr/>
            </p:nvSpPr>
            <p:spPr>
              <a:xfrm rot="16200000">
                <a:off x="9970285" y="4987864"/>
                <a:ext cx="973033" cy="153407"/>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09-01-02</a:t>
                </a:r>
              </a:p>
            </p:txBody>
          </p:sp>
        </p:grpSp>
        <p:grpSp>
          <p:nvGrpSpPr>
            <p:cNvPr id="317" name="Group 316">
              <a:extLst>
                <a:ext uri="{FF2B5EF4-FFF2-40B4-BE49-F238E27FC236}">
                  <a16:creationId xmlns:a16="http://schemas.microsoft.com/office/drawing/2014/main" id="{B66A0388-AE96-46EE-BA45-693B6E95E9AB}"/>
                </a:ext>
              </a:extLst>
            </p:cNvPr>
            <p:cNvGrpSpPr/>
            <p:nvPr/>
          </p:nvGrpSpPr>
          <p:grpSpPr>
            <a:xfrm>
              <a:off x="11152042" y="3583661"/>
              <a:ext cx="943700" cy="988339"/>
              <a:chOff x="10379359" y="4565545"/>
              <a:chExt cx="1126841" cy="988339"/>
            </a:xfrm>
          </p:grpSpPr>
          <p:sp>
            <p:nvSpPr>
              <p:cNvPr id="318" name="Rectangle 317">
                <a:extLst>
                  <a:ext uri="{FF2B5EF4-FFF2-40B4-BE49-F238E27FC236}">
                    <a16:creationId xmlns:a16="http://schemas.microsoft.com/office/drawing/2014/main" id="{B7A624EB-EEA1-437B-9B13-67A3EE893F54}"/>
                  </a:ext>
                </a:extLst>
              </p:cNvPr>
              <p:cNvSpPr/>
              <p:nvPr/>
            </p:nvSpPr>
            <p:spPr>
              <a:xfrm>
                <a:off x="10379359" y="4565545"/>
                <a:ext cx="1126841" cy="988339"/>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9" name="Rectangle 318">
                <a:extLst>
                  <a:ext uri="{FF2B5EF4-FFF2-40B4-BE49-F238E27FC236}">
                    <a16:creationId xmlns:a16="http://schemas.microsoft.com/office/drawing/2014/main" id="{D5C7B414-E3E8-4680-BD08-23B07F764092}"/>
                  </a:ext>
                </a:extLst>
              </p:cNvPr>
              <p:cNvSpPr/>
              <p:nvPr/>
            </p:nvSpPr>
            <p:spPr>
              <a:xfrm rot="16200000">
                <a:off x="9970285" y="4987864"/>
                <a:ext cx="973033" cy="153407"/>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09-01-.03</a:t>
                </a:r>
              </a:p>
            </p:txBody>
          </p:sp>
        </p:grpSp>
        <p:sp>
          <p:nvSpPr>
            <p:cNvPr id="320" name="Abgerundetes Rechteck 10">
              <a:extLst>
                <a:ext uri="{FF2B5EF4-FFF2-40B4-BE49-F238E27FC236}">
                  <a16:creationId xmlns:a16="http://schemas.microsoft.com/office/drawing/2014/main" id="{BC459FFB-6C77-4513-831D-CD87866E747F}"/>
                </a:ext>
              </a:extLst>
            </p:cNvPr>
            <p:cNvSpPr/>
            <p:nvPr/>
          </p:nvSpPr>
          <p:spPr>
            <a:xfrm>
              <a:off x="8135197" y="4601801"/>
              <a:ext cx="448401" cy="44752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Precio de activación</a:t>
              </a:r>
              <a:endParaRPr lang="de-DE" sz="700" dirty="0">
                <a:solidFill>
                  <a:schemeClr val="tx1"/>
                </a:solidFill>
              </a:endParaRPr>
            </a:p>
          </p:txBody>
        </p:sp>
        <p:cxnSp>
          <p:nvCxnSpPr>
            <p:cNvPr id="321" name="Gerade Verbindung mit Pfeil 26">
              <a:extLst>
                <a:ext uri="{FF2B5EF4-FFF2-40B4-BE49-F238E27FC236}">
                  <a16:creationId xmlns:a16="http://schemas.microsoft.com/office/drawing/2014/main" id="{73E9229F-9115-4029-9ED2-1F93ECB936A6}"/>
                </a:ext>
              </a:extLst>
            </p:cNvPr>
            <p:cNvCxnSpPr>
              <a:cxnSpLocks/>
              <a:stCxn id="222" idx="2"/>
              <a:endCxn id="320" idx="0"/>
            </p:cNvCxnSpPr>
            <p:nvPr/>
          </p:nvCxnSpPr>
          <p:spPr>
            <a:xfrm>
              <a:off x="8355005" y="3382427"/>
              <a:ext cx="4393" cy="12193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Gewinkelter Verbinder 52">
              <a:extLst>
                <a:ext uri="{FF2B5EF4-FFF2-40B4-BE49-F238E27FC236}">
                  <a16:creationId xmlns:a16="http://schemas.microsoft.com/office/drawing/2014/main" id="{8300936C-0405-4337-9C44-34B41F9FFEBA}"/>
                </a:ext>
              </a:extLst>
            </p:cNvPr>
            <p:cNvCxnSpPr>
              <a:cxnSpLocks/>
              <a:stCxn id="320" idx="3"/>
              <a:endCxn id="223" idx="2"/>
            </p:cNvCxnSpPr>
            <p:nvPr/>
          </p:nvCxnSpPr>
          <p:spPr>
            <a:xfrm flipV="1">
              <a:off x="8583598" y="3435735"/>
              <a:ext cx="285203" cy="138982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3" name="Abgerundetes Rechteck 10">
              <a:extLst>
                <a:ext uri="{FF2B5EF4-FFF2-40B4-BE49-F238E27FC236}">
                  <a16:creationId xmlns:a16="http://schemas.microsoft.com/office/drawing/2014/main" id="{46D782A7-E051-4F51-82B2-3CE1F2B18036}"/>
                </a:ext>
              </a:extLst>
            </p:cNvPr>
            <p:cNvSpPr/>
            <p:nvPr/>
          </p:nvSpPr>
          <p:spPr>
            <a:xfrm>
              <a:off x="11433971" y="3744510"/>
              <a:ext cx="609442" cy="52325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Comprobar el documento anterior</a:t>
              </a:r>
              <a:endParaRPr lang="de-DE" sz="700" dirty="0">
                <a:solidFill>
                  <a:schemeClr val="tx1"/>
                </a:solidFill>
              </a:endParaRPr>
            </a:p>
          </p:txBody>
        </p:sp>
        <p:cxnSp>
          <p:nvCxnSpPr>
            <p:cNvPr id="324" name="Gerade Verbindung mit Pfeil 26">
              <a:extLst>
                <a:ext uri="{FF2B5EF4-FFF2-40B4-BE49-F238E27FC236}">
                  <a16:creationId xmlns:a16="http://schemas.microsoft.com/office/drawing/2014/main" id="{0C0F10A4-1F9A-43FE-B0A7-ECD4765D31F6}"/>
                </a:ext>
              </a:extLst>
            </p:cNvPr>
            <p:cNvCxnSpPr>
              <a:cxnSpLocks/>
              <a:stCxn id="303" idx="3"/>
              <a:endCxn id="323" idx="1"/>
            </p:cNvCxnSpPr>
            <p:nvPr/>
          </p:nvCxnSpPr>
          <p:spPr>
            <a:xfrm flipV="1">
              <a:off x="10921138" y="4006137"/>
              <a:ext cx="512833" cy="4840"/>
            </a:xfrm>
            <a:prstGeom prst="straightConnector1">
              <a:avLst/>
            </a:prstGeom>
            <a:ln w="19050">
              <a:solidFill>
                <a:schemeClr val="bg2">
                  <a:lumMod val="75000"/>
                </a:schemeClr>
              </a:solidFill>
              <a:prstDash val="sysDot"/>
              <a:headEnd type="diamond"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25" name="Gewinkelter Verbinder 52">
              <a:extLst>
                <a:ext uri="{FF2B5EF4-FFF2-40B4-BE49-F238E27FC236}">
                  <a16:creationId xmlns:a16="http://schemas.microsoft.com/office/drawing/2014/main" id="{88E4D7DD-E13B-45BE-8ACD-952D19E60D60}"/>
                </a:ext>
              </a:extLst>
            </p:cNvPr>
            <p:cNvCxnSpPr>
              <a:cxnSpLocks/>
              <a:stCxn id="302" idx="3"/>
              <a:endCxn id="316" idx="0"/>
            </p:cNvCxnSpPr>
            <p:nvPr/>
          </p:nvCxnSpPr>
          <p:spPr>
            <a:xfrm flipV="1">
              <a:off x="10950159" y="3009231"/>
              <a:ext cx="211287" cy="279725"/>
            </a:xfrm>
            <a:prstGeom prst="bentConnector5">
              <a:avLst>
                <a:gd name="adj1" fmla="val 42827"/>
                <a:gd name="adj2" fmla="val 99696"/>
                <a:gd name="adj3" fmla="val 39141"/>
              </a:avLst>
            </a:prstGeom>
            <a:ln w="19050">
              <a:solidFill>
                <a:schemeClr val="bg2">
                  <a:lumMod val="75000"/>
                </a:schemeClr>
              </a:solidFill>
              <a:prstDash val="sysDot"/>
              <a:headEnd type="diamond" w="med" len="med"/>
              <a:tailEnd type="stealth" w="med" len="med"/>
            </a:ln>
          </p:spPr>
          <p:style>
            <a:lnRef idx="1">
              <a:schemeClr val="accent1"/>
            </a:lnRef>
            <a:fillRef idx="0">
              <a:schemeClr val="accent1"/>
            </a:fillRef>
            <a:effectRef idx="0">
              <a:schemeClr val="accent1"/>
            </a:effectRef>
            <a:fontRef idx="minor">
              <a:schemeClr val="tx1"/>
            </a:fontRef>
          </p:style>
        </p:cxnSp>
        <p:sp>
          <p:nvSpPr>
            <p:cNvPr id="326" name="Rectangle 325">
              <a:extLst>
                <a:ext uri="{FF2B5EF4-FFF2-40B4-BE49-F238E27FC236}">
                  <a16:creationId xmlns:a16="http://schemas.microsoft.com/office/drawing/2014/main" id="{ACC8811F-40C9-43A8-A849-3A4BFBEB36E5}"/>
                </a:ext>
              </a:extLst>
            </p:cNvPr>
            <p:cNvSpPr/>
            <p:nvPr/>
          </p:nvSpPr>
          <p:spPr>
            <a:xfrm>
              <a:off x="11364725" y="2801650"/>
              <a:ext cx="678688" cy="461665"/>
            </a:xfrm>
            <a:prstGeom prst="rect">
              <a:avLst/>
            </a:prstGeom>
          </p:spPr>
          <p:txBody>
            <a:bodyPr wrap="square">
              <a:spAutoFit/>
            </a:bodyPr>
            <a:lstStyle/>
            <a:p>
              <a:pPr algn="ctr"/>
              <a:r>
                <a:rPr lang="es-ES" sz="600" dirty="0"/>
                <a:t>Programa de entrega recibido de los clientes</a:t>
              </a:r>
            </a:p>
          </p:txBody>
        </p:sp>
        <p:sp>
          <p:nvSpPr>
            <p:cNvPr id="327" name="Ellipse 8">
              <a:extLst>
                <a:ext uri="{FF2B5EF4-FFF2-40B4-BE49-F238E27FC236}">
                  <a16:creationId xmlns:a16="http://schemas.microsoft.com/office/drawing/2014/main" id="{C4CC0076-2B7B-4DD7-AE9F-BEC043114048}"/>
                </a:ext>
              </a:extLst>
            </p:cNvPr>
            <p:cNvSpPr/>
            <p:nvPr/>
          </p:nvSpPr>
          <p:spPr>
            <a:xfrm>
              <a:off x="11581224" y="2587979"/>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sp>
          <p:nvSpPr>
            <p:cNvPr id="328" name="Abgerundetes Rechteck 10">
              <a:extLst>
                <a:ext uri="{FF2B5EF4-FFF2-40B4-BE49-F238E27FC236}">
                  <a16:creationId xmlns:a16="http://schemas.microsoft.com/office/drawing/2014/main" id="{BA752309-A319-4AD6-B8E0-E1B438DD3F53}"/>
                </a:ext>
              </a:extLst>
            </p:cNvPr>
            <p:cNvSpPr/>
            <p:nvPr/>
          </p:nvSpPr>
          <p:spPr>
            <a:xfrm>
              <a:off x="8024408" y="5334763"/>
              <a:ext cx="676726" cy="39735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000" dirty="0">
                  <a:solidFill>
                    <a:schemeClr val="tx1"/>
                  </a:solidFill>
                </a:rPr>
                <a:t>Precios (control)</a:t>
              </a:r>
              <a:endParaRPr lang="de-DE" sz="1000" dirty="0">
                <a:solidFill>
                  <a:schemeClr val="tx1"/>
                </a:solidFill>
              </a:endParaRPr>
            </a:p>
          </p:txBody>
        </p:sp>
        <p:cxnSp>
          <p:nvCxnSpPr>
            <p:cNvPr id="329" name="Gerade Verbindung mit Pfeil 26">
              <a:extLst>
                <a:ext uri="{FF2B5EF4-FFF2-40B4-BE49-F238E27FC236}">
                  <a16:creationId xmlns:a16="http://schemas.microsoft.com/office/drawing/2014/main" id="{E5B04C02-AD95-4738-8545-3A1F8B7731C1}"/>
                </a:ext>
              </a:extLst>
            </p:cNvPr>
            <p:cNvCxnSpPr>
              <a:cxnSpLocks/>
              <a:stCxn id="320" idx="2"/>
              <a:endCxn id="328" idx="0"/>
            </p:cNvCxnSpPr>
            <p:nvPr/>
          </p:nvCxnSpPr>
          <p:spPr>
            <a:xfrm>
              <a:off x="8359398" y="5049322"/>
              <a:ext cx="3373" cy="285441"/>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0" name="Gerade Verbindung mit Pfeil 26">
              <a:extLst>
                <a:ext uri="{FF2B5EF4-FFF2-40B4-BE49-F238E27FC236}">
                  <a16:creationId xmlns:a16="http://schemas.microsoft.com/office/drawing/2014/main" id="{1CA0C7EC-4869-4494-82E9-290C18605F14}"/>
                </a:ext>
              </a:extLst>
            </p:cNvPr>
            <p:cNvCxnSpPr>
              <a:cxnSpLocks/>
            </p:cNvCxnSpPr>
            <p:nvPr/>
          </p:nvCxnSpPr>
          <p:spPr>
            <a:xfrm flipH="1" flipV="1">
              <a:off x="5225669" y="5049322"/>
              <a:ext cx="0"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1" name="Gerade Verbindung mit Pfeil 26">
              <a:extLst>
                <a:ext uri="{FF2B5EF4-FFF2-40B4-BE49-F238E27FC236}">
                  <a16:creationId xmlns:a16="http://schemas.microsoft.com/office/drawing/2014/main" id="{347FED8A-0E5E-4BFC-96F2-1E01523ECFAA}"/>
                </a:ext>
              </a:extLst>
            </p:cNvPr>
            <p:cNvCxnSpPr>
              <a:cxnSpLocks/>
            </p:cNvCxnSpPr>
            <p:nvPr/>
          </p:nvCxnSpPr>
          <p:spPr>
            <a:xfrm>
              <a:off x="6543231" y="5050541"/>
              <a:ext cx="4265"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2" name="Gerade Verbindung mit Pfeil 26">
              <a:extLst>
                <a:ext uri="{FF2B5EF4-FFF2-40B4-BE49-F238E27FC236}">
                  <a16:creationId xmlns:a16="http://schemas.microsoft.com/office/drawing/2014/main" id="{C3D41617-8F39-4EB7-A265-6848F76EBE8B}"/>
                </a:ext>
              </a:extLst>
            </p:cNvPr>
            <p:cNvCxnSpPr>
              <a:cxnSpLocks/>
            </p:cNvCxnSpPr>
            <p:nvPr/>
          </p:nvCxnSpPr>
          <p:spPr>
            <a:xfrm flipH="1" flipV="1">
              <a:off x="6758274" y="5050541"/>
              <a:ext cx="0"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3" name="Gerade Verbindung mit Pfeil 26">
              <a:extLst>
                <a:ext uri="{FF2B5EF4-FFF2-40B4-BE49-F238E27FC236}">
                  <a16:creationId xmlns:a16="http://schemas.microsoft.com/office/drawing/2014/main" id="{371E5270-C3AE-4C9D-9248-C90B6CE21BD5}"/>
                </a:ext>
              </a:extLst>
            </p:cNvPr>
            <p:cNvCxnSpPr>
              <a:cxnSpLocks/>
            </p:cNvCxnSpPr>
            <p:nvPr/>
          </p:nvCxnSpPr>
          <p:spPr>
            <a:xfrm>
              <a:off x="7629991" y="5079165"/>
              <a:ext cx="4265"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4" name="Gerade Verbindung mit Pfeil 26">
              <a:extLst>
                <a:ext uri="{FF2B5EF4-FFF2-40B4-BE49-F238E27FC236}">
                  <a16:creationId xmlns:a16="http://schemas.microsoft.com/office/drawing/2014/main" id="{902ACAF3-976B-4309-A5C7-7A4CB6D4B8C1}"/>
                </a:ext>
              </a:extLst>
            </p:cNvPr>
            <p:cNvCxnSpPr>
              <a:cxnSpLocks/>
            </p:cNvCxnSpPr>
            <p:nvPr/>
          </p:nvCxnSpPr>
          <p:spPr>
            <a:xfrm flipH="1" flipV="1">
              <a:off x="7845034" y="5079165"/>
              <a:ext cx="0"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5" name="Gewinkelter Verbinder 52">
              <a:extLst>
                <a:ext uri="{FF2B5EF4-FFF2-40B4-BE49-F238E27FC236}">
                  <a16:creationId xmlns:a16="http://schemas.microsoft.com/office/drawing/2014/main" id="{003CD6BA-056A-4C69-9399-C5B366F31045}"/>
                </a:ext>
              </a:extLst>
            </p:cNvPr>
            <p:cNvCxnSpPr>
              <a:cxnSpLocks/>
            </p:cNvCxnSpPr>
            <p:nvPr/>
          </p:nvCxnSpPr>
          <p:spPr>
            <a:xfrm rot="10800000">
              <a:off x="9591802" y="2313116"/>
              <a:ext cx="292906" cy="151127"/>
            </a:xfrm>
            <a:prstGeom prst="bentConnector3">
              <a:avLst>
                <a:gd name="adj1" fmla="val 50000"/>
              </a:avLst>
            </a:prstGeom>
            <a:ln w="1905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336" name="Abgerundetes Rechteck 10">
              <a:extLst>
                <a:ext uri="{FF2B5EF4-FFF2-40B4-BE49-F238E27FC236}">
                  <a16:creationId xmlns:a16="http://schemas.microsoft.com/office/drawing/2014/main" id="{3CEFC563-975E-4E1D-9391-4D123CEBC519}"/>
                </a:ext>
              </a:extLst>
            </p:cNvPr>
            <p:cNvSpPr/>
            <p:nvPr/>
          </p:nvSpPr>
          <p:spPr>
            <a:xfrm>
              <a:off x="2051054" y="5257800"/>
              <a:ext cx="565129" cy="55072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700" dirty="0">
                  <a:solidFill>
                    <a:schemeClr val="tx1"/>
                  </a:solidFill>
                </a:rPr>
                <a:t>Mantenimiento de datos maestros cliente (BP)</a:t>
              </a:r>
              <a:endParaRPr lang="de-DE" sz="700" dirty="0">
                <a:solidFill>
                  <a:schemeClr val="tx1"/>
                </a:solidFill>
              </a:endParaRPr>
            </a:p>
          </p:txBody>
        </p:sp>
        <p:sp>
          <p:nvSpPr>
            <p:cNvPr id="337" name="Abgerundetes Rechteck 10">
              <a:extLst>
                <a:ext uri="{FF2B5EF4-FFF2-40B4-BE49-F238E27FC236}">
                  <a16:creationId xmlns:a16="http://schemas.microsoft.com/office/drawing/2014/main" id="{B293A77E-0181-4FC3-9F21-37200531FFC0}"/>
                </a:ext>
              </a:extLst>
            </p:cNvPr>
            <p:cNvSpPr/>
            <p:nvPr/>
          </p:nvSpPr>
          <p:spPr>
            <a:xfrm>
              <a:off x="2643764" y="5257800"/>
              <a:ext cx="588365" cy="55072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700" dirty="0">
                  <a:solidFill>
                    <a:schemeClr val="tx1"/>
                  </a:solidFill>
                </a:rPr>
                <a:t>Mantenimiento de datos maestros de materiales</a:t>
              </a:r>
              <a:endParaRPr lang="de-DE" sz="700" dirty="0">
                <a:solidFill>
                  <a:schemeClr val="tx1"/>
                </a:solidFill>
              </a:endParaRPr>
            </a:p>
          </p:txBody>
        </p:sp>
        <p:cxnSp>
          <p:nvCxnSpPr>
            <p:cNvPr id="338" name="Gerade Verbindung mit Pfeil 26">
              <a:extLst>
                <a:ext uri="{FF2B5EF4-FFF2-40B4-BE49-F238E27FC236}">
                  <a16:creationId xmlns:a16="http://schemas.microsoft.com/office/drawing/2014/main" id="{4C6DE046-C4A5-483B-A0DA-D9F436F0A867}"/>
                </a:ext>
              </a:extLst>
            </p:cNvPr>
            <p:cNvCxnSpPr>
              <a:cxnSpLocks/>
              <a:stCxn id="336" idx="0"/>
              <a:endCxn id="232" idx="2"/>
            </p:cNvCxnSpPr>
            <p:nvPr/>
          </p:nvCxnSpPr>
          <p:spPr>
            <a:xfrm flipV="1">
              <a:off x="2333619" y="4447711"/>
              <a:ext cx="9475" cy="810089"/>
            </a:xfrm>
            <a:prstGeom prst="straightConnector1">
              <a:avLst/>
            </a:prstGeom>
            <a:ln w="19050">
              <a:solidFill>
                <a:schemeClr val="bg1">
                  <a:lumMod val="65000"/>
                </a:schemeClr>
              </a:solidFill>
              <a:prstDash val="sys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39" name="Gerade Verbindung mit Pfeil 26">
              <a:extLst>
                <a:ext uri="{FF2B5EF4-FFF2-40B4-BE49-F238E27FC236}">
                  <a16:creationId xmlns:a16="http://schemas.microsoft.com/office/drawing/2014/main" id="{E2821C47-E7CB-4674-B328-193B78462892}"/>
                </a:ext>
              </a:extLst>
            </p:cNvPr>
            <p:cNvCxnSpPr>
              <a:cxnSpLocks/>
              <a:stCxn id="337" idx="0"/>
              <a:endCxn id="233" idx="2"/>
            </p:cNvCxnSpPr>
            <p:nvPr/>
          </p:nvCxnSpPr>
          <p:spPr>
            <a:xfrm flipH="1" flipV="1">
              <a:off x="2931173" y="4455992"/>
              <a:ext cx="6774" cy="801808"/>
            </a:xfrm>
            <a:prstGeom prst="straightConnector1">
              <a:avLst/>
            </a:prstGeom>
            <a:ln w="19050">
              <a:solidFill>
                <a:schemeClr val="bg1">
                  <a:lumMod val="65000"/>
                </a:schemeClr>
              </a:solidFill>
              <a:prstDash val="sysDot"/>
              <a:headEnd type="triangle"/>
              <a:tailEnd type="oval"/>
            </a:ln>
          </p:spPr>
          <p:style>
            <a:lnRef idx="1">
              <a:schemeClr val="accent1"/>
            </a:lnRef>
            <a:fillRef idx="0">
              <a:schemeClr val="accent1"/>
            </a:fillRef>
            <a:effectRef idx="0">
              <a:schemeClr val="accent1"/>
            </a:effectRef>
            <a:fontRef idx="minor">
              <a:schemeClr val="tx1"/>
            </a:fontRef>
          </p:style>
        </p:cxnSp>
        <p:grpSp>
          <p:nvGrpSpPr>
            <p:cNvPr id="340" name="Group 339">
              <a:extLst>
                <a:ext uri="{FF2B5EF4-FFF2-40B4-BE49-F238E27FC236}">
                  <a16:creationId xmlns:a16="http://schemas.microsoft.com/office/drawing/2014/main" id="{63EECF49-3DFE-43FB-B1F5-0EAB03002940}"/>
                </a:ext>
              </a:extLst>
            </p:cNvPr>
            <p:cNvGrpSpPr/>
            <p:nvPr/>
          </p:nvGrpSpPr>
          <p:grpSpPr>
            <a:xfrm>
              <a:off x="191141" y="3202661"/>
              <a:ext cx="1088036" cy="988339"/>
              <a:chOff x="10379359" y="4565545"/>
              <a:chExt cx="1126841" cy="988339"/>
            </a:xfrm>
          </p:grpSpPr>
          <p:sp>
            <p:nvSpPr>
              <p:cNvPr id="341" name="Rectangle 340">
                <a:extLst>
                  <a:ext uri="{FF2B5EF4-FFF2-40B4-BE49-F238E27FC236}">
                    <a16:creationId xmlns:a16="http://schemas.microsoft.com/office/drawing/2014/main" id="{F6ED2B4E-FDFF-4754-B1E7-041211D8886C}"/>
                  </a:ext>
                </a:extLst>
              </p:cNvPr>
              <p:cNvSpPr/>
              <p:nvPr/>
            </p:nvSpPr>
            <p:spPr>
              <a:xfrm>
                <a:off x="10379359" y="4565545"/>
                <a:ext cx="1126841" cy="988339"/>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42" name="Rectangle 341">
                <a:extLst>
                  <a:ext uri="{FF2B5EF4-FFF2-40B4-BE49-F238E27FC236}">
                    <a16:creationId xmlns:a16="http://schemas.microsoft.com/office/drawing/2014/main" id="{67615838-1B9C-4A13-8848-93F471BD26AD}"/>
                  </a:ext>
                </a:extLst>
              </p:cNvPr>
              <p:cNvSpPr/>
              <p:nvPr/>
            </p:nvSpPr>
            <p:spPr>
              <a:xfrm rot="16200000">
                <a:off x="9970285" y="4987864"/>
                <a:ext cx="973033" cy="153407"/>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03-05-01</a:t>
                </a:r>
              </a:p>
            </p:txBody>
          </p:sp>
        </p:grpSp>
        <p:sp>
          <p:nvSpPr>
            <p:cNvPr id="343" name="Abgerundetes Rechteck 10">
              <a:extLst>
                <a:ext uri="{FF2B5EF4-FFF2-40B4-BE49-F238E27FC236}">
                  <a16:creationId xmlns:a16="http://schemas.microsoft.com/office/drawing/2014/main" id="{8FFA5B19-C362-4A6B-947D-17AED229BFFE}"/>
                </a:ext>
              </a:extLst>
            </p:cNvPr>
            <p:cNvSpPr/>
            <p:nvPr/>
          </p:nvSpPr>
          <p:spPr>
            <a:xfrm>
              <a:off x="477047" y="2423916"/>
              <a:ext cx="478709" cy="4732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Comenzar la creación de oferta</a:t>
              </a:r>
              <a:endParaRPr lang="de-DE" sz="700" dirty="0">
                <a:solidFill>
                  <a:schemeClr val="tx1"/>
                </a:solidFill>
              </a:endParaRPr>
            </a:p>
          </p:txBody>
        </p:sp>
        <p:sp>
          <p:nvSpPr>
            <p:cNvPr id="344" name="Abgerundetes Rechteck 10">
              <a:extLst>
                <a:ext uri="{FF2B5EF4-FFF2-40B4-BE49-F238E27FC236}">
                  <a16:creationId xmlns:a16="http://schemas.microsoft.com/office/drawing/2014/main" id="{3F275DA9-FFAB-48B0-AB75-129941958AD7}"/>
                </a:ext>
              </a:extLst>
            </p:cNvPr>
            <p:cNvSpPr/>
            <p:nvPr/>
          </p:nvSpPr>
          <p:spPr>
            <a:xfrm>
              <a:off x="477046" y="3477385"/>
              <a:ext cx="478709" cy="4732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Organizar ventas</a:t>
              </a:r>
              <a:endParaRPr lang="de-DE" sz="700" dirty="0">
                <a:solidFill>
                  <a:schemeClr val="tx1"/>
                </a:solidFill>
              </a:endParaRPr>
            </a:p>
          </p:txBody>
        </p:sp>
        <p:cxnSp>
          <p:nvCxnSpPr>
            <p:cNvPr id="345" name="Gewinkelter Verbinder 52">
              <a:extLst>
                <a:ext uri="{FF2B5EF4-FFF2-40B4-BE49-F238E27FC236}">
                  <a16:creationId xmlns:a16="http://schemas.microsoft.com/office/drawing/2014/main" id="{52E18F10-BE01-433D-A6B7-5BE27E6480A7}"/>
                </a:ext>
              </a:extLst>
            </p:cNvPr>
            <p:cNvCxnSpPr>
              <a:cxnSpLocks/>
              <a:stCxn id="344" idx="3"/>
              <a:endCxn id="198" idx="1"/>
            </p:cNvCxnSpPr>
            <p:nvPr/>
          </p:nvCxnSpPr>
          <p:spPr>
            <a:xfrm flipV="1">
              <a:off x="955755" y="3245159"/>
              <a:ext cx="616590" cy="468826"/>
            </a:xfrm>
            <a:prstGeom prst="bentConnector3">
              <a:avLst>
                <a:gd name="adj1" fmla="val 30433"/>
              </a:avLst>
            </a:prstGeom>
            <a:ln w="190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6" name="Ellipse 8">
              <a:extLst>
                <a:ext uri="{FF2B5EF4-FFF2-40B4-BE49-F238E27FC236}">
                  <a16:creationId xmlns:a16="http://schemas.microsoft.com/office/drawing/2014/main" id="{B9D1C6A9-5797-4523-8360-25BF064C8C97}"/>
                </a:ext>
              </a:extLst>
            </p:cNvPr>
            <p:cNvSpPr/>
            <p:nvPr/>
          </p:nvSpPr>
          <p:spPr>
            <a:xfrm>
              <a:off x="1701667" y="2382989"/>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cxnSp>
          <p:nvCxnSpPr>
            <p:cNvPr id="347" name="Gerade Verbindung mit Pfeil 26">
              <a:extLst>
                <a:ext uri="{FF2B5EF4-FFF2-40B4-BE49-F238E27FC236}">
                  <a16:creationId xmlns:a16="http://schemas.microsoft.com/office/drawing/2014/main" id="{6E48A5EA-C5D9-457D-8728-C6F00873A6BE}"/>
                </a:ext>
              </a:extLst>
            </p:cNvPr>
            <p:cNvCxnSpPr>
              <a:cxnSpLocks/>
              <a:stCxn id="346" idx="4"/>
              <a:endCxn id="198" idx="0"/>
            </p:cNvCxnSpPr>
            <p:nvPr/>
          </p:nvCxnSpPr>
          <p:spPr>
            <a:xfrm>
              <a:off x="1810617" y="2592237"/>
              <a:ext cx="1083" cy="4163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8" name="TextBox 347">
              <a:extLst>
                <a:ext uri="{FF2B5EF4-FFF2-40B4-BE49-F238E27FC236}">
                  <a16:creationId xmlns:a16="http://schemas.microsoft.com/office/drawing/2014/main" id="{C5F740D0-D3BE-4621-A3BF-B11B405090D2}"/>
                </a:ext>
              </a:extLst>
            </p:cNvPr>
            <p:cNvSpPr txBox="1"/>
            <p:nvPr/>
          </p:nvSpPr>
          <p:spPr>
            <a:xfrm>
              <a:off x="1486567" y="2118637"/>
              <a:ext cx="661738" cy="307777"/>
            </a:xfrm>
            <a:prstGeom prst="rect">
              <a:avLst/>
            </a:prstGeom>
            <a:noFill/>
          </p:spPr>
          <p:txBody>
            <a:bodyPr wrap="square" rtlCol="0">
              <a:spAutoFit/>
            </a:bodyPr>
            <a:lstStyle/>
            <a:p>
              <a:pPr algn="ctr"/>
              <a:r>
                <a:rPr lang="es-ES" sz="700" dirty="0"/>
                <a:t>Consulta del cliente</a:t>
              </a:r>
            </a:p>
          </p:txBody>
        </p:sp>
        <p:cxnSp>
          <p:nvCxnSpPr>
            <p:cNvPr id="349" name="Gewinkelter Verbinder 52">
              <a:extLst>
                <a:ext uri="{FF2B5EF4-FFF2-40B4-BE49-F238E27FC236}">
                  <a16:creationId xmlns:a16="http://schemas.microsoft.com/office/drawing/2014/main" id="{6688C4C1-A689-4109-9AC5-4BE2A7167D27}"/>
                </a:ext>
              </a:extLst>
            </p:cNvPr>
            <p:cNvCxnSpPr>
              <a:cxnSpLocks/>
            </p:cNvCxnSpPr>
            <p:nvPr/>
          </p:nvCxnSpPr>
          <p:spPr>
            <a:xfrm rot="5400000" flipH="1">
              <a:off x="1463997" y="4146863"/>
              <a:ext cx="1471246" cy="1699267"/>
            </a:xfrm>
            <a:prstGeom prst="bentConnector4">
              <a:avLst>
                <a:gd name="adj1" fmla="val -10244"/>
                <a:gd name="adj2" fmla="val 111969"/>
              </a:avLst>
            </a:prstGeom>
            <a:ln w="190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0" name="Gewinkelter Verbinder 52">
              <a:extLst>
                <a:ext uri="{FF2B5EF4-FFF2-40B4-BE49-F238E27FC236}">
                  <a16:creationId xmlns:a16="http://schemas.microsoft.com/office/drawing/2014/main" id="{7B3CD80B-D202-4DEF-8CD7-FD7A5BB8A0A5}"/>
                </a:ext>
              </a:extLst>
            </p:cNvPr>
            <p:cNvCxnSpPr>
              <a:cxnSpLocks/>
              <a:stCxn id="336" idx="2"/>
              <a:endCxn id="184" idx="4"/>
            </p:cNvCxnSpPr>
            <p:nvPr/>
          </p:nvCxnSpPr>
          <p:spPr>
            <a:xfrm rot="5400000" flipH="1">
              <a:off x="1026068" y="4500973"/>
              <a:ext cx="1627683" cy="987419"/>
            </a:xfrm>
            <a:prstGeom prst="bentConnector4">
              <a:avLst>
                <a:gd name="adj1" fmla="val -1561"/>
                <a:gd name="adj2" fmla="val 115544"/>
              </a:avLst>
            </a:prstGeom>
            <a:ln w="190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6" name="Cruz">
            <a:extLst>
              <a:ext uri="{FF2B5EF4-FFF2-40B4-BE49-F238E27FC236}">
                <a16:creationId xmlns:a16="http://schemas.microsoft.com/office/drawing/2014/main" id="{8D5808E4-13A0-4FCF-B033-ED9B44EF3A5B}"/>
              </a:ext>
            </a:extLst>
          </p:cNvPr>
          <p:cNvSpPr/>
          <p:nvPr/>
        </p:nvSpPr>
        <p:spPr>
          <a:xfrm>
            <a:off x="9493915" y="865956"/>
            <a:ext cx="628052" cy="567620"/>
          </a:xfrm>
          <a:prstGeom prst="mathMultiply">
            <a:avLst/>
          </a:prstGeom>
          <a:solidFill>
            <a:schemeClr val="tx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160" name="Cruz_procesos">
            <a:extLst>
              <a:ext uri="{FF2B5EF4-FFF2-40B4-BE49-F238E27FC236}">
                <a16:creationId xmlns:a16="http://schemas.microsoft.com/office/drawing/2014/main" id="{E83CEBEE-5533-4746-9EF9-178DF41905B3}"/>
              </a:ext>
            </a:extLst>
          </p:cNvPr>
          <p:cNvSpPr/>
          <p:nvPr/>
        </p:nvSpPr>
        <p:spPr>
          <a:xfrm>
            <a:off x="6957992" y="5447480"/>
            <a:ext cx="198000" cy="217497"/>
          </a:xfrm>
          <a:prstGeom prst="mathMultiply">
            <a:avLst/>
          </a:prstGeom>
          <a:solidFill>
            <a:schemeClr val="tx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Tree>
    <p:extLst>
      <p:ext uri="{BB962C8B-B14F-4D97-AF65-F5344CB8AC3E}">
        <p14:creationId xmlns:p14="http://schemas.microsoft.com/office/powerpoint/2010/main" val="264611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FC9BE-C52A-4E99-BFFE-5BCD91254A48}"/>
              </a:ext>
            </a:extLst>
          </p:cNvPr>
          <p:cNvSpPr>
            <a:spLocks noGrp="1"/>
          </p:cNvSpPr>
          <p:nvPr>
            <p:ph type="dt" sz="half" idx="12"/>
          </p:nvPr>
        </p:nvSpPr>
        <p:spPr/>
        <p:txBody>
          <a:bodyPr/>
          <a:lstStyle/>
          <a:p>
            <a:pPr>
              <a:spcBef>
                <a:spcPts val="1000"/>
              </a:spcBef>
              <a:buFont typeface="Arial" panose="020B0604020202020204" pitchFamily="34" charset="0"/>
              <a:buNone/>
            </a:pPr>
            <a:r>
              <a:rPr lang="en-US"/>
              <a:t>© Capgemini Invent 2019. All rights reserved.</a:t>
            </a:r>
            <a:endParaRPr lang="en-US" dirty="0"/>
          </a:p>
        </p:txBody>
      </p:sp>
      <p:sp>
        <p:nvSpPr>
          <p:cNvPr id="3" name="Slide Number Placeholder 2">
            <a:extLst>
              <a:ext uri="{FF2B5EF4-FFF2-40B4-BE49-F238E27FC236}">
                <a16:creationId xmlns:a16="http://schemas.microsoft.com/office/drawing/2014/main" id="{EB5C584E-E027-4908-89AF-9685B339D805}"/>
              </a:ext>
            </a:extLst>
          </p:cNvPr>
          <p:cNvSpPr>
            <a:spLocks noGrp="1"/>
          </p:cNvSpPr>
          <p:nvPr>
            <p:ph type="sldNum" sz="quarter" idx="14"/>
          </p:nvPr>
        </p:nvSpPr>
        <p:spPr/>
        <p:txBody>
          <a:bodyPr/>
          <a:lstStyle/>
          <a:p>
            <a:fld id="{5D9A5160-6218-4E5A-B9E6-B93E3DAE377C}" type="slidenum">
              <a:rPr lang="en-US" smtClean="0"/>
              <a:pPr/>
              <a:t>4</a:t>
            </a:fld>
            <a:endParaRPr lang="en-US" dirty="0"/>
          </a:p>
        </p:txBody>
      </p:sp>
      <p:sp>
        <p:nvSpPr>
          <p:cNvPr id="4" name="Text Placeholder 3">
            <a:extLst>
              <a:ext uri="{FF2B5EF4-FFF2-40B4-BE49-F238E27FC236}">
                <a16:creationId xmlns:a16="http://schemas.microsoft.com/office/drawing/2014/main" id="{6C968B37-5153-4735-A913-C5E169EBD3DB}"/>
              </a:ext>
            </a:extLst>
          </p:cNvPr>
          <p:cNvSpPr>
            <a:spLocks noGrp="1"/>
          </p:cNvSpPr>
          <p:nvPr>
            <p:ph type="body" sz="quarter" idx="15"/>
          </p:nvPr>
        </p:nvSpPr>
        <p:spPr/>
        <p:txBody>
          <a:bodyPr/>
          <a:lstStyle/>
          <a:p>
            <a:endParaRPr lang="es-ES"/>
          </a:p>
        </p:txBody>
      </p:sp>
      <p:sp>
        <p:nvSpPr>
          <p:cNvPr id="5" name="Title 4">
            <a:extLst>
              <a:ext uri="{FF2B5EF4-FFF2-40B4-BE49-F238E27FC236}">
                <a16:creationId xmlns:a16="http://schemas.microsoft.com/office/drawing/2014/main" id="{0423C9D8-42C0-4CB3-9E5B-6B1083836D7C}"/>
              </a:ext>
            </a:extLst>
          </p:cNvPr>
          <p:cNvSpPr>
            <a:spLocks noGrp="1"/>
          </p:cNvSpPr>
          <p:nvPr>
            <p:ph type="title"/>
          </p:nvPr>
        </p:nvSpPr>
        <p:spPr/>
        <p:txBody>
          <a:bodyPr/>
          <a:lstStyle/>
          <a:p>
            <a:r>
              <a:rPr lang="es-ES" dirty="0"/>
              <a:t>Complejidad vs prioridad</a:t>
            </a:r>
          </a:p>
        </p:txBody>
      </p:sp>
      <p:sp>
        <p:nvSpPr>
          <p:cNvPr id="30" name="Rectángulo 85">
            <a:extLst>
              <a:ext uri="{FF2B5EF4-FFF2-40B4-BE49-F238E27FC236}">
                <a16:creationId xmlns:a16="http://schemas.microsoft.com/office/drawing/2014/main" id="{79052485-0FAE-43C1-9EFD-5232F7DB5A2C}"/>
              </a:ext>
            </a:extLst>
          </p:cNvPr>
          <p:cNvSpPr/>
          <p:nvPr/>
        </p:nvSpPr>
        <p:spPr>
          <a:xfrm>
            <a:off x="7286718" y="4363265"/>
            <a:ext cx="2649673" cy="1495996"/>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172">
            <a:extLst>
              <a:ext uri="{FF2B5EF4-FFF2-40B4-BE49-F238E27FC236}">
                <a16:creationId xmlns:a16="http://schemas.microsoft.com/office/drawing/2014/main" id="{0FD1D339-F184-48D1-AEE7-FFC60C5B2A2F}"/>
              </a:ext>
            </a:extLst>
          </p:cNvPr>
          <p:cNvSpPr/>
          <p:nvPr/>
        </p:nvSpPr>
        <p:spPr>
          <a:xfrm>
            <a:off x="7293984" y="1449408"/>
            <a:ext cx="2649673" cy="129027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2" name="Conector recto 6">
            <a:extLst>
              <a:ext uri="{FF2B5EF4-FFF2-40B4-BE49-F238E27FC236}">
                <a16:creationId xmlns:a16="http://schemas.microsoft.com/office/drawing/2014/main" id="{3EB990A5-5F21-4E14-A30C-C14E4D1A0A8F}"/>
              </a:ext>
            </a:extLst>
          </p:cNvPr>
          <p:cNvCxnSpPr/>
          <p:nvPr/>
        </p:nvCxnSpPr>
        <p:spPr>
          <a:xfrm flipV="1">
            <a:off x="1529254" y="5880237"/>
            <a:ext cx="8536129" cy="10587"/>
          </a:xfrm>
          <a:prstGeom prst="line">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33" name="Conector recto 19">
            <a:extLst>
              <a:ext uri="{FF2B5EF4-FFF2-40B4-BE49-F238E27FC236}">
                <a16:creationId xmlns:a16="http://schemas.microsoft.com/office/drawing/2014/main" id="{2D2BC1EF-A605-4B5D-AF10-362139F472CD}"/>
              </a:ext>
            </a:extLst>
          </p:cNvPr>
          <p:cNvCxnSpPr>
            <a:cxnSpLocks/>
          </p:cNvCxnSpPr>
          <p:nvPr/>
        </p:nvCxnSpPr>
        <p:spPr>
          <a:xfrm flipH="1">
            <a:off x="1509296" y="1449408"/>
            <a:ext cx="22461" cy="4427864"/>
          </a:xfrm>
          <a:prstGeom prst="line">
            <a:avLst/>
          </a:prstGeom>
          <a:ln>
            <a:headEnd type="arrow"/>
            <a:tailEnd type="none"/>
          </a:ln>
        </p:spPr>
        <p:style>
          <a:lnRef idx="3">
            <a:schemeClr val="accent4"/>
          </a:lnRef>
          <a:fillRef idx="0">
            <a:schemeClr val="accent4"/>
          </a:fillRef>
          <a:effectRef idx="2">
            <a:schemeClr val="accent4"/>
          </a:effectRef>
          <a:fontRef idx="minor">
            <a:schemeClr val="tx1"/>
          </a:fontRef>
        </p:style>
      </p:cxnSp>
      <p:cxnSp>
        <p:nvCxnSpPr>
          <p:cNvPr id="34" name="Conector recto 83">
            <a:extLst>
              <a:ext uri="{FF2B5EF4-FFF2-40B4-BE49-F238E27FC236}">
                <a16:creationId xmlns:a16="http://schemas.microsoft.com/office/drawing/2014/main" id="{45D64BFA-B618-4FFF-AE02-CADB1B0F9020}"/>
              </a:ext>
            </a:extLst>
          </p:cNvPr>
          <p:cNvCxnSpPr/>
          <p:nvPr/>
        </p:nvCxnSpPr>
        <p:spPr>
          <a:xfrm flipV="1">
            <a:off x="4430620" y="1449408"/>
            <a:ext cx="0" cy="437301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Conector recto 84">
            <a:extLst>
              <a:ext uri="{FF2B5EF4-FFF2-40B4-BE49-F238E27FC236}">
                <a16:creationId xmlns:a16="http://schemas.microsoft.com/office/drawing/2014/main" id="{B394B94D-74A9-4FB5-83EC-B1060D7C8599}"/>
              </a:ext>
            </a:extLst>
          </p:cNvPr>
          <p:cNvCxnSpPr/>
          <p:nvPr/>
        </p:nvCxnSpPr>
        <p:spPr>
          <a:xfrm flipV="1">
            <a:off x="7283863" y="1449408"/>
            <a:ext cx="6031" cy="442413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ector recto 103">
            <a:extLst>
              <a:ext uri="{FF2B5EF4-FFF2-40B4-BE49-F238E27FC236}">
                <a16:creationId xmlns:a16="http://schemas.microsoft.com/office/drawing/2014/main" id="{84B1EDCF-85DC-4110-A1EE-76E6420C5AE0}"/>
              </a:ext>
            </a:extLst>
          </p:cNvPr>
          <p:cNvCxnSpPr/>
          <p:nvPr/>
        </p:nvCxnSpPr>
        <p:spPr>
          <a:xfrm>
            <a:off x="1509296" y="2745826"/>
            <a:ext cx="840389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Conector recto 105">
            <a:extLst>
              <a:ext uri="{FF2B5EF4-FFF2-40B4-BE49-F238E27FC236}">
                <a16:creationId xmlns:a16="http://schemas.microsoft.com/office/drawing/2014/main" id="{DBE51A72-24DD-4AF3-93D0-A9D766C20F5E}"/>
              </a:ext>
            </a:extLst>
          </p:cNvPr>
          <p:cNvCxnSpPr/>
          <p:nvPr/>
        </p:nvCxnSpPr>
        <p:spPr>
          <a:xfrm flipV="1">
            <a:off x="1510008" y="4365226"/>
            <a:ext cx="8403570" cy="185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91 CuadroTexto">
            <a:extLst>
              <a:ext uri="{FF2B5EF4-FFF2-40B4-BE49-F238E27FC236}">
                <a16:creationId xmlns:a16="http://schemas.microsoft.com/office/drawing/2014/main" id="{8490CB7B-5AF9-4005-8C66-E231BC23FA77}"/>
              </a:ext>
            </a:extLst>
          </p:cNvPr>
          <p:cNvSpPr txBox="1"/>
          <p:nvPr/>
        </p:nvSpPr>
        <p:spPr>
          <a:xfrm>
            <a:off x="8411209" y="6104299"/>
            <a:ext cx="621769" cy="276999"/>
          </a:xfrm>
          <a:prstGeom prst="rect">
            <a:avLst/>
          </a:prstGeom>
          <a:noFill/>
        </p:spPr>
        <p:txBody>
          <a:bodyPr wrap="square" rtlCol="0">
            <a:spAutoFit/>
          </a:bodyPr>
          <a:lstStyle>
            <a:defPPr>
              <a:defRPr lang="es-ES"/>
            </a:defPPr>
            <a:lvl1pPr algn="ctr">
              <a:defRPr sz="1200" b="1">
                <a:solidFill>
                  <a:schemeClr val="accent3"/>
                </a:solidFill>
              </a:defRPr>
            </a:lvl1pP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E88AA2"/>
                </a:solidFill>
                <a:effectLst/>
                <a:uLnTx/>
                <a:uFillTx/>
                <a:latin typeface="+mj-lt"/>
                <a:ea typeface="+mn-ea"/>
                <a:cs typeface="+mn-cs"/>
              </a:rPr>
              <a:t>A</a:t>
            </a:r>
          </a:p>
        </p:txBody>
      </p:sp>
      <p:sp>
        <p:nvSpPr>
          <p:cNvPr id="39" name="92 CuadroTexto">
            <a:extLst>
              <a:ext uri="{FF2B5EF4-FFF2-40B4-BE49-F238E27FC236}">
                <a16:creationId xmlns:a16="http://schemas.microsoft.com/office/drawing/2014/main" id="{3EE34449-9F2C-466C-98C6-EEE735761F46}"/>
              </a:ext>
            </a:extLst>
          </p:cNvPr>
          <p:cNvSpPr txBox="1"/>
          <p:nvPr/>
        </p:nvSpPr>
        <p:spPr>
          <a:xfrm>
            <a:off x="5360228" y="6104299"/>
            <a:ext cx="621769" cy="276999"/>
          </a:xfrm>
          <a:prstGeom prst="rect">
            <a:avLst/>
          </a:prstGeom>
          <a:noFill/>
        </p:spPr>
        <p:txBody>
          <a:bodyPr wrap="square" rtlCol="0">
            <a:spAutoFit/>
          </a:bodyP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FFEA80"/>
                </a:solidFill>
                <a:effectLst/>
                <a:uLnTx/>
                <a:uFillTx/>
                <a:latin typeface="+mj-lt"/>
                <a:ea typeface="+mn-ea"/>
                <a:cs typeface="+mn-cs"/>
              </a:rPr>
              <a:t>M</a:t>
            </a:r>
          </a:p>
        </p:txBody>
      </p:sp>
      <p:sp>
        <p:nvSpPr>
          <p:cNvPr id="40" name="93 CuadroTexto">
            <a:extLst>
              <a:ext uri="{FF2B5EF4-FFF2-40B4-BE49-F238E27FC236}">
                <a16:creationId xmlns:a16="http://schemas.microsoft.com/office/drawing/2014/main" id="{2B5D3A24-1775-4C37-B1EC-F2F68FC1F0C5}"/>
              </a:ext>
            </a:extLst>
          </p:cNvPr>
          <p:cNvSpPr txBox="1"/>
          <p:nvPr/>
        </p:nvSpPr>
        <p:spPr>
          <a:xfrm>
            <a:off x="2574427" y="6104299"/>
            <a:ext cx="621769" cy="276999"/>
          </a:xfrm>
          <a:prstGeom prst="rect">
            <a:avLst/>
          </a:prstGeom>
          <a:noFill/>
        </p:spPr>
        <p:txBody>
          <a:bodyPr wrap="square" rtlCol="0">
            <a:spAutoFit/>
          </a:bodyP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79C5B3"/>
                </a:solidFill>
                <a:effectLst/>
                <a:uLnTx/>
                <a:uFillTx/>
                <a:latin typeface="+mj-lt"/>
                <a:ea typeface="+mn-ea"/>
                <a:cs typeface="+mn-cs"/>
              </a:rPr>
              <a:t>B</a:t>
            </a:r>
          </a:p>
        </p:txBody>
      </p:sp>
      <p:sp>
        <p:nvSpPr>
          <p:cNvPr id="41" name="80 CuadroTexto">
            <a:extLst>
              <a:ext uri="{FF2B5EF4-FFF2-40B4-BE49-F238E27FC236}">
                <a16:creationId xmlns:a16="http://schemas.microsoft.com/office/drawing/2014/main" id="{497C9081-DE76-4EF8-8137-677A9C5BA014}"/>
              </a:ext>
            </a:extLst>
          </p:cNvPr>
          <p:cNvSpPr txBox="1"/>
          <p:nvPr/>
        </p:nvSpPr>
        <p:spPr>
          <a:xfrm rot="16200000">
            <a:off x="834847" y="1945201"/>
            <a:ext cx="621769" cy="276999"/>
          </a:xfrm>
          <a:prstGeom prst="rect">
            <a:avLst/>
          </a:prstGeom>
          <a:noFill/>
        </p:spPr>
        <p:txBody>
          <a:bodyPr wrap="square" rtlCol="0">
            <a:spAutoFit/>
          </a:bodyPr>
          <a:lstStyle/>
          <a:p>
            <a:pPr lvl="0" algn="ctr">
              <a:defRPr/>
            </a:pPr>
            <a:r>
              <a:rPr lang="es-ES" sz="1200" b="1" dirty="0">
                <a:solidFill>
                  <a:srgbClr val="79C5B3"/>
                </a:solidFill>
                <a:latin typeface="+mj-lt"/>
              </a:rPr>
              <a:t>B</a:t>
            </a:r>
          </a:p>
        </p:txBody>
      </p:sp>
      <p:sp>
        <p:nvSpPr>
          <p:cNvPr id="42" name="81 CuadroTexto">
            <a:extLst>
              <a:ext uri="{FF2B5EF4-FFF2-40B4-BE49-F238E27FC236}">
                <a16:creationId xmlns:a16="http://schemas.microsoft.com/office/drawing/2014/main" id="{1E00BE58-C17D-4983-9215-2F8483627DB6}"/>
              </a:ext>
            </a:extLst>
          </p:cNvPr>
          <p:cNvSpPr txBox="1"/>
          <p:nvPr/>
        </p:nvSpPr>
        <p:spPr>
          <a:xfrm rot="16200000">
            <a:off x="834848" y="3627688"/>
            <a:ext cx="621769" cy="276999"/>
          </a:xfrm>
          <a:prstGeom prst="rect">
            <a:avLst/>
          </a:prstGeom>
          <a:noFill/>
        </p:spPr>
        <p:txBody>
          <a:bodyPr wrap="square" rtlCol="0">
            <a:spAutoFit/>
          </a:bodyP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FFEA80"/>
                </a:solidFill>
                <a:effectLst/>
                <a:uLnTx/>
                <a:uFillTx/>
                <a:latin typeface="+mj-lt"/>
                <a:ea typeface="+mn-ea"/>
                <a:cs typeface="+mn-cs"/>
              </a:rPr>
              <a:t>M</a:t>
            </a:r>
          </a:p>
        </p:txBody>
      </p:sp>
      <p:sp>
        <p:nvSpPr>
          <p:cNvPr id="43" name="82 CuadroTexto">
            <a:extLst>
              <a:ext uri="{FF2B5EF4-FFF2-40B4-BE49-F238E27FC236}">
                <a16:creationId xmlns:a16="http://schemas.microsoft.com/office/drawing/2014/main" id="{5C062284-3E93-4000-AEE8-0FD125F11AAC}"/>
              </a:ext>
            </a:extLst>
          </p:cNvPr>
          <p:cNvSpPr txBox="1"/>
          <p:nvPr/>
        </p:nvSpPr>
        <p:spPr>
          <a:xfrm rot="16200000">
            <a:off x="834848" y="5208505"/>
            <a:ext cx="621769" cy="276999"/>
          </a:xfrm>
          <a:prstGeom prst="rect">
            <a:avLst/>
          </a:prstGeom>
          <a:noFill/>
        </p:spPr>
        <p:txBody>
          <a:bodyPr wrap="square" rtlCol="0">
            <a:spAutoFit/>
          </a:bodyPr>
          <a:lstStyle/>
          <a:p>
            <a:pPr lvl="0" algn="ctr">
              <a:defRPr/>
            </a:pPr>
            <a:r>
              <a:rPr lang="es-ES" sz="1200" b="1" dirty="0">
                <a:solidFill>
                  <a:srgbClr val="F7AC6F"/>
                </a:solidFill>
                <a:latin typeface="+mj-lt"/>
              </a:rPr>
              <a:t>A</a:t>
            </a:r>
          </a:p>
        </p:txBody>
      </p:sp>
      <p:cxnSp>
        <p:nvCxnSpPr>
          <p:cNvPr id="44" name="90 Conector recto de flecha">
            <a:extLst>
              <a:ext uri="{FF2B5EF4-FFF2-40B4-BE49-F238E27FC236}">
                <a16:creationId xmlns:a16="http://schemas.microsoft.com/office/drawing/2014/main" id="{C14B699F-F496-450C-86EE-CC7C87B934CC}"/>
              </a:ext>
            </a:extLst>
          </p:cNvPr>
          <p:cNvCxnSpPr/>
          <p:nvPr/>
        </p:nvCxnSpPr>
        <p:spPr>
          <a:xfrm flipH="1">
            <a:off x="1415480" y="6038567"/>
            <a:ext cx="8712968" cy="1"/>
          </a:xfrm>
          <a:prstGeom prst="straightConnector1">
            <a:avLst/>
          </a:prstGeom>
          <a:ln w="38100">
            <a:gradFill flip="none" rotWithShape="1">
              <a:gsLst>
                <a:gs pos="0">
                  <a:srgbClr val="FF0000"/>
                </a:gs>
                <a:gs pos="50000">
                  <a:schemeClr val="accent2"/>
                </a:gs>
                <a:gs pos="100000">
                  <a:srgbClr val="00B050"/>
                </a:gs>
              </a:gsLst>
              <a:lin ang="0" scaled="1"/>
              <a:tileRect/>
            </a:gra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10 Conector recto de flecha">
            <a:extLst>
              <a:ext uri="{FF2B5EF4-FFF2-40B4-BE49-F238E27FC236}">
                <a16:creationId xmlns:a16="http://schemas.microsoft.com/office/drawing/2014/main" id="{39923A33-C826-4ACB-931D-4BF867BF034F}"/>
              </a:ext>
            </a:extLst>
          </p:cNvPr>
          <p:cNvCxnSpPr/>
          <p:nvPr/>
        </p:nvCxnSpPr>
        <p:spPr>
          <a:xfrm flipH="1">
            <a:off x="1333661" y="1449408"/>
            <a:ext cx="3886" cy="4387524"/>
          </a:xfrm>
          <a:prstGeom prst="straightConnector1">
            <a:avLst/>
          </a:prstGeom>
          <a:ln w="38100">
            <a:gradFill>
              <a:gsLst>
                <a:gs pos="0">
                  <a:srgbClr val="FF0000"/>
                </a:gs>
                <a:gs pos="50000">
                  <a:schemeClr val="accent2"/>
                </a:gs>
                <a:gs pos="100000">
                  <a:srgbClr val="00B050"/>
                </a:gs>
              </a:gsLst>
              <a:lin ang="5400000" scaled="0"/>
            </a:gra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21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027D2-FE19-42EE-9908-B9173400253D}"/>
              </a:ext>
            </a:extLst>
          </p:cNvPr>
          <p:cNvSpPr>
            <a:spLocks noGrp="1"/>
          </p:cNvSpPr>
          <p:nvPr>
            <p:ph type="dt" sz="half" idx="12"/>
          </p:nvPr>
        </p:nvSpPr>
        <p:spPr/>
        <p:txBody>
          <a:bodyPr/>
          <a:lstStyle/>
          <a:p>
            <a:pPr>
              <a:spcBef>
                <a:spcPts val="1000"/>
              </a:spcBef>
              <a:buFont typeface="Arial" panose="020B0604020202020204" pitchFamily="34" charset="0"/>
              <a:buNone/>
            </a:pPr>
            <a:r>
              <a:rPr lang="en-US"/>
              <a:t>© Capgemini Invent 2019. All rights reserved.</a:t>
            </a:r>
            <a:endParaRPr lang="en-US" dirty="0"/>
          </a:p>
        </p:txBody>
      </p:sp>
      <p:sp>
        <p:nvSpPr>
          <p:cNvPr id="3" name="Slide Number Placeholder 2">
            <a:extLst>
              <a:ext uri="{FF2B5EF4-FFF2-40B4-BE49-F238E27FC236}">
                <a16:creationId xmlns:a16="http://schemas.microsoft.com/office/drawing/2014/main" id="{B587D042-CA94-4BFC-BCA7-44EA3018EEF1}"/>
              </a:ext>
            </a:extLst>
          </p:cNvPr>
          <p:cNvSpPr>
            <a:spLocks noGrp="1"/>
          </p:cNvSpPr>
          <p:nvPr>
            <p:ph type="sldNum" sz="quarter" idx="14"/>
          </p:nvPr>
        </p:nvSpPr>
        <p:spPr/>
        <p:txBody>
          <a:bodyPr/>
          <a:lstStyle/>
          <a:p>
            <a:fld id="{5D9A5160-6218-4E5A-B9E6-B93E3DAE377C}" type="slidenum">
              <a:rPr lang="en-US" smtClean="0"/>
              <a:pPr/>
              <a:t>5</a:t>
            </a:fld>
            <a:endParaRPr lang="en-US" dirty="0"/>
          </a:p>
        </p:txBody>
      </p:sp>
      <p:sp>
        <p:nvSpPr>
          <p:cNvPr id="4" name="Text Placeholder 3">
            <a:extLst>
              <a:ext uri="{FF2B5EF4-FFF2-40B4-BE49-F238E27FC236}">
                <a16:creationId xmlns:a16="http://schemas.microsoft.com/office/drawing/2014/main" id="{A2FD85C4-1290-4D38-9B55-BA31A449D7EE}"/>
              </a:ext>
            </a:extLst>
          </p:cNvPr>
          <p:cNvSpPr>
            <a:spLocks noGrp="1"/>
          </p:cNvSpPr>
          <p:nvPr>
            <p:ph type="body" sz="quarter" idx="15"/>
          </p:nvPr>
        </p:nvSpPr>
        <p:spPr/>
        <p:txBody>
          <a:bodyPr/>
          <a:lstStyle/>
          <a:p>
            <a:endParaRPr lang="es-ES" dirty="0"/>
          </a:p>
        </p:txBody>
      </p:sp>
      <p:sp>
        <p:nvSpPr>
          <p:cNvPr id="5" name="Title 4">
            <a:extLst>
              <a:ext uri="{FF2B5EF4-FFF2-40B4-BE49-F238E27FC236}">
                <a16:creationId xmlns:a16="http://schemas.microsoft.com/office/drawing/2014/main" id="{49F992BD-26C3-482F-B9D5-E373837FF388}"/>
              </a:ext>
            </a:extLst>
          </p:cNvPr>
          <p:cNvSpPr>
            <a:spLocks noGrp="1"/>
          </p:cNvSpPr>
          <p:nvPr>
            <p:ph type="title"/>
          </p:nvPr>
        </p:nvSpPr>
        <p:spPr/>
        <p:txBody>
          <a:bodyPr/>
          <a:lstStyle/>
          <a:p>
            <a:endParaRPr lang="es-ES" dirty="0"/>
          </a:p>
        </p:txBody>
      </p:sp>
      <p:cxnSp>
        <p:nvCxnSpPr>
          <p:cNvPr id="10" name="linea_1">
            <a:extLst>
              <a:ext uri="{FF2B5EF4-FFF2-40B4-BE49-F238E27FC236}">
                <a16:creationId xmlns:a16="http://schemas.microsoft.com/office/drawing/2014/main" id="{C001E4E5-0A97-496D-9AF2-5BC7D47C29CA}"/>
              </a:ext>
            </a:extLst>
          </p:cNvPr>
          <p:cNvCxnSpPr>
            <a:cxnSpLocks/>
          </p:cNvCxnSpPr>
          <p:nvPr/>
        </p:nvCxnSpPr>
        <p:spPr>
          <a:xfrm>
            <a:off x="2095499" y="2243692"/>
            <a:ext cx="1182669" cy="0"/>
          </a:xfrm>
          <a:prstGeom prst="line">
            <a:avLst/>
          </a:prstGeom>
          <a:solidFill>
            <a:schemeClr val="tx1"/>
          </a:solidFill>
          <a:ln w="47625" cap="flat">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sp>
        <p:nvSpPr>
          <p:cNvPr id="11" name="GAP_1">
            <a:extLst>
              <a:ext uri="{FF2B5EF4-FFF2-40B4-BE49-F238E27FC236}">
                <a16:creationId xmlns:a16="http://schemas.microsoft.com/office/drawing/2014/main" id="{6A81B99C-8F86-4167-B7DC-930C30FE36CC}"/>
              </a:ext>
            </a:extLst>
          </p:cNvPr>
          <p:cNvSpPr/>
          <p:nvPr/>
        </p:nvSpPr>
        <p:spPr>
          <a:xfrm>
            <a:off x="1285572" y="2452985"/>
            <a:ext cx="2802521" cy="1453168"/>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400" dirty="0">
              <a:solidFill>
                <a:prstClr val="black"/>
              </a:solidFill>
              <a:latin typeface="Calibri Light" panose="020F0302020204030204"/>
            </a:endParaRPr>
          </a:p>
        </p:txBody>
      </p:sp>
      <p:grpSp>
        <p:nvGrpSpPr>
          <p:cNvPr id="50" name="g_1">
            <a:extLst>
              <a:ext uri="{FF2B5EF4-FFF2-40B4-BE49-F238E27FC236}">
                <a16:creationId xmlns:a16="http://schemas.microsoft.com/office/drawing/2014/main" id="{510D6E89-FFBB-4E07-B86E-D06D84E33494}"/>
              </a:ext>
            </a:extLst>
          </p:cNvPr>
          <p:cNvGrpSpPr/>
          <p:nvPr/>
        </p:nvGrpSpPr>
        <p:grpSpPr>
          <a:xfrm>
            <a:off x="949924" y="1399067"/>
            <a:ext cx="3209744" cy="4406197"/>
            <a:chOff x="949924" y="1399067"/>
            <a:chExt cx="3209744" cy="4406197"/>
          </a:xfrm>
        </p:grpSpPr>
        <p:sp>
          <p:nvSpPr>
            <p:cNvPr id="7" name="Rectangle 6">
              <a:extLst>
                <a:ext uri="{FF2B5EF4-FFF2-40B4-BE49-F238E27FC236}">
                  <a16:creationId xmlns:a16="http://schemas.microsoft.com/office/drawing/2014/main" id="{33F55165-045D-47ED-B07C-42FD93EEB71B}"/>
                </a:ext>
              </a:extLst>
            </p:cNvPr>
            <p:cNvSpPr/>
            <p:nvPr/>
          </p:nvSpPr>
          <p:spPr>
            <a:xfrm>
              <a:off x="1241008" y="1841618"/>
              <a:ext cx="2918660" cy="37922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mj-lt"/>
              </a:endParaRPr>
            </a:p>
          </p:txBody>
        </p:sp>
        <p:sp>
          <p:nvSpPr>
            <p:cNvPr id="8" name="Oval 20">
              <a:extLst>
                <a:ext uri="{FF2B5EF4-FFF2-40B4-BE49-F238E27FC236}">
                  <a16:creationId xmlns:a16="http://schemas.microsoft.com/office/drawing/2014/main" id="{1D0F4205-2455-4F04-9EF4-79D6CCBF91D6}"/>
                </a:ext>
              </a:extLst>
            </p:cNvPr>
            <p:cNvSpPr/>
            <p:nvPr/>
          </p:nvSpPr>
          <p:spPr>
            <a:xfrm>
              <a:off x="949924" y="1399067"/>
              <a:ext cx="800387" cy="68487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a:solidFill>
                  <a:srgbClr val="69AFD3"/>
                </a:solidFill>
                <a:latin typeface="+mj-lt"/>
              </a:endParaRPr>
            </a:p>
          </p:txBody>
        </p:sp>
        <p:sp>
          <p:nvSpPr>
            <p:cNvPr id="9" name="TextBox 8">
              <a:extLst>
                <a:ext uri="{FF2B5EF4-FFF2-40B4-BE49-F238E27FC236}">
                  <a16:creationId xmlns:a16="http://schemas.microsoft.com/office/drawing/2014/main" id="{C523A987-FDF5-4432-B255-10C7994D8BFB}"/>
                </a:ext>
              </a:extLst>
            </p:cNvPr>
            <p:cNvSpPr txBox="1"/>
            <p:nvPr/>
          </p:nvSpPr>
          <p:spPr>
            <a:xfrm>
              <a:off x="2249564" y="5409264"/>
              <a:ext cx="1079124" cy="396000"/>
            </a:xfrm>
            <a:prstGeom prst="rect">
              <a:avLst/>
            </a:prstGeom>
            <a:solidFill>
              <a:schemeClr val="bg1"/>
            </a:solidFill>
            <a:ln w="28575">
              <a:solidFill>
                <a:srgbClr val="FFC000"/>
              </a:solidFill>
            </a:ln>
          </p:spPr>
          <p:txBody>
            <a:bodyPr wrap="square" rtlCol="0">
              <a:spAutoFit/>
            </a:bodyPr>
            <a:lstStyle/>
            <a:p>
              <a:r>
                <a:rPr lang="es-ES_tradnl" sz="1100" b="1" dirty="0"/>
                <a:t>Sistemas:</a:t>
              </a:r>
            </a:p>
            <a:p>
              <a:r>
                <a:rPr lang="es-ES_tradnl" sz="1100" b="1" dirty="0"/>
                <a:t>Procesos:</a:t>
              </a:r>
            </a:p>
          </p:txBody>
        </p:sp>
      </p:grpSp>
      <p:sp>
        <p:nvSpPr>
          <p:cNvPr id="12" name="palo_1">
            <a:extLst>
              <a:ext uri="{FF2B5EF4-FFF2-40B4-BE49-F238E27FC236}">
                <a16:creationId xmlns:a16="http://schemas.microsoft.com/office/drawing/2014/main" id="{9CB3A54C-7C68-4B9B-AF8C-9A4488B66588}"/>
              </a:ext>
            </a:extLst>
          </p:cNvPr>
          <p:cNvSpPr>
            <a:spLocks/>
          </p:cNvSpPr>
          <p:nvPr/>
        </p:nvSpPr>
        <p:spPr bwMode="auto">
          <a:xfrm>
            <a:off x="1290473" y="1619250"/>
            <a:ext cx="45719" cy="289960"/>
          </a:xfrm>
          <a:custGeom>
            <a:avLst/>
            <a:gdLst/>
            <a:ahLst/>
            <a:cxnLst>
              <a:cxn ang="0">
                <a:pos x="0" y="0"/>
              </a:cxn>
              <a:cxn ang="0">
                <a:pos x="0" y="97"/>
              </a:cxn>
              <a:cxn ang="0">
                <a:pos x="12" y="97"/>
              </a:cxn>
              <a:cxn ang="0">
                <a:pos x="12" y="0"/>
              </a:cxn>
            </a:cxnLst>
            <a:rect l="0" t="0" r="r" b="b"/>
            <a:pathLst>
              <a:path w="12" h="104">
                <a:moveTo>
                  <a:pt x="0" y="0"/>
                </a:moveTo>
                <a:cubicBezTo>
                  <a:pt x="0" y="97"/>
                  <a:pt x="0" y="97"/>
                  <a:pt x="0" y="97"/>
                </a:cubicBezTo>
                <a:cubicBezTo>
                  <a:pt x="0" y="97"/>
                  <a:pt x="6" y="104"/>
                  <a:pt x="12" y="97"/>
                </a:cubicBezTo>
                <a:cubicBezTo>
                  <a:pt x="12" y="0"/>
                  <a:pt x="12" y="0"/>
                  <a:pt x="12" y="0"/>
                </a:cubicBezTo>
              </a:path>
            </a:pathLst>
          </a:custGeom>
          <a:solidFill>
            <a:srgbClr val="905622"/>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13" name="flag_1">
            <a:extLst>
              <a:ext uri="{FF2B5EF4-FFF2-40B4-BE49-F238E27FC236}">
                <a16:creationId xmlns:a16="http://schemas.microsoft.com/office/drawing/2014/main" id="{715DC8B6-64FE-4B5B-9C8C-F348E3220B5F}"/>
              </a:ext>
            </a:extLst>
          </p:cNvPr>
          <p:cNvSpPr>
            <a:spLocks/>
          </p:cNvSpPr>
          <p:nvPr/>
        </p:nvSpPr>
        <p:spPr bwMode="auto">
          <a:xfrm>
            <a:off x="1343153" y="1591382"/>
            <a:ext cx="224376" cy="131149"/>
          </a:xfrm>
          <a:custGeom>
            <a:avLst/>
            <a:gdLst/>
            <a:ahLst/>
            <a:cxnLst>
              <a:cxn ang="0">
                <a:pos x="70" y="61"/>
              </a:cxn>
              <a:cxn ang="0">
                <a:pos x="40" y="67"/>
              </a:cxn>
              <a:cxn ang="0">
                <a:pos x="0" y="70"/>
              </a:cxn>
              <a:cxn ang="0">
                <a:pos x="0" y="18"/>
              </a:cxn>
              <a:cxn ang="0">
                <a:pos x="36" y="16"/>
              </a:cxn>
              <a:cxn ang="0">
                <a:pos x="80" y="16"/>
              </a:cxn>
              <a:cxn ang="0">
                <a:pos x="80" y="55"/>
              </a:cxn>
            </a:cxnLst>
            <a:rect l="0" t="0" r="r" b="b"/>
            <a:pathLst>
              <a:path w="80" h="77">
                <a:moveTo>
                  <a:pt x="70" y="61"/>
                </a:moveTo>
                <a:cubicBezTo>
                  <a:pt x="62" y="59"/>
                  <a:pt x="49" y="59"/>
                  <a:pt x="40" y="67"/>
                </a:cubicBezTo>
                <a:cubicBezTo>
                  <a:pt x="40" y="67"/>
                  <a:pt x="19" y="77"/>
                  <a:pt x="0" y="70"/>
                </a:cubicBezTo>
                <a:cubicBezTo>
                  <a:pt x="0" y="18"/>
                  <a:pt x="0" y="18"/>
                  <a:pt x="0" y="18"/>
                </a:cubicBezTo>
                <a:cubicBezTo>
                  <a:pt x="0" y="18"/>
                  <a:pt x="19" y="27"/>
                  <a:pt x="36" y="16"/>
                </a:cubicBezTo>
                <a:cubicBezTo>
                  <a:pt x="36" y="16"/>
                  <a:pt x="60" y="0"/>
                  <a:pt x="80" y="16"/>
                </a:cubicBezTo>
                <a:cubicBezTo>
                  <a:pt x="80" y="55"/>
                  <a:pt x="80" y="55"/>
                  <a:pt x="80" y="55"/>
                </a:cubicBezTo>
              </a:path>
            </a:pathLst>
          </a:custGeom>
          <a:solidFill>
            <a:srgbClr val="FFC000"/>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14" name="sistema_1">
            <a:extLst>
              <a:ext uri="{FF2B5EF4-FFF2-40B4-BE49-F238E27FC236}">
                <a16:creationId xmlns:a16="http://schemas.microsoft.com/office/drawing/2014/main" id="{D75ED51F-782C-492C-AA0F-5DE8C79DD322}"/>
              </a:ext>
            </a:extLst>
          </p:cNvPr>
          <p:cNvSpPr/>
          <p:nvPr/>
        </p:nvSpPr>
        <p:spPr>
          <a:xfrm>
            <a:off x="2972273" y="5463628"/>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roceso_1">
            <a:extLst>
              <a:ext uri="{FF2B5EF4-FFF2-40B4-BE49-F238E27FC236}">
                <a16:creationId xmlns:a16="http://schemas.microsoft.com/office/drawing/2014/main" id="{F9B996D3-2F1A-45F4-A243-6791020560F6}"/>
              </a:ext>
            </a:extLst>
          </p:cNvPr>
          <p:cNvSpPr/>
          <p:nvPr/>
        </p:nvSpPr>
        <p:spPr>
          <a:xfrm>
            <a:off x="2972272" y="5633879"/>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d_gap_1">
            <a:extLst>
              <a:ext uri="{FF2B5EF4-FFF2-40B4-BE49-F238E27FC236}">
                <a16:creationId xmlns:a16="http://schemas.microsoft.com/office/drawing/2014/main" id="{57357D5E-9DF9-4D94-BB78-D113F28BE9DE}"/>
              </a:ext>
            </a:extLst>
          </p:cNvPr>
          <p:cNvSpPr/>
          <p:nvPr/>
        </p:nvSpPr>
        <p:spPr>
          <a:xfrm>
            <a:off x="1329465" y="1722532"/>
            <a:ext cx="297811" cy="215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s-ES_tradnl" sz="1400" b="1" dirty="0">
              <a:solidFill>
                <a:schemeClr val="tx1"/>
              </a:solidFill>
            </a:endParaRPr>
          </a:p>
        </p:txBody>
      </p:sp>
      <p:sp>
        <p:nvSpPr>
          <p:cNvPr id="19" name="GAP_3">
            <a:extLst>
              <a:ext uri="{FF2B5EF4-FFF2-40B4-BE49-F238E27FC236}">
                <a16:creationId xmlns:a16="http://schemas.microsoft.com/office/drawing/2014/main" id="{B5029881-7D8C-4A29-BFA6-D7F3A968407A}"/>
              </a:ext>
            </a:extLst>
          </p:cNvPr>
          <p:cNvSpPr/>
          <p:nvPr/>
        </p:nvSpPr>
        <p:spPr>
          <a:xfrm>
            <a:off x="8438003" y="2454761"/>
            <a:ext cx="2802521" cy="1505216"/>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200" dirty="0">
              <a:solidFill>
                <a:prstClr val="black"/>
              </a:solidFill>
              <a:latin typeface="Calibri Light" panose="020F0302020204030204"/>
            </a:endParaRPr>
          </a:p>
        </p:txBody>
      </p:sp>
      <p:grpSp>
        <p:nvGrpSpPr>
          <p:cNvPr id="51" name="g_2">
            <a:extLst>
              <a:ext uri="{FF2B5EF4-FFF2-40B4-BE49-F238E27FC236}">
                <a16:creationId xmlns:a16="http://schemas.microsoft.com/office/drawing/2014/main" id="{98A6F81A-58F9-481F-89C1-D0EFF05F1F88}"/>
              </a:ext>
            </a:extLst>
          </p:cNvPr>
          <p:cNvGrpSpPr/>
          <p:nvPr/>
        </p:nvGrpSpPr>
        <p:grpSpPr>
          <a:xfrm>
            <a:off x="4528316" y="1399067"/>
            <a:ext cx="3209744" cy="4406197"/>
            <a:chOff x="4528316" y="1399067"/>
            <a:chExt cx="3209744" cy="4406197"/>
          </a:xfrm>
        </p:grpSpPr>
        <p:sp>
          <p:nvSpPr>
            <p:cNvPr id="20" name="Rectangle 19">
              <a:extLst>
                <a:ext uri="{FF2B5EF4-FFF2-40B4-BE49-F238E27FC236}">
                  <a16:creationId xmlns:a16="http://schemas.microsoft.com/office/drawing/2014/main" id="{7A7C907C-A3F2-41B8-B350-39E8AF038646}"/>
                </a:ext>
              </a:extLst>
            </p:cNvPr>
            <p:cNvSpPr/>
            <p:nvPr/>
          </p:nvSpPr>
          <p:spPr>
            <a:xfrm>
              <a:off x="4819400" y="1841618"/>
              <a:ext cx="2918660" cy="37922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mj-lt"/>
              </a:endParaRPr>
            </a:p>
          </p:txBody>
        </p:sp>
        <p:sp>
          <p:nvSpPr>
            <p:cNvPr id="21" name="Oval 20">
              <a:extLst>
                <a:ext uri="{FF2B5EF4-FFF2-40B4-BE49-F238E27FC236}">
                  <a16:creationId xmlns:a16="http://schemas.microsoft.com/office/drawing/2014/main" id="{6A725668-53D1-4506-B0B0-8B65970AD40F}"/>
                </a:ext>
              </a:extLst>
            </p:cNvPr>
            <p:cNvSpPr/>
            <p:nvPr/>
          </p:nvSpPr>
          <p:spPr>
            <a:xfrm>
              <a:off x="4528316" y="1399067"/>
              <a:ext cx="800387" cy="68487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a:solidFill>
                  <a:srgbClr val="69AFD3"/>
                </a:solidFill>
                <a:latin typeface="+mj-lt"/>
              </a:endParaRPr>
            </a:p>
          </p:txBody>
        </p:sp>
        <p:sp>
          <p:nvSpPr>
            <p:cNvPr id="22" name="TextBox 21">
              <a:extLst>
                <a:ext uri="{FF2B5EF4-FFF2-40B4-BE49-F238E27FC236}">
                  <a16:creationId xmlns:a16="http://schemas.microsoft.com/office/drawing/2014/main" id="{0DADC6B7-5C46-478A-994F-57678F4EC17E}"/>
                </a:ext>
              </a:extLst>
            </p:cNvPr>
            <p:cNvSpPr txBox="1"/>
            <p:nvPr/>
          </p:nvSpPr>
          <p:spPr>
            <a:xfrm>
              <a:off x="5827956" y="5409264"/>
              <a:ext cx="1079124" cy="396000"/>
            </a:xfrm>
            <a:prstGeom prst="rect">
              <a:avLst/>
            </a:prstGeom>
            <a:solidFill>
              <a:schemeClr val="bg1"/>
            </a:solidFill>
            <a:ln w="28575">
              <a:solidFill>
                <a:srgbClr val="FFC000"/>
              </a:solidFill>
            </a:ln>
          </p:spPr>
          <p:txBody>
            <a:bodyPr wrap="square" rtlCol="0">
              <a:spAutoFit/>
            </a:bodyPr>
            <a:lstStyle/>
            <a:p>
              <a:r>
                <a:rPr lang="es-ES_tradnl" sz="1100" b="1" dirty="0"/>
                <a:t>Sistemas:</a:t>
              </a:r>
            </a:p>
            <a:p>
              <a:r>
                <a:rPr lang="es-ES_tradnl" sz="1100" b="1" dirty="0"/>
                <a:t>Procesos:</a:t>
              </a:r>
            </a:p>
          </p:txBody>
        </p:sp>
      </p:grpSp>
      <p:cxnSp>
        <p:nvCxnSpPr>
          <p:cNvPr id="23" name="linea_2">
            <a:extLst>
              <a:ext uri="{FF2B5EF4-FFF2-40B4-BE49-F238E27FC236}">
                <a16:creationId xmlns:a16="http://schemas.microsoft.com/office/drawing/2014/main" id="{5224C3C8-E78B-4A4A-9252-CC9B246943DF}"/>
              </a:ext>
            </a:extLst>
          </p:cNvPr>
          <p:cNvCxnSpPr>
            <a:cxnSpLocks/>
          </p:cNvCxnSpPr>
          <p:nvPr/>
        </p:nvCxnSpPr>
        <p:spPr>
          <a:xfrm>
            <a:off x="5673891" y="2243692"/>
            <a:ext cx="1182669" cy="0"/>
          </a:xfrm>
          <a:prstGeom prst="line">
            <a:avLst/>
          </a:prstGeom>
          <a:solidFill>
            <a:schemeClr val="tx1"/>
          </a:solidFill>
          <a:ln w="47625" cap="flat">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sp>
        <p:nvSpPr>
          <p:cNvPr id="24" name="palo_2">
            <a:extLst>
              <a:ext uri="{FF2B5EF4-FFF2-40B4-BE49-F238E27FC236}">
                <a16:creationId xmlns:a16="http://schemas.microsoft.com/office/drawing/2014/main" id="{80718BBB-3FDD-4A29-847A-D27BB3E2FB0A}"/>
              </a:ext>
            </a:extLst>
          </p:cNvPr>
          <p:cNvSpPr>
            <a:spLocks/>
          </p:cNvSpPr>
          <p:nvPr/>
        </p:nvSpPr>
        <p:spPr bwMode="auto">
          <a:xfrm>
            <a:off x="4868865" y="1619250"/>
            <a:ext cx="45719" cy="289960"/>
          </a:xfrm>
          <a:custGeom>
            <a:avLst/>
            <a:gdLst/>
            <a:ahLst/>
            <a:cxnLst>
              <a:cxn ang="0">
                <a:pos x="0" y="0"/>
              </a:cxn>
              <a:cxn ang="0">
                <a:pos x="0" y="97"/>
              </a:cxn>
              <a:cxn ang="0">
                <a:pos x="12" y="97"/>
              </a:cxn>
              <a:cxn ang="0">
                <a:pos x="12" y="0"/>
              </a:cxn>
            </a:cxnLst>
            <a:rect l="0" t="0" r="r" b="b"/>
            <a:pathLst>
              <a:path w="12" h="104">
                <a:moveTo>
                  <a:pt x="0" y="0"/>
                </a:moveTo>
                <a:cubicBezTo>
                  <a:pt x="0" y="97"/>
                  <a:pt x="0" y="97"/>
                  <a:pt x="0" y="97"/>
                </a:cubicBezTo>
                <a:cubicBezTo>
                  <a:pt x="0" y="97"/>
                  <a:pt x="6" y="104"/>
                  <a:pt x="12" y="97"/>
                </a:cubicBezTo>
                <a:cubicBezTo>
                  <a:pt x="12" y="0"/>
                  <a:pt x="12" y="0"/>
                  <a:pt x="12" y="0"/>
                </a:cubicBezTo>
              </a:path>
            </a:pathLst>
          </a:custGeom>
          <a:solidFill>
            <a:srgbClr val="905622"/>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25" name="flag_2">
            <a:extLst>
              <a:ext uri="{FF2B5EF4-FFF2-40B4-BE49-F238E27FC236}">
                <a16:creationId xmlns:a16="http://schemas.microsoft.com/office/drawing/2014/main" id="{0F022382-11DF-4DF4-9E41-8E1925246E19}"/>
              </a:ext>
            </a:extLst>
          </p:cNvPr>
          <p:cNvSpPr>
            <a:spLocks/>
          </p:cNvSpPr>
          <p:nvPr/>
        </p:nvSpPr>
        <p:spPr bwMode="auto">
          <a:xfrm>
            <a:off x="4921545" y="1591382"/>
            <a:ext cx="224376" cy="131149"/>
          </a:xfrm>
          <a:custGeom>
            <a:avLst/>
            <a:gdLst/>
            <a:ahLst/>
            <a:cxnLst>
              <a:cxn ang="0">
                <a:pos x="70" y="61"/>
              </a:cxn>
              <a:cxn ang="0">
                <a:pos x="40" y="67"/>
              </a:cxn>
              <a:cxn ang="0">
                <a:pos x="0" y="70"/>
              </a:cxn>
              <a:cxn ang="0">
                <a:pos x="0" y="18"/>
              </a:cxn>
              <a:cxn ang="0">
                <a:pos x="36" y="16"/>
              </a:cxn>
              <a:cxn ang="0">
                <a:pos x="80" y="16"/>
              </a:cxn>
              <a:cxn ang="0">
                <a:pos x="80" y="55"/>
              </a:cxn>
            </a:cxnLst>
            <a:rect l="0" t="0" r="r" b="b"/>
            <a:pathLst>
              <a:path w="80" h="77">
                <a:moveTo>
                  <a:pt x="70" y="61"/>
                </a:moveTo>
                <a:cubicBezTo>
                  <a:pt x="62" y="59"/>
                  <a:pt x="49" y="59"/>
                  <a:pt x="40" y="67"/>
                </a:cubicBezTo>
                <a:cubicBezTo>
                  <a:pt x="40" y="67"/>
                  <a:pt x="19" y="77"/>
                  <a:pt x="0" y="70"/>
                </a:cubicBezTo>
                <a:cubicBezTo>
                  <a:pt x="0" y="18"/>
                  <a:pt x="0" y="18"/>
                  <a:pt x="0" y="18"/>
                </a:cubicBezTo>
                <a:cubicBezTo>
                  <a:pt x="0" y="18"/>
                  <a:pt x="19" y="27"/>
                  <a:pt x="36" y="16"/>
                </a:cubicBezTo>
                <a:cubicBezTo>
                  <a:pt x="36" y="16"/>
                  <a:pt x="60" y="0"/>
                  <a:pt x="80" y="16"/>
                </a:cubicBezTo>
                <a:cubicBezTo>
                  <a:pt x="80" y="55"/>
                  <a:pt x="80" y="55"/>
                  <a:pt x="80" y="55"/>
                </a:cubicBezTo>
              </a:path>
            </a:pathLst>
          </a:custGeom>
          <a:solidFill>
            <a:srgbClr val="FFC000"/>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26" name="sistema_2">
            <a:extLst>
              <a:ext uri="{FF2B5EF4-FFF2-40B4-BE49-F238E27FC236}">
                <a16:creationId xmlns:a16="http://schemas.microsoft.com/office/drawing/2014/main" id="{CA823F10-B498-4C8E-95FA-7A4ABCF033B6}"/>
              </a:ext>
            </a:extLst>
          </p:cNvPr>
          <p:cNvSpPr/>
          <p:nvPr/>
        </p:nvSpPr>
        <p:spPr>
          <a:xfrm>
            <a:off x="6550665" y="5463628"/>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roceso_2">
            <a:extLst>
              <a:ext uri="{FF2B5EF4-FFF2-40B4-BE49-F238E27FC236}">
                <a16:creationId xmlns:a16="http://schemas.microsoft.com/office/drawing/2014/main" id="{9F498195-3AA2-437A-915F-0493F31F476F}"/>
              </a:ext>
            </a:extLst>
          </p:cNvPr>
          <p:cNvSpPr/>
          <p:nvPr/>
        </p:nvSpPr>
        <p:spPr>
          <a:xfrm>
            <a:off x="6550664" y="5633879"/>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d_gap_2">
            <a:extLst>
              <a:ext uri="{FF2B5EF4-FFF2-40B4-BE49-F238E27FC236}">
                <a16:creationId xmlns:a16="http://schemas.microsoft.com/office/drawing/2014/main" id="{5625411D-7850-4B53-A2ED-E476A4B53DFA}"/>
              </a:ext>
            </a:extLst>
          </p:cNvPr>
          <p:cNvSpPr/>
          <p:nvPr/>
        </p:nvSpPr>
        <p:spPr>
          <a:xfrm>
            <a:off x="4907857" y="1722532"/>
            <a:ext cx="297811" cy="215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s-ES_tradnl" sz="1400" b="1" dirty="0">
              <a:solidFill>
                <a:schemeClr val="tx1"/>
              </a:solidFill>
            </a:endParaRPr>
          </a:p>
        </p:txBody>
      </p:sp>
      <p:sp>
        <p:nvSpPr>
          <p:cNvPr id="29" name="Título GAP_2">
            <a:extLst>
              <a:ext uri="{FF2B5EF4-FFF2-40B4-BE49-F238E27FC236}">
                <a16:creationId xmlns:a16="http://schemas.microsoft.com/office/drawing/2014/main" id="{E4BF90DC-FD08-4987-BF5F-A478D6B83E72}"/>
              </a:ext>
            </a:extLst>
          </p:cNvPr>
          <p:cNvSpPr txBox="1">
            <a:spLocks/>
          </p:cNvSpPr>
          <p:nvPr/>
        </p:nvSpPr>
        <p:spPr>
          <a:xfrm>
            <a:off x="4891724" y="1870380"/>
            <a:ext cx="2871732" cy="415695"/>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ES_tradnl" sz="1400" b="1" i="0" u="none" strike="noStrike" kern="1200" cap="none" spc="0" normalizeH="0" baseline="0" dirty="0">
              <a:ln>
                <a:noFill/>
              </a:ln>
              <a:effectLst/>
              <a:uLnTx/>
              <a:uFillTx/>
              <a:ea typeface="+mn-ea"/>
              <a:cs typeface="+mn-cs"/>
            </a:endParaRPr>
          </a:p>
        </p:txBody>
      </p:sp>
      <p:grpSp>
        <p:nvGrpSpPr>
          <p:cNvPr id="52" name="g_3">
            <a:extLst>
              <a:ext uri="{FF2B5EF4-FFF2-40B4-BE49-F238E27FC236}">
                <a16:creationId xmlns:a16="http://schemas.microsoft.com/office/drawing/2014/main" id="{14BD27FE-2E67-4079-9CD2-4E74A9B97D11}"/>
              </a:ext>
            </a:extLst>
          </p:cNvPr>
          <p:cNvGrpSpPr/>
          <p:nvPr/>
        </p:nvGrpSpPr>
        <p:grpSpPr>
          <a:xfrm>
            <a:off x="8078609" y="1399067"/>
            <a:ext cx="3209744" cy="4406197"/>
            <a:chOff x="8078609" y="1399067"/>
            <a:chExt cx="3209744" cy="4406197"/>
          </a:xfrm>
        </p:grpSpPr>
        <p:sp>
          <p:nvSpPr>
            <p:cNvPr id="30" name="Rectangle 29">
              <a:extLst>
                <a:ext uri="{FF2B5EF4-FFF2-40B4-BE49-F238E27FC236}">
                  <a16:creationId xmlns:a16="http://schemas.microsoft.com/office/drawing/2014/main" id="{BF0042F8-7CB9-48A9-9CA0-A055E62CC547}"/>
                </a:ext>
              </a:extLst>
            </p:cNvPr>
            <p:cNvSpPr/>
            <p:nvPr/>
          </p:nvSpPr>
          <p:spPr>
            <a:xfrm>
              <a:off x="8369693" y="1841618"/>
              <a:ext cx="2918660" cy="37922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mj-lt"/>
              </a:endParaRPr>
            </a:p>
          </p:txBody>
        </p:sp>
        <p:sp>
          <p:nvSpPr>
            <p:cNvPr id="31" name="Oval 20">
              <a:extLst>
                <a:ext uri="{FF2B5EF4-FFF2-40B4-BE49-F238E27FC236}">
                  <a16:creationId xmlns:a16="http://schemas.microsoft.com/office/drawing/2014/main" id="{1D886DA0-12E6-43BD-9BC6-F21A762C1F39}"/>
                </a:ext>
              </a:extLst>
            </p:cNvPr>
            <p:cNvSpPr/>
            <p:nvPr/>
          </p:nvSpPr>
          <p:spPr>
            <a:xfrm>
              <a:off x="8078609" y="1399067"/>
              <a:ext cx="800387" cy="68487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a:solidFill>
                  <a:srgbClr val="69AFD3"/>
                </a:solidFill>
                <a:latin typeface="+mj-lt"/>
              </a:endParaRPr>
            </a:p>
          </p:txBody>
        </p:sp>
        <p:sp>
          <p:nvSpPr>
            <p:cNvPr id="32" name="TextBox 31">
              <a:extLst>
                <a:ext uri="{FF2B5EF4-FFF2-40B4-BE49-F238E27FC236}">
                  <a16:creationId xmlns:a16="http://schemas.microsoft.com/office/drawing/2014/main" id="{44850FC9-8E7F-45F4-AA65-2095698803AA}"/>
                </a:ext>
              </a:extLst>
            </p:cNvPr>
            <p:cNvSpPr txBox="1"/>
            <p:nvPr/>
          </p:nvSpPr>
          <p:spPr>
            <a:xfrm>
              <a:off x="9378249" y="5409264"/>
              <a:ext cx="1079124" cy="396000"/>
            </a:xfrm>
            <a:prstGeom prst="rect">
              <a:avLst/>
            </a:prstGeom>
            <a:solidFill>
              <a:schemeClr val="bg1"/>
            </a:solidFill>
            <a:ln w="28575">
              <a:solidFill>
                <a:srgbClr val="FFC000"/>
              </a:solidFill>
            </a:ln>
          </p:spPr>
          <p:txBody>
            <a:bodyPr wrap="square" rtlCol="0">
              <a:spAutoFit/>
            </a:bodyPr>
            <a:lstStyle/>
            <a:p>
              <a:r>
                <a:rPr lang="es-ES_tradnl" sz="1100" b="1" dirty="0"/>
                <a:t>Sistemas:</a:t>
              </a:r>
            </a:p>
            <a:p>
              <a:r>
                <a:rPr lang="es-ES_tradnl" sz="1100" b="1" dirty="0"/>
                <a:t>Procesos:</a:t>
              </a:r>
            </a:p>
          </p:txBody>
        </p:sp>
      </p:grpSp>
      <p:cxnSp>
        <p:nvCxnSpPr>
          <p:cNvPr id="33" name="linea_3">
            <a:extLst>
              <a:ext uri="{FF2B5EF4-FFF2-40B4-BE49-F238E27FC236}">
                <a16:creationId xmlns:a16="http://schemas.microsoft.com/office/drawing/2014/main" id="{78EEEDC3-D0F7-4A59-A459-044F922E37B9}"/>
              </a:ext>
            </a:extLst>
          </p:cNvPr>
          <p:cNvCxnSpPr>
            <a:cxnSpLocks/>
          </p:cNvCxnSpPr>
          <p:nvPr/>
        </p:nvCxnSpPr>
        <p:spPr>
          <a:xfrm>
            <a:off x="9224184" y="2243692"/>
            <a:ext cx="1182669" cy="0"/>
          </a:xfrm>
          <a:prstGeom prst="line">
            <a:avLst/>
          </a:prstGeom>
          <a:solidFill>
            <a:schemeClr val="tx1"/>
          </a:solidFill>
          <a:ln w="47625" cap="flat">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sp>
        <p:nvSpPr>
          <p:cNvPr id="34" name="palo_3">
            <a:extLst>
              <a:ext uri="{FF2B5EF4-FFF2-40B4-BE49-F238E27FC236}">
                <a16:creationId xmlns:a16="http://schemas.microsoft.com/office/drawing/2014/main" id="{17409C84-3EFD-45A3-B7DE-C53D799367E0}"/>
              </a:ext>
            </a:extLst>
          </p:cNvPr>
          <p:cNvSpPr>
            <a:spLocks/>
          </p:cNvSpPr>
          <p:nvPr/>
        </p:nvSpPr>
        <p:spPr bwMode="auto">
          <a:xfrm>
            <a:off x="8419158" y="1619250"/>
            <a:ext cx="45719" cy="289960"/>
          </a:xfrm>
          <a:custGeom>
            <a:avLst/>
            <a:gdLst/>
            <a:ahLst/>
            <a:cxnLst>
              <a:cxn ang="0">
                <a:pos x="0" y="0"/>
              </a:cxn>
              <a:cxn ang="0">
                <a:pos x="0" y="97"/>
              </a:cxn>
              <a:cxn ang="0">
                <a:pos x="12" y="97"/>
              </a:cxn>
              <a:cxn ang="0">
                <a:pos x="12" y="0"/>
              </a:cxn>
            </a:cxnLst>
            <a:rect l="0" t="0" r="r" b="b"/>
            <a:pathLst>
              <a:path w="12" h="104">
                <a:moveTo>
                  <a:pt x="0" y="0"/>
                </a:moveTo>
                <a:cubicBezTo>
                  <a:pt x="0" y="97"/>
                  <a:pt x="0" y="97"/>
                  <a:pt x="0" y="97"/>
                </a:cubicBezTo>
                <a:cubicBezTo>
                  <a:pt x="0" y="97"/>
                  <a:pt x="6" y="104"/>
                  <a:pt x="12" y="97"/>
                </a:cubicBezTo>
                <a:cubicBezTo>
                  <a:pt x="12" y="0"/>
                  <a:pt x="12" y="0"/>
                  <a:pt x="12" y="0"/>
                </a:cubicBezTo>
              </a:path>
            </a:pathLst>
          </a:custGeom>
          <a:solidFill>
            <a:srgbClr val="905622"/>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35" name="flag_3">
            <a:extLst>
              <a:ext uri="{FF2B5EF4-FFF2-40B4-BE49-F238E27FC236}">
                <a16:creationId xmlns:a16="http://schemas.microsoft.com/office/drawing/2014/main" id="{C0B944B5-3E38-4750-9098-DBD629D18665}"/>
              </a:ext>
            </a:extLst>
          </p:cNvPr>
          <p:cNvSpPr>
            <a:spLocks/>
          </p:cNvSpPr>
          <p:nvPr/>
        </p:nvSpPr>
        <p:spPr bwMode="auto">
          <a:xfrm>
            <a:off x="8471838" y="1591382"/>
            <a:ext cx="224376" cy="131149"/>
          </a:xfrm>
          <a:custGeom>
            <a:avLst/>
            <a:gdLst/>
            <a:ahLst/>
            <a:cxnLst>
              <a:cxn ang="0">
                <a:pos x="70" y="61"/>
              </a:cxn>
              <a:cxn ang="0">
                <a:pos x="40" y="67"/>
              </a:cxn>
              <a:cxn ang="0">
                <a:pos x="0" y="70"/>
              </a:cxn>
              <a:cxn ang="0">
                <a:pos x="0" y="18"/>
              </a:cxn>
              <a:cxn ang="0">
                <a:pos x="36" y="16"/>
              </a:cxn>
              <a:cxn ang="0">
                <a:pos x="80" y="16"/>
              </a:cxn>
              <a:cxn ang="0">
                <a:pos x="80" y="55"/>
              </a:cxn>
            </a:cxnLst>
            <a:rect l="0" t="0" r="r" b="b"/>
            <a:pathLst>
              <a:path w="80" h="77">
                <a:moveTo>
                  <a:pt x="70" y="61"/>
                </a:moveTo>
                <a:cubicBezTo>
                  <a:pt x="62" y="59"/>
                  <a:pt x="49" y="59"/>
                  <a:pt x="40" y="67"/>
                </a:cubicBezTo>
                <a:cubicBezTo>
                  <a:pt x="40" y="67"/>
                  <a:pt x="19" y="77"/>
                  <a:pt x="0" y="70"/>
                </a:cubicBezTo>
                <a:cubicBezTo>
                  <a:pt x="0" y="18"/>
                  <a:pt x="0" y="18"/>
                  <a:pt x="0" y="18"/>
                </a:cubicBezTo>
                <a:cubicBezTo>
                  <a:pt x="0" y="18"/>
                  <a:pt x="19" y="27"/>
                  <a:pt x="36" y="16"/>
                </a:cubicBezTo>
                <a:cubicBezTo>
                  <a:pt x="36" y="16"/>
                  <a:pt x="60" y="0"/>
                  <a:pt x="80" y="16"/>
                </a:cubicBezTo>
                <a:cubicBezTo>
                  <a:pt x="80" y="55"/>
                  <a:pt x="80" y="55"/>
                  <a:pt x="80" y="55"/>
                </a:cubicBezTo>
              </a:path>
            </a:pathLst>
          </a:custGeom>
          <a:solidFill>
            <a:srgbClr val="FFC000"/>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36" name="sistema_3">
            <a:extLst>
              <a:ext uri="{FF2B5EF4-FFF2-40B4-BE49-F238E27FC236}">
                <a16:creationId xmlns:a16="http://schemas.microsoft.com/office/drawing/2014/main" id="{232EA26F-887B-4138-8BF0-C0FC792D941B}"/>
              </a:ext>
            </a:extLst>
          </p:cNvPr>
          <p:cNvSpPr/>
          <p:nvPr/>
        </p:nvSpPr>
        <p:spPr>
          <a:xfrm>
            <a:off x="10100958" y="5463628"/>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roceso_3">
            <a:extLst>
              <a:ext uri="{FF2B5EF4-FFF2-40B4-BE49-F238E27FC236}">
                <a16:creationId xmlns:a16="http://schemas.microsoft.com/office/drawing/2014/main" id="{0D109475-F16E-4EB9-AA5C-AD8AF80B9E47}"/>
              </a:ext>
            </a:extLst>
          </p:cNvPr>
          <p:cNvSpPr/>
          <p:nvPr/>
        </p:nvSpPr>
        <p:spPr>
          <a:xfrm>
            <a:off x="10100957" y="5633879"/>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d_gap_3">
            <a:extLst>
              <a:ext uri="{FF2B5EF4-FFF2-40B4-BE49-F238E27FC236}">
                <a16:creationId xmlns:a16="http://schemas.microsoft.com/office/drawing/2014/main" id="{00D41C36-18C0-46DF-9607-F00C1E002735}"/>
              </a:ext>
            </a:extLst>
          </p:cNvPr>
          <p:cNvSpPr/>
          <p:nvPr/>
        </p:nvSpPr>
        <p:spPr>
          <a:xfrm>
            <a:off x="8458150" y="1722532"/>
            <a:ext cx="297811" cy="215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s-ES_tradnl" sz="1400" b="1" dirty="0">
              <a:solidFill>
                <a:schemeClr val="tx1"/>
              </a:solidFill>
            </a:endParaRPr>
          </a:p>
        </p:txBody>
      </p:sp>
      <p:sp>
        <p:nvSpPr>
          <p:cNvPr id="39" name="Título GAP_3">
            <a:extLst>
              <a:ext uri="{FF2B5EF4-FFF2-40B4-BE49-F238E27FC236}">
                <a16:creationId xmlns:a16="http://schemas.microsoft.com/office/drawing/2014/main" id="{F1577EC8-5150-4FF6-B772-3F8E5820E227}"/>
              </a:ext>
            </a:extLst>
          </p:cNvPr>
          <p:cNvSpPr txBox="1">
            <a:spLocks/>
          </p:cNvSpPr>
          <p:nvPr/>
        </p:nvSpPr>
        <p:spPr>
          <a:xfrm>
            <a:off x="8442017" y="1870380"/>
            <a:ext cx="2871732" cy="415695"/>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ES_tradnl" sz="1400" b="1" i="0" u="none" strike="noStrike" kern="1200" cap="none" spc="0" normalizeH="0" baseline="0" dirty="0">
              <a:ln>
                <a:noFill/>
              </a:ln>
              <a:effectLst/>
              <a:uLnTx/>
              <a:uFillTx/>
              <a:ea typeface="+mn-ea"/>
              <a:cs typeface="+mn-cs"/>
            </a:endParaRPr>
          </a:p>
        </p:txBody>
      </p:sp>
      <p:sp>
        <p:nvSpPr>
          <p:cNvPr id="41" name="GAP_2">
            <a:extLst>
              <a:ext uri="{FF2B5EF4-FFF2-40B4-BE49-F238E27FC236}">
                <a16:creationId xmlns:a16="http://schemas.microsoft.com/office/drawing/2014/main" id="{1F07F2B3-7EFA-45E8-B20C-FC021C051702}"/>
              </a:ext>
            </a:extLst>
          </p:cNvPr>
          <p:cNvSpPr/>
          <p:nvPr/>
        </p:nvSpPr>
        <p:spPr>
          <a:xfrm>
            <a:off x="4881534" y="2452985"/>
            <a:ext cx="2802521" cy="1453168"/>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100" dirty="0">
              <a:solidFill>
                <a:prstClr val="black"/>
              </a:solidFill>
              <a:latin typeface="Calibri Light" panose="020F0302020204030204"/>
            </a:endParaRPr>
          </a:p>
        </p:txBody>
      </p:sp>
      <p:sp>
        <p:nvSpPr>
          <p:cNvPr id="42" name="Objetivo_1">
            <a:extLst>
              <a:ext uri="{FF2B5EF4-FFF2-40B4-BE49-F238E27FC236}">
                <a16:creationId xmlns:a16="http://schemas.microsoft.com/office/drawing/2014/main" id="{1FA66CE1-F30D-4C30-B9BC-FFD4E8E78BED}"/>
              </a:ext>
            </a:extLst>
          </p:cNvPr>
          <p:cNvSpPr/>
          <p:nvPr/>
        </p:nvSpPr>
        <p:spPr>
          <a:xfrm>
            <a:off x="1282394" y="4080888"/>
            <a:ext cx="2802521" cy="1250651"/>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400" dirty="0">
              <a:solidFill>
                <a:prstClr val="black"/>
              </a:solidFill>
              <a:latin typeface="Calibri Light" panose="020F0302020204030204"/>
            </a:endParaRPr>
          </a:p>
        </p:txBody>
      </p:sp>
      <p:sp>
        <p:nvSpPr>
          <p:cNvPr id="44" name="Objetivo_2">
            <a:extLst>
              <a:ext uri="{FF2B5EF4-FFF2-40B4-BE49-F238E27FC236}">
                <a16:creationId xmlns:a16="http://schemas.microsoft.com/office/drawing/2014/main" id="{414C45D9-D246-4843-AB6E-ADCC92B765FC}"/>
              </a:ext>
            </a:extLst>
          </p:cNvPr>
          <p:cNvSpPr/>
          <p:nvPr/>
        </p:nvSpPr>
        <p:spPr>
          <a:xfrm>
            <a:off x="4881534" y="4080888"/>
            <a:ext cx="2802521" cy="1250651"/>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100" dirty="0">
              <a:solidFill>
                <a:prstClr val="black"/>
              </a:solidFill>
              <a:latin typeface="Calibri Light" panose="020F0302020204030204"/>
            </a:endParaRPr>
          </a:p>
        </p:txBody>
      </p:sp>
      <p:sp>
        <p:nvSpPr>
          <p:cNvPr id="45" name="Objetivo_3">
            <a:extLst>
              <a:ext uri="{FF2B5EF4-FFF2-40B4-BE49-F238E27FC236}">
                <a16:creationId xmlns:a16="http://schemas.microsoft.com/office/drawing/2014/main" id="{E8CCEC3A-F759-40D9-B1A4-5F9FC057BFB4}"/>
              </a:ext>
            </a:extLst>
          </p:cNvPr>
          <p:cNvSpPr/>
          <p:nvPr/>
        </p:nvSpPr>
        <p:spPr>
          <a:xfrm>
            <a:off x="8438003" y="4109582"/>
            <a:ext cx="2802521" cy="1221957"/>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200" dirty="0">
              <a:solidFill>
                <a:prstClr val="black"/>
              </a:solidFill>
              <a:latin typeface="Calibri Light" panose="020F0302020204030204"/>
            </a:endParaRPr>
          </a:p>
        </p:txBody>
      </p:sp>
      <p:sp>
        <p:nvSpPr>
          <p:cNvPr id="48" name="Título GAP_1">
            <a:extLst>
              <a:ext uri="{FF2B5EF4-FFF2-40B4-BE49-F238E27FC236}">
                <a16:creationId xmlns:a16="http://schemas.microsoft.com/office/drawing/2014/main" id="{ABAC7D16-9D35-468E-AE08-C0B74390BC25}"/>
              </a:ext>
            </a:extLst>
          </p:cNvPr>
          <p:cNvSpPr txBox="1"/>
          <p:nvPr/>
        </p:nvSpPr>
        <p:spPr>
          <a:xfrm>
            <a:off x="1469214" y="1945772"/>
            <a:ext cx="2462247" cy="307811"/>
          </a:xfrm>
          <a:prstGeom prst="rect">
            <a:avLst/>
          </a:prstGeom>
        </p:spPr>
        <p:txBody>
          <a:bodyPr/>
          <a:lstStyle>
            <a:defPPr>
              <a:defRPr lang="pt-PT"/>
            </a:defPPr>
            <a:lvl1pPr marR="0" lvl="0" indent="0" algn="ctr" fontAlgn="auto">
              <a:lnSpc>
                <a:spcPct val="90000"/>
              </a:lnSpc>
              <a:spcBef>
                <a:spcPts val="1000"/>
              </a:spcBef>
              <a:spcAft>
                <a:spcPts val="0"/>
              </a:spcAft>
              <a:buClrTx/>
              <a:buSzTx/>
              <a:buFont typeface="Arial" panose="020B0604020202020204" pitchFamily="34" charset="0"/>
              <a:buNone/>
              <a:tabLst/>
              <a:defRPr kumimoji="0" sz="1400" b="1" i="0" u="none" strike="noStrike" cap="none" spc="0" normalizeH="0" baseline="0">
                <a:ln>
                  <a:noFill/>
                </a:ln>
                <a:effectLst/>
                <a:uLnTx/>
                <a:uFillTx/>
              </a:defRPr>
            </a:lvl1pPr>
          </a:lstStyle>
          <a:p>
            <a:endParaRPr lang="es-ES" dirty="0"/>
          </a:p>
        </p:txBody>
      </p:sp>
    </p:spTree>
    <p:extLst>
      <p:ext uri="{BB962C8B-B14F-4D97-AF65-F5344CB8AC3E}">
        <p14:creationId xmlns:p14="http://schemas.microsoft.com/office/powerpoint/2010/main" val="2123779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25d52fde-eb10-4e70-8aa2-c1e9f5b2942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5Ko5fK4RtCWgfiHi9RLQg"/>
</p:tagLst>
</file>

<file path=ppt/tags/tag3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JOd_gjjdQzeO9kf0_wSg3w"/>
</p:tagLst>
</file>

<file path=ppt/tags/tag4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8.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D7HNMvlQbCZdtvaViFNs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cPGFw_NVS422W_v2S7n6Bg"/>
</p:tagLst>
</file>

<file path=ppt/tags/tag7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uIyzMOgRpWZvBx07YyGM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dNfUm5KtQkuxN9SW375jh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A5AdLARROS338PdZ_kU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Invent 2019">
  <a:themeElements>
    <a:clrScheme name="Capgemini Invent D">
      <a:dk1>
        <a:sysClr val="windowText" lastClr="000000"/>
      </a:dk1>
      <a:lt1>
        <a:srgbClr val="FFFFFF"/>
      </a:lt1>
      <a:dk2>
        <a:srgbClr val="2B143D"/>
      </a:dk2>
      <a:lt2>
        <a:srgbClr val="ECECEC"/>
      </a:lt2>
      <a:accent1>
        <a:srgbClr val="0070AD"/>
      </a:accent1>
      <a:accent2>
        <a:srgbClr val="12ABDB"/>
      </a:accent2>
      <a:accent3>
        <a:srgbClr val="7F7F7F"/>
      </a:accent3>
      <a:accent4>
        <a:srgbClr val="FF304C"/>
      </a:accent4>
      <a:accent5>
        <a:srgbClr val="95E616"/>
      </a:accent5>
      <a:accent6>
        <a:srgbClr val="00C37B"/>
      </a:accent6>
      <a:hlink>
        <a:srgbClr val="12ABDB"/>
      </a:hlink>
      <a:folHlink>
        <a:srgbClr val="7E39BA"/>
      </a:folHlink>
    </a:clrScheme>
    <a:fontScheme name="Ubuntu">
      <a:majorFont>
        <a:latin typeface="Ubuntu"/>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marL="95250" indent="-95250" algn="l">
          <a:spcBef>
            <a:spcPct val="0"/>
          </a:spcBef>
          <a:defRPr sz="1400" dirty="0" err="1" smtClean="0"/>
        </a:defPPr>
      </a:lstStyle>
    </a:txDef>
  </a:objectDefaults>
  <a:extraClrSchemeLst/>
  <a:custClrLst>
    <a:custClr name="Light Capgemini Blue">
      <a:srgbClr val="7FBAD9"/>
    </a:custClr>
    <a:custClr name="Light Vibrant Blue">
      <a:srgbClr val="88D5ED"/>
    </a:custClr>
    <a:custClr name="Bright Green">
      <a:srgbClr val="C8FF16"/>
    </a:custClr>
    <a:custClr name="Green">
      <a:srgbClr val="00C37B"/>
    </a:custClr>
    <a:custClr name="Dark Green">
      <a:srgbClr val="15596B"/>
    </a:custClr>
    <a:custClr name="Bright Aqua">
      <a:srgbClr val="01D1D0"/>
    </a:custClr>
    <a:custClr name="Aqua">
      <a:srgbClr val="0F999C"/>
    </a:custClr>
    <a:custClr name="Orange">
      <a:srgbClr val="FF6327"/>
    </a:custClr>
    <a:custClr name="Peach">
      <a:srgbClr val="F37D83"/>
    </a:custClr>
    <a:custClr name="Light Claret">
      <a:srgbClr val="CB2980"/>
    </a:custClr>
    <a:custClr name="Claret">
      <a:srgbClr val="860864"/>
    </a:custClr>
    <a:custClr name="Bright Purple">
      <a:srgbClr val="6D64CC"/>
    </a:custClr>
    <a:custClr name="Purple">
      <a:srgbClr val="7E39BA"/>
    </a:custClr>
    <a:custClr name="Dark Purple">
      <a:srgbClr val="4701A7"/>
    </a:custClr>
  </a:custClrLst>
  <a:extLst>
    <a:ext uri="{05A4C25C-085E-4340-85A3-A5531E510DB2}">
      <thm15:themeFamily xmlns:thm15="http://schemas.microsoft.com/office/thememl/2012/main" name="CapgeminiInvent_Master.pptx" id="{87005D6F-2E27-406D-9057-72E1B49C81B2}" vid="{5B2D328B-CEB3-485A-9DAD-B50756962277}"/>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375</Words>
  <Application>Microsoft Office PowerPoint</Application>
  <PresentationFormat>Widescreen</PresentationFormat>
  <Paragraphs>141</Paragraphs>
  <Slides>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4" baseType="lpstr">
      <vt:lpstr>Arial</vt:lpstr>
      <vt:lpstr>Calibri Light</vt:lpstr>
      <vt:lpstr>Playfair Display</vt:lpstr>
      <vt:lpstr>Soho Gothic Pro Light</vt:lpstr>
      <vt:lpstr>Ubuntu</vt:lpstr>
      <vt:lpstr>Verdana</vt:lpstr>
      <vt:lpstr>Wingdings</vt:lpstr>
      <vt:lpstr>Capgemini Invent 2019</vt:lpstr>
      <vt:lpstr>think-cell Slide</vt:lpstr>
      <vt:lpstr>PowerPoint Presentation</vt:lpstr>
      <vt:lpstr>PowerPoint Presentation</vt:lpstr>
      <vt:lpstr>PowerPoint Presentation</vt:lpstr>
      <vt:lpstr>Complejidad vs prioridad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2020-04-15T17:55:33Z</dcterms:created>
  <dcterms:modified xsi:type="dcterms:W3CDTF">2020-04-26T17:28:39Z</dcterms:modified>
</cp:coreProperties>
</file>