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40A484-EF00-A86E-F7F5-5A5085143A3B}" v="381" dt="2025-06-02T16:12:18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37696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/>
                <a:ea typeface="+mj-lt"/>
                <a:cs typeface="+mj-lt"/>
              </a:rPr>
              <a:t>Разработка персонального блога «карта компетенций и развития начинающего </a:t>
            </a:r>
            <a:r>
              <a:rPr lang="ru-RU" sz="3600" b="1" err="1">
                <a:latin typeface="Times New Roman"/>
                <a:ea typeface="+mj-lt"/>
                <a:cs typeface="+mj-lt"/>
              </a:rPr>
              <a:t>frontend</a:t>
            </a:r>
            <a:r>
              <a:rPr lang="ru-RU" sz="3600" b="1" dirty="0">
                <a:latin typeface="Times New Roman"/>
                <a:ea typeface="+mj-lt"/>
                <a:cs typeface="+mj-lt"/>
              </a:rPr>
              <a:t>-разработчика»</a:t>
            </a:r>
            <a:endParaRPr lang="ru-RU" sz="3600" b="1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737418"/>
            <a:ext cx="6652260" cy="15490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Выполнил: </a:t>
            </a:r>
            <a:r>
              <a:rPr lang="ru-RU" err="1">
                <a:ea typeface="+mn-lt"/>
                <a:cs typeface="+mn-lt"/>
              </a:rPr>
              <a:t>Д.П.Пуюл</a:t>
            </a:r>
            <a:r>
              <a:rPr lang="ru-RU">
                <a:ea typeface="+mn-lt"/>
                <a:cs typeface="+mn-lt"/>
              </a:rPr>
              <a:t>, обучающийся </a:t>
            </a:r>
            <a:r>
              <a:rPr lang="en-US">
                <a:ea typeface="+mn-lt"/>
                <a:cs typeface="+mn-lt"/>
              </a:rPr>
              <a:t>I</a:t>
            </a:r>
            <a:r>
              <a:rPr lang="ru-RU">
                <a:ea typeface="+mn-lt"/>
                <a:cs typeface="+mn-lt"/>
              </a:rPr>
              <a:t> курса,</a:t>
            </a:r>
          </a:p>
          <a:p>
            <a:r>
              <a:rPr lang="ru-RU">
                <a:ea typeface="+mn-lt"/>
                <a:cs typeface="+mn-lt"/>
              </a:rPr>
              <a:t>специальность 09.02.07 «Информационные системы и программирование»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F90E-EE28-1A76-9FAB-F7B69D73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Английский язык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480F-8EE9-C961-5974-977103A6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План обучения </a:t>
            </a:r>
            <a:r>
              <a:rPr lang="ru-RU" err="1">
                <a:ea typeface="+mn-lt"/>
                <a:cs typeface="+mn-lt"/>
              </a:rPr>
              <a:t>Frontend</a:t>
            </a:r>
            <a:r>
              <a:rPr lang="ru-RU" dirty="0">
                <a:ea typeface="+mn-lt"/>
                <a:cs typeface="+mn-lt"/>
              </a:rPr>
              <a:t> должен обязательно включать в себя подтягивание English. Знание английского является одним из основных требований к фронтенду-разработчику, поскольку большое количество полезной информации находится именно на англоязычных сайтах. 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Уровень чтения технической документации будет достаточным для комфортного использования иностранных ресурсов (</a:t>
            </a:r>
            <a:r>
              <a:rPr lang="ru-RU" err="1">
                <a:ea typeface="+mn-lt"/>
                <a:cs typeface="+mn-lt"/>
              </a:rPr>
              <a:t>Intermediate</a:t>
            </a:r>
            <a:r>
              <a:rPr lang="ru-RU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Среди программистов бытует выражение: «Какой язык следует учить первым? Учи английский!».</a:t>
            </a:r>
          </a:p>
        </p:txBody>
      </p:sp>
    </p:spTree>
    <p:extLst>
      <p:ext uri="{BB962C8B-B14F-4D97-AF65-F5344CB8AC3E}">
        <p14:creationId xmlns:p14="http://schemas.microsoft.com/office/powerpoint/2010/main" val="410727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E271-6F54-4A30-4D9A-ABEDFBED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Выбор технологий и инструментов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ADC5-E3F9-8FDC-E5F2-6EA77FEF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0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b="1" dirty="0">
                <a:ea typeface="+mn-lt"/>
                <a:cs typeface="+mn-lt"/>
              </a:rPr>
              <a:t>HTML5:</a:t>
            </a:r>
            <a:endParaRPr lang="ru-RU" sz="2400"/>
          </a:p>
          <a:p>
            <a:r>
              <a:rPr lang="ru-RU" sz="2400" dirty="0">
                <a:ea typeface="+mn-lt"/>
                <a:cs typeface="+mn-lt"/>
              </a:rPr>
              <a:t>Язык разметки, используемый для структурирования веб-страниц и контента. </a:t>
            </a:r>
            <a:endParaRPr lang="ru-RU" sz="2400"/>
          </a:p>
          <a:p>
            <a:pPr marL="0" indent="0">
              <a:buNone/>
            </a:pPr>
            <a:r>
              <a:rPr lang="ru-RU" sz="2400" b="1" dirty="0">
                <a:ea typeface="+mn-lt"/>
                <a:cs typeface="+mn-lt"/>
              </a:rPr>
              <a:t>CSS3:</a:t>
            </a:r>
            <a:endParaRPr lang="ru-RU" sz="2400"/>
          </a:p>
          <a:p>
            <a:r>
              <a:rPr lang="ru-RU" sz="2400" dirty="0">
                <a:ea typeface="+mn-lt"/>
                <a:cs typeface="+mn-lt"/>
              </a:rPr>
              <a:t>Язык стилей, используемый для оформления визуального вида веб-страниц. </a:t>
            </a:r>
            <a:endParaRPr lang="ru-RU" sz="2400"/>
          </a:p>
          <a:p>
            <a:pPr marL="0" indent="0">
              <a:buNone/>
            </a:pPr>
            <a:r>
              <a:rPr lang="ru-RU" sz="2400" b="1" dirty="0">
                <a:ea typeface="+mn-lt"/>
                <a:cs typeface="+mn-lt"/>
              </a:rPr>
              <a:t>JavaScript:</a:t>
            </a:r>
            <a:endParaRPr lang="ru-RU" sz="2400"/>
          </a:p>
          <a:p>
            <a:r>
              <a:rPr lang="ru-RU" sz="2400" dirty="0">
                <a:ea typeface="+mn-lt"/>
                <a:cs typeface="+mn-lt"/>
              </a:rPr>
              <a:t>Язык программирования, используемый для добавления интерактивности и динамического поведения на веб-страницах. </a:t>
            </a:r>
            <a:endParaRPr lang="ru-RU" sz="2400" dirty="0"/>
          </a:p>
          <a:p>
            <a:pPr marL="0" indent="0">
              <a:buNone/>
            </a:pPr>
            <a:r>
              <a:rPr lang="ru-RU" sz="2400" b="1" err="1">
                <a:ea typeface="+mn-lt"/>
                <a:cs typeface="+mn-lt"/>
              </a:rPr>
              <a:t>Mocha</a:t>
            </a:r>
            <a:r>
              <a:rPr lang="ru-RU" sz="2400" b="1" dirty="0">
                <a:ea typeface="+mn-lt"/>
                <a:cs typeface="+mn-lt"/>
              </a:rPr>
              <a:t>, </a:t>
            </a:r>
            <a:r>
              <a:rPr lang="ru-RU" sz="2400" b="1" err="1">
                <a:ea typeface="+mn-lt"/>
                <a:cs typeface="+mn-lt"/>
              </a:rPr>
              <a:t>Jasmine</a:t>
            </a:r>
            <a:r>
              <a:rPr lang="ru-RU" sz="2400" b="1" dirty="0">
                <a:ea typeface="+mn-lt"/>
                <a:cs typeface="+mn-lt"/>
              </a:rPr>
              <a:t>, </a:t>
            </a:r>
            <a:r>
              <a:rPr lang="ru-RU" sz="2400" b="1" err="1">
                <a:ea typeface="+mn-lt"/>
                <a:cs typeface="+mn-lt"/>
              </a:rPr>
              <a:t>QUnit</a:t>
            </a:r>
            <a:r>
              <a:rPr lang="ru-RU" sz="2400" b="1" dirty="0">
                <a:ea typeface="+mn-lt"/>
                <a:cs typeface="+mn-lt"/>
              </a:rPr>
              <a:t>, </a:t>
            </a:r>
            <a:r>
              <a:rPr lang="ru-RU" sz="2400" b="1" err="1">
                <a:ea typeface="+mn-lt"/>
                <a:cs typeface="+mn-lt"/>
              </a:rPr>
              <a:t>Jest</a:t>
            </a:r>
            <a:r>
              <a:rPr lang="ru-RU" sz="2400" b="1" dirty="0">
                <a:ea typeface="+mn-lt"/>
                <a:cs typeface="+mn-lt"/>
              </a:rPr>
              <a:t>, </a:t>
            </a:r>
            <a:r>
              <a:rPr lang="ru-RU" sz="2400" b="1" err="1">
                <a:ea typeface="+mn-lt"/>
                <a:cs typeface="+mn-lt"/>
              </a:rPr>
              <a:t>Ava</a:t>
            </a:r>
            <a:r>
              <a:rPr lang="ru-RU" sz="2400" b="1" dirty="0">
                <a:ea typeface="+mn-lt"/>
                <a:cs typeface="+mn-lt"/>
              </a:rPr>
              <a:t>:</a:t>
            </a:r>
            <a:r>
              <a:rPr lang="ru-RU" sz="2400" dirty="0">
                <a:ea typeface="+mn-lt"/>
                <a:cs typeface="+mn-lt"/>
              </a:rPr>
              <a:t> </a:t>
            </a:r>
          </a:p>
          <a:p>
            <a:r>
              <a:rPr lang="ru-RU" sz="2400" dirty="0">
                <a:ea typeface="+mn-lt"/>
                <a:cs typeface="+mn-lt"/>
              </a:rPr>
              <a:t>Фреймворки для автоматизированного тестирования. 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 err="1">
                <a:ea typeface="+mn-lt"/>
                <a:cs typeface="+mn-lt"/>
              </a:rPr>
              <a:t>TypeScript</a:t>
            </a:r>
            <a:r>
              <a:rPr lang="ru-RU" sz="2400" b="1" dirty="0">
                <a:ea typeface="+mn-lt"/>
                <a:cs typeface="+mn-lt"/>
              </a:rPr>
              <a:t>:</a:t>
            </a:r>
            <a:endParaRPr lang="ru-RU" sz="2400" dirty="0"/>
          </a:p>
          <a:p>
            <a:r>
              <a:rPr lang="ru-RU" sz="2400" dirty="0">
                <a:ea typeface="+mn-lt"/>
                <a:cs typeface="+mn-lt"/>
              </a:rPr>
              <a:t>Язык программирования, расширяющий возможности JavaScript.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54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11E1-5B69-1B8A-BA28-7D7FF8C4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Понятие карты компетенций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8163-3222-5DC4-0A63-00EE19BF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ptos"/>
                <a:ea typeface="+mn-lt"/>
                <a:cs typeface="+mn-lt"/>
              </a:rPr>
              <a:t>Карта компетенций</a:t>
            </a:r>
            <a:r>
              <a:rPr lang="ru-RU" dirty="0">
                <a:latin typeface="Aptos"/>
                <a:ea typeface="+mn-lt"/>
                <a:cs typeface="+mn-lt"/>
              </a:rPr>
              <a:t> — это визуальное представление всех ключевых знаний, навыков и умений, необходимых для профессионального роста в определённой сфере.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latin typeface="Aptos"/>
                <a:ea typeface="+mn-lt"/>
                <a:cs typeface="+mn-lt"/>
              </a:rPr>
              <a:t> Она структурирует информацию по категориям и уровням, позволяя видеть, что уже освоено, а что ещё предстоит изучить.</a:t>
            </a:r>
            <a:endParaRPr lang="ru-RU">
              <a:latin typeface="Aptos"/>
            </a:endParaRPr>
          </a:p>
        </p:txBody>
      </p:sp>
      <p:pic>
        <p:nvPicPr>
          <p:cNvPr id="5" name="Рисунок 4" descr="Карта развития веб-разработчика | Пикабу">
            <a:extLst>
              <a:ext uri="{FF2B5EF4-FFF2-40B4-BE49-F238E27FC236}">
                <a16:creationId xmlns:a16="http://schemas.microsoft.com/office/drawing/2014/main" id="{04928F88-A3EE-A724-30CC-F2A5605B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37" y="3998976"/>
            <a:ext cx="4831644" cy="25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AB48-1298-C911-E721-AB29045B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088"/>
            <a:ext cx="10515600" cy="1325563"/>
          </a:xfrm>
        </p:spPr>
        <p:txBody>
          <a:bodyPr/>
          <a:lstStyle/>
          <a:p>
            <a:r>
              <a:rPr lang="ru-RU" b="1" dirty="0">
                <a:ea typeface="+mj-lt"/>
                <a:cs typeface="+mj-lt"/>
              </a:rPr>
              <a:t>Почему важна карта компетенций</a:t>
            </a:r>
          </a:p>
          <a:p>
            <a:r>
              <a:rPr lang="ru-RU" b="1" dirty="0">
                <a:ea typeface="+mj-lt"/>
                <a:cs typeface="+mj-lt"/>
              </a:rPr>
              <a:t> для </a:t>
            </a:r>
            <a:r>
              <a:rPr lang="ru-RU" b="1" err="1">
                <a:ea typeface="+mj-lt"/>
                <a:cs typeface="+mj-lt"/>
              </a:rPr>
              <a:t>Frontend</a:t>
            </a:r>
            <a:r>
              <a:rPr lang="ru-RU" b="1" dirty="0">
                <a:ea typeface="+mj-lt"/>
                <a:cs typeface="+mj-lt"/>
              </a:rPr>
              <a:t>-разработчика?</a:t>
            </a:r>
            <a:endParaRPr lang="ru-RU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1E51-87E0-36DE-7735-F1EE911F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292"/>
            <a:ext cx="9518415" cy="39091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Помогает структурировать обучение</a:t>
            </a:r>
          </a:p>
          <a:p>
            <a:r>
              <a:rPr lang="ru-RU" dirty="0">
                <a:ea typeface="+mn-lt"/>
                <a:cs typeface="+mn-lt"/>
              </a:rPr>
              <a:t>Даёт чёткое понимание своих сильных и слабых сторон</a:t>
            </a:r>
          </a:p>
          <a:p>
            <a:r>
              <a:rPr lang="ru-RU" dirty="0">
                <a:ea typeface="+mn-lt"/>
                <a:cs typeface="+mn-lt"/>
              </a:rPr>
              <a:t>Мотивирует и показывает прогресс</a:t>
            </a:r>
          </a:p>
          <a:p>
            <a:r>
              <a:rPr lang="ru-RU" dirty="0">
                <a:ea typeface="+mn-lt"/>
                <a:cs typeface="+mn-lt"/>
              </a:rPr>
              <a:t>Может использоваться в резюме или портфолио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66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0F63-8788-FB6A-B8AD-53092EBE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Обзор компетенций начинающего </a:t>
            </a:r>
            <a:r>
              <a:rPr lang="ru-RU" b="1" dirty="0" err="1">
                <a:ea typeface="+mj-lt"/>
                <a:cs typeface="+mj-lt"/>
              </a:rPr>
              <a:t>frontend</a:t>
            </a:r>
            <a:r>
              <a:rPr lang="ru-RU" b="1" dirty="0">
                <a:ea typeface="+mj-lt"/>
                <a:cs typeface="+mj-lt"/>
              </a:rPr>
              <a:t>-разработчика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F13D-8588-90D6-9DFD-16BDFC20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Aptos"/>
                <a:ea typeface="Roboto"/>
                <a:cs typeface="Roboto"/>
              </a:rPr>
              <a:t>HTML5 &amp; CSS3</a:t>
            </a:r>
            <a:endParaRPr lang="ru-RU" dirty="0">
              <a:latin typeface="Aptos"/>
            </a:endParaRPr>
          </a:p>
          <a:p>
            <a:r>
              <a:rPr lang="ru-RU" dirty="0"/>
              <a:t>CSS-препроцессоры</a:t>
            </a:r>
          </a:p>
          <a:p>
            <a:r>
              <a:rPr lang="ru-RU" err="1"/>
              <a:t>Git</a:t>
            </a:r>
            <a:r>
              <a:rPr lang="ru-RU"/>
              <a:t> &amp; </a:t>
            </a:r>
            <a:r>
              <a:rPr lang="ru-RU" err="1"/>
              <a:t>GitHub</a:t>
            </a:r>
            <a:endParaRPr lang="ru-RU" dirty="0" err="1"/>
          </a:p>
          <a:p>
            <a:r>
              <a:rPr lang="ru-RU" dirty="0"/>
              <a:t>Знания о веб-технологиях и сети интернет</a:t>
            </a:r>
          </a:p>
          <a:p>
            <a:r>
              <a:rPr lang="ru-RU"/>
              <a:t>JavaScript</a:t>
            </a:r>
            <a:endParaRPr lang="ru-RU" dirty="0"/>
          </a:p>
          <a:p>
            <a:r>
              <a:rPr lang="ru-RU"/>
              <a:t>Английский язык</a:t>
            </a:r>
            <a:endParaRPr lang="ru-RU" dirty="0"/>
          </a:p>
          <a:p>
            <a:endParaRPr lang="ru-RU" dirty="0">
              <a:ea typeface="Roboto"/>
              <a:cs typeface="Roboto"/>
            </a:endParaRPr>
          </a:p>
          <a:p>
            <a:endParaRPr lang="ru-RU" dirty="0">
              <a:ea typeface="Roboto"/>
              <a:cs typeface="Roboto"/>
            </a:endParaRPr>
          </a:p>
          <a:p>
            <a:endParaRPr lang="ru-RU" dirty="0">
              <a:ea typeface="Roboto"/>
              <a:cs typeface="Roboto"/>
            </a:endParaRPr>
          </a:p>
          <a:p>
            <a:endParaRPr lang="ru-RU" dirty="0">
              <a:ea typeface="Roboto"/>
              <a:cs typeface="Robot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34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4B62-178F-83E0-ACF0-B6CD8AB9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b="1" dirty="0"/>
              <a:t>HTML5 &amp; CSS3</a:t>
            </a:r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A099-5042-CBB8-C3DD-40A7EB56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45"/>
            <a:ext cx="6858000" cy="4305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HTML5 и CSS3 – это фундаментальные технологии, без знания которых не обойтись ни одному веб-разработчику. С помощью языка гипертекстовой разметки HTML создается разметка (каркас) каждой интернет-страницы. Затем язык стилей CSS преображает сайт и придает ему привлекательный и эффектный внешний вид.</a:t>
            </a:r>
            <a:endParaRPr lang="ru-RU" dirty="0"/>
          </a:p>
        </p:txBody>
      </p:sp>
      <p:pic>
        <p:nvPicPr>
          <p:cNvPr id="4" name="Рисунок 3" descr="HTML5 &amp; CSS3 Programming Language - Techasoft">
            <a:extLst>
              <a:ext uri="{FF2B5EF4-FFF2-40B4-BE49-F238E27FC236}">
                <a16:creationId xmlns:a16="http://schemas.microsoft.com/office/drawing/2014/main" id="{C454F2E2-2CBB-3648-CEBC-72696EE0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19" y="2607610"/>
            <a:ext cx="2743199" cy="16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0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B023-1A30-E13B-D735-3D279B25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ru-RU" b="1" dirty="0">
                <a:ea typeface="+mj-lt"/>
                <a:cs typeface="+mj-lt"/>
              </a:rPr>
              <a:t>CSS-препроцессоры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6875-462F-7FC2-E06B-1F612F2A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CSS-препроцессор — это программа, которая имеет свой собственный синтаксис, но может сгенерировать из него CSS-код. Чаще всего в вакансиях встречаются SASS, SCSS, Stylus, LESS. </a:t>
            </a:r>
          </a:p>
          <a:p>
            <a:pPr marL="0" indent="0" algn="just">
              <a:buNone/>
            </a:pPr>
            <a:endParaRPr lang="ru-RU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Препроцессоры предназначены для:</a:t>
            </a:r>
            <a:endParaRPr lang="ru-RU" dirty="0"/>
          </a:p>
          <a:p>
            <a:pPr algn="just"/>
            <a:r>
              <a:rPr lang="ru-RU">
                <a:ea typeface="+mn-lt"/>
                <a:cs typeface="+mn-lt"/>
              </a:rPr>
              <a:t>ускорения процесса написания кода;</a:t>
            </a:r>
            <a:endParaRPr lang="ru-RU"/>
          </a:p>
          <a:p>
            <a:pPr algn="just"/>
            <a:r>
              <a:rPr lang="ru-RU" dirty="0">
                <a:ea typeface="+mn-lt"/>
                <a:cs typeface="+mn-lt"/>
              </a:rPr>
              <a:t>упрощения чтения кода и дальнейшей его поддержки;</a:t>
            </a:r>
            <a:endParaRPr lang="ru-RU" dirty="0"/>
          </a:p>
          <a:p>
            <a:pPr algn="just"/>
            <a:r>
              <a:rPr lang="ru-RU" dirty="0">
                <a:ea typeface="+mn-lt"/>
                <a:cs typeface="+mn-lt"/>
              </a:rPr>
              <a:t>минимизации рутинной работы при написании кода.</a:t>
            </a:r>
            <a:endParaRPr lang="ru-RU" dirty="0"/>
          </a:p>
          <a:p>
            <a:pPr algn="just"/>
            <a:r>
              <a:rPr lang="ru-RU">
                <a:ea typeface="+mn-lt"/>
                <a:cs typeface="+mn-lt"/>
              </a:rPr>
              <a:t>Для повышения эффективности написания CSS-кода вполне достаточным будет изучение лишь одного препроцессора, но в вакансиях часто встречаются сразу несколько.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99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A59C-F66F-E207-C272-5C9E7DD8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 err="1">
                <a:ea typeface="+mj-lt"/>
                <a:cs typeface="+mj-lt"/>
              </a:rPr>
              <a:t>Git</a:t>
            </a:r>
            <a:r>
              <a:rPr lang="ru-RU" b="1" dirty="0">
                <a:ea typeface="+mj-lt"/>
                <a:cs typeface="+mj-lt"/>
              </a:rPr>
              <a:t> &amp; </a:t>
            </a:r>
            <a:r>
              <a:rPr lang="ru-RU" b="1" dirty="0" err="1">
                <a:ea typeface="+mj-lt"/>
                <a:cs typeface="+mj-lt"/>
              </a:rPr>
              <a:t>GitHub</a:t>
            </a:r>
            <a:endParaRPr lang="ru-RU" b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8F36-9499-3A41-5FA3-520B4246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71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b="1" dirty="0">
                <a:ea typeface="+mn-lt"/>
                <a:cs typeface="+mn-lt"/>
              </a:rPr>
              <a:t> </a:t>
            </a:r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— наиболее популярная система контроля версий, которая позволяет вести историю разработки проекта с возможностью доступа к каждой сохраненной версии.</a:t>
            </a:r>
            <a:endParaRPr lang="ru-RU" dirty="0"/>
          </a:p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 Помимо этого, стоит уметь работать с сервисом онлайн-хостинга проектов, использующих систему контроля версий. В данном случае это </a:t>
            </a:r>
            <a:r>
              <a:rPr lang="ru-RU" dirty="0" err="1">
                <a:ea typeface="+mn-lt"/>
                <a:cs typeface="+mn-lt"/>
              </a:rPr>
              <a:t>GitHub</a:t>
            </a:r>
            <a:r>
              <a:rPr lang="ru-RU" dirty="0">
                <a:ea typeface="+mn-lt"/>
                <a:cs typeface="+mn-lt"/>
              </a:rPr>
              <a:t>. В тандеме с </a:t>
            </a:r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он позволяет разработчикам сохранять свой код онлайн, а затем взаимодействовать с другими разработчиками в разных проектах.</a:t>
            </a:r>
          </a:p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 Данные системы позволяют команде программистов работать над одним проектом одновременно, сохраняя внесенные изменения, а также отслеживать выполнение задач каждым членом группы.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34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BECB-A114-E1E5-C5A0-BCCF466F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ea typeface="+mj-lt"/>
                <a:cs typeface="+mj-lt"/>
              </a:rPr>
              <a:t>Знания о веб-технологиях и сети интернет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5EA3-F932-A937-14A0-834CEAEF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538"/>
            <a:ext cx="8699971" cy="43607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Чтобы качественно выполнять свою работу, фронтенд разработчик должен разбираться в вебе и понимать принципы его функционирования. </a:t>
            </a:r>
            <a:endParaRPr lang="ru-RU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Таким образом, необходимо знать:</a:t>
            </a:r>
            <a:endParaRPr lang="ru-RU"/>
          </a:p>
          <a:p>
            <a:pPr algn="just"/>
            <a:r>
              <a:rPr lang="ru-RU" dirty="0">
                <a:ea typeface="+mn-lt"/>
                <a:cs typeface="+mn-lt"/>
              </a:rPr>
              <a:t>как работает интернет;</a:t>
            </a:r>
            <a:endParaRPr lang="ru-RU" dirty="0"/>
          </a:p>
          <a:p>
            <a:pPr algn="just"/>
            <a:r>
              <a:rPr lang="ru-RU" dirty="0">
                <a:ea typeface="+mn-lt"/>
                <a:cs typeface="+mn-lt"/>
              </a:rPr>
              <a:t>протоколы HTTP/HTTPS, веб-сокеты;</a:t>
            </a:r>
            <a:endParaRPr lang="ru-RU" dirty="0"/>
          </a:p>
          <a:p>
            <a:pPr algn="just"/>
            <a:r>
              <a:rPr lang="ru-RU" dirty="0">
                <a:ea typeface="+mn-lt"/>
                <a:cs typeface="+mn-lt"/>
              </a:rPr>
              <a:t>как работают браузеры;</a:t>
            </a:r>
            <a:endParaRPr lang="ru-RU" dirty="0"/>
          </a:p>
          <a:p>
            <a:pPr algn="just"/>
            <a:r>
              <a:rPr lang="ru-RU" dirty="0">
                <a:ea typeface="+mn-lt"/>
                <a:cs typeface="+mn-lt"/>
              </a:rPr>
              <a:t>что такое DNS и как он работает;</a:t>
            </a:r>
            <a:endParaRPr lang="ru-RU" dirty="0"/>
          </a:p>
          <a:p>
            <a:pPr algn="just"/>
            <a:r>
              <a:rPr lang="ru-RU" dirty="0">
                <a:ea typeface="+mn-lt"/>
                <a:cs typeface="+mn-lt"/>
              </a:rPr>
              <a:t>что такое доменное имя;</a:t>
            </a:r>
            <a:endParaRPr lang="ru-RU" dirty="0"/>
          </a:p>
          <a:p>
            <a:pPr algn="just"/>
            <a:r>
              <a:rPr lang="ru-RU" dirty="0">
                <a:ea typeface="+mn-lt"/>
                <a:cs typeface="+mn-lt"/>
              </a:rPr>
              <a:t>что такое хостинг.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аграмм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D20C0AF-3AB9-2672-1154-7C88F0F9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59" y="2142033"/>
            <a:ext cx="4571295" cy="27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0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855A-0BB9-5FD8-94A7-11E8F403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u-RU" b="1" dirty="0">
                <a:ea typeface="+mj-lt"/>
                <a:cs typeface="+mj-lt"/>
              </a:rPr>
              <a:t>JavaScript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CA73-9F40-DE4F-7AEB-951DB529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16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Язык программирования, который используется как при разработке клиентской стороны веб-приложения, так и серверной. При помощи JavaScript (сокращенно — JS) можно писать даже настольные и мобильные приложения, используя определенные программные платформы и библиотеки. </a:t>
            </a:r>
          </a:p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Этот язык позволяет:</a:t>
            </a:r>
            <a:endParaRPr lang="ru-RU"/>
          </a:p>
          <a:p>
            <a:pPr algn="just"/>
            <a:r>
              <a:rPr lang="ru-RU" dirty="0">
                <a:ea typeface="+mn-lt"/>
                <a:cs typeface="+mn-lt"/>
              </a:rPr>
              <a:t>динамически изменять разметку;</a:t>
            </a:r>
            <a:endParaRPr lang="ru-RU"/>
          </a:p>
          <a:p>
            <a:pPr algn="just"/>
            <a:r>
              <a:rPr lang="ru-RU" dirty="0">
                <a:ea typeface="+mn-lt"/>
                <a:cs typeface="+mn-lt"/>
              </a:rPr>
              <a:t>осуществлять интерактивное взаимодействие с пользователем;</a:t>
            </a:r>
            <a:endParaRPr lang="ru-RU"/>
          </a:p>
          <a:p>
            <a:pPr algn="just"/>
            <a:r>
              <a:rPr lang="ru-RU" dirty="0">
                <a:ea typeface="+mn-lt"/>
                <a:cs typeface="+mn-lt"/>
              </a:rPr>
              <a:t>анимировать изображения;</a:t>
            </a:r>
            <a:endParaRPr lang="ru-RU"/>
          </a:p>
          <a:p>
            <a:pPr algn="just"/>
            <a:r>
              <a:rPr lang="ru-RU" dirty="0">
                <a:ea typeface="+mn-lt"/>
                <a:cs typeface="+mn-lt"/>
              </a:rPr>
              <a:t>совершать валидацию форм;</a:t>
            </a:r>
            <a:endParaRPr lang="ru-RU"/>
          </a:p>
          <a:p>
            <a:pPr algn="just"/>
            <a:r>
              <a:rPr lang="ru-RU" dirty="0">
                <a:ea typeface="+mn-lt"/>
                <a:cs typeface="+mn-lt"/>
              </a:rPr>
              <a:t>управлять мультимедиа и т. д.</a:t>
            </a:r>
            <a:endParaRPr lang="ru-RU"/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0763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Тема Office</vt:lpstr>
      <vt:lpstr>Разработка персонального блога «карта компетенций и развития начинающего frontend-разработчика»</vt:lpstr>
      <vt:lpstr>Понятие карты компетенций</vt:lpstr>
      <vt:lpstr>Почему важна карта компетенций  для Frontend-разработчика?</vt:lpstr>
      <vt:lpstr>Обзор компетенций начинающего frontend-разработчика</vt:lpstr>
      <vt:lpstr>HTML5 &amp; CSS3 </vt:lpstr>
      <vt:lpstr>CSS-препроцессоры</vt:lpstr>
      <vt:lpstr>Git &amp; GitHub</vt:lpstr>
      <vt:lpstr>Знания о веб-технологиях и сети интернет</vt:lpstr>
      <vt:lpstr>JavaScript </vt:lpstr>
      <vt:lpstr>Английский язык</vt:lpstr>
      <vt:lpstr>Выбор технологий и инструментов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190</cp:revision>
  <dcterms:created xsi:type="dcterms:W3CDTF">2025-06-02T15:16:18Z</dcterms:created>
  <dcterms:modified xsi:type="dcterms:W3CDTF">2025-06-02T16:13:06Z</dcterms:modified>
</cp:coreProperties>
</file>