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f1e1b50b7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f1e1b50b7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15d172b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15d172b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f1e1b50b7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f1e1b50b7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158e193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158e193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1a74bc4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1a74bc4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MyBank</a:t>
            </a:r>
            <a:endParaRPr>
              <a:latin typeface="Times New Roman"/>
              <a:ea typeface="Times New Roman"/>
              <a:cs typeface="Times New Roman"/>
              <a:sym typeface="Times New Roman"/>
            </a:endParaRPr>
          </a:p>
        </p:txBody>
      </p:sp>
      <p:sp>
        <p:nvSpPr>
          <p:cNvPr id="87" name="Google Shape;87;p13"/>
          <p:cNvSpPr txBox="1"/>
          <p:nvPr>
            <p:ph idx="1" type="subTitle"/>
          </p:nvPr>
        </p:nvSpPr>
        <p:spPr>
          <a:xfrm>
            <a:off x="729625" y="3172900"/>
            <a:ext cx="7688100" cy="98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Name: Puja Shah</a:t>
            </a:r>
            <a:endParaRPr b="1" sz="1800">
              <a:latin typeface="Times New Roman"/>
              <a:ea typeface="Times New Roman"/>
              <a:cs typeface="Times New Roman"/>
              <a:sym typeface="Times New Roman"/>
            </a:endParaRPr>
          </a:p>
          <a:p>
            <a:pPr indent="0" lvl="0" marL="0" rtl="0" algn="ctr">
              <a:spcBef>
                <a:spcPts val="0"/>
              </a:spcBef>
              <a:spcAft>
                <a:spcPts val="0"/>
              </a:spcAft>
              <a:buNone/>
            </a:pPr>
            <a:r>
              <a:rPr b="1" lang="en" sz="1800">
                <a:latin typeface="Times New Roman"/>
                <a:ea typeface="Times New Roman"/>
                <a:cs typeface="Times New Roman"/>
                <a:sym typeface="Times New Roman"/>
              </a:rPr>
              <a:t>CSIT-335-01</a:t>
            </a:r>
            <a:endParaRPr b="1" sz="1800">
              <a:latin typeface="Times New Roman"/>
              <a:ea typeface="Times New Roman"/>
              <a:cs typeface="Times New Roman"/>
              <a:sym typeface="Times New Roman"/>
            </a:endParaRPr>
          </a:p>
          <a:p>
            <a:pPr indent="0" lvl="0" marL="0" rtl="0" algn="ctr">
              <a:spcBef>
                <a:spcPts val="0"/>
              </a:spcBef>
              <a:spcAft>
                <a:spcPts val="0"/>
              </a:spcAft>
              <a:buNone/>
            </a:pPr>
            <a:r>
              <a:rPr b="1" lang="en" sz="1800">
                <a:latin typeface="Times New Roman"/>
                <a:ea typeface="Times New Roman"/>
                <a:cs typeface="Times New Roman"/>
                <a:sym typeface="Times New Roman"/>
              </a:rPr>
              <a:t>Project Presentation</a:t>
            </a:r>
            <a:endParaRPr b="1"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Introduction</a:t>
            </a:r>
            <a:endParaRPr sz="3000">
              <a:latin typeface="Times New Roman"/>
              <a:ea typeface="Times New Roman"/>
              <a:cs typeface="Times New Roman"/>
              <a:sym typeface="Times New Roman"/>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3800">
                <a:latin typeface="Times New Roman"/>
                <a:ea typeface="Times New Roman"/>
                <a:cs typeface="Times New Roman"/>
                <a:sym typeface="Times New Roman"/>
              </a:rPr>
              <a:t>This app is a comprehensive banking app that helps users manage their finances, investments, and bills all in one place. The goal is to make financial planning and management more accessible and convenient for everyone.</a:t>
            </a:r>
            <a:endParaRPr sz="3800">
              <a:latin typeface="Times New Roman"/>
              <a:ea typeface="Times New Roman"/>
              <a:cs typeface="Times New Roman"/>
              <a:sym typeface="Times New Roman"/>
            </a:endParaRPr>
          </a:p>
          <a:p>
            <a:pPr indent="0" lvl="0" marL="0" rtl="0" algn="l">
              <a:spcBef>
                <a:spcPts val="1200"/>
              </a:spcBef>
              <a:spcAft>
                <a:spcPts val="0"/>
              </a:spcAft>
              <a:buNone/>
            </a:pPr>
            <a:r>
              <a:t/>
            </a:r>
            <a:endParaRPr b="1" sz="2400">
              <a:latin typeface="Times New Roman"/>
              <a:ea typeface="Times New Roman"/>
              <a:cs typeface="Times New Roman"/>
              <a:sym typeface="Times New Roman"/>
            </a:endParaRPr>
          </a:p>
          <a:p>
            <a:pPr indent="0" lvl="0" marL="0" rtl="0" algn="l">
              <a:spcBef>
                <a:spcPts val="1200"/>
              </a:spcBef>
              <a:spcAft>
                <a:spcPts val="1200"/>
              </a:spcAft>
              <a:buNone/>
            </a:pPr>
            <a:r>
              <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Problem </a:t>
            </a:r>
            <a:endParaRPr sz="3000">
              <a:latin typeface="Times New Roman"/>
              <a:ea typeface="Times New Roman"/>
              <a:cs typeface="Times New Roman"/>
              <a:sym typeface="Times New Roman"/>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Times New Roman"/>
                <a:ea typeface="Times New Roman"/>
                <a:cs typeface="Times New Roman"/>
                <a:sym typeface="Times New Roman"/>
              </a:rPr>
              <a:t>Many people struggle with managing their finances and are often overwhelmed by the process. They may not have access to the necessary financial tools or knowledge to make informed decisions. This leads to stress, anxiety, and poor financial decisions. MyBank addresses this problem by providing a simple and intuitive interface for managing finances.</a:t>
            </a:r>
            <a:endParaRPr sz="18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Benefits </a:t>
            </a:r>
            <a:endParaRPr sz="3000">
              <a:latin typeface="Times New Roman"/>
              <a:ea typeface="Times New Roman"/>
              <a:cs typeface="Times New Roman"/>
              <a:sym typeface="Times New Roman"/>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Saving time and effort by managing their finances all in one place.</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 sz="1800">
                <a:latin typeface="Times New Roman"/>
                <a:ea typeface="Times New Roman"/>
                <a:cs typeface="Times New Roman"/>
                <a:sym typeface="Times New Roman"/>
              </a:rPr>
              <a:t>Improving financial literacy and making better financial decisions.</a:t>
            </a:r>
            <a:endParaRPr sz="1800">
              <a:latin typeface="Times New Roman"/>
              <a:ea typeface="Times New Roman"/>
              <a:cs typeface="Times New Roman"/>
              <a:sym typeface="Times New Roman"/>
            </a:endParaRPr>
          </a:p>
          <a:p>
            <a:pPr indent="0" lvl="0" marL="0" rtl="0" algn="l">
              <a:spcBef>
                <a:spcPts val="1200"/>
              </a:spcBef>
              <a:spcAft>
                <a:spcPts val="1200"/>
              </a:spcAft>
              <a:buNone/>
            </a:pPr>
            <a:r>
              <a:rPr lang="en" sz="1800">
                <a:latin typeface="Times New Roman"/>
                <a:ea typeface="Times New Roman"/>
                <a:cs typeface="Times New Roman"/>
                <a:sym typeface="Times New Roman"/>
              </a:rPr>
              <a:t>Maximizing their investments by tracking their portfolio and analyzing market trends. </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Features </a:t>
            </a:r>
            <a:endParaRPr sz="3000">
              <a:latin typeface="Times New Roman"/>
              <a:ea typeface="Times New Roman"/>
              <a:cs typeface="Times New Roman"/>
              <a:sym typeface="Times New Roman"/>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Transfer and pay bill</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Settings for notifications and update profile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Investment </a:t>
            </a:r>
            <a:r>
              <a:rPr lang="en" sz="2400">
                <a:latin typeface="Times New Roman"/>
                <a:ea typeface="Times New Roman"/>
                <a:cs typeface="Times New Roman"/>
                <a:sym typeface="Times New Roman"/>
              </a:rPr>
              <a:t>portfolio</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Financial</a:t>
            </a:r>
            <a:r>
              <a:rPr lang="en" sz="2400">
                <a:latin typeface="Times New Roman"/>
                <a:ea typeface="Times New Roman"/>
                <a:cs typeface="Times New Roman"/>
                <a:sym typeface="Times New Roman"/>
              </a:rPr>
              <a:t> planning</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Budget</a:t>
            </a:r>
            <a:r>
              <a:rPr lang="e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