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72" r:id="rId5"/>
    <p:sldId id="258" r:id="rId6"/>
    <p:sldId id="263" r:id="rId7"/>
    <p:sldId id="274" r:id="rId8"/>
    <p:sldId id="262" r:id="rId9"/>
    <p:sldId id="269" r:id="rId10"/>
    <p:sldId id="270" r:id="rId11"/>
    <p:sldId id="273" r:id="rId12"/>
    <p:sldId id="275" r:id="rId13"/>
    <p:sldId id="276" r:id="rId14"/>
    <p:sldId id="260" r:id="rId15"/>
  </p:sldIdLst>
  <p:sldSz cx="9144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hekhar Wagh" initials="CW" lastIdx="11" clrIdx="0">
    <p:extLst/>
  </p:cmAuthor>
  <p:cmAuthor id="2" name="Karan Kaul" initials="KK" lastIdx="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7CD0"/>
    <a:srgbClr val="F33168"/>
    <a:srgbClr val="EB397D"/>
    <a:srgbClr val="6EDF41"/>
    <a:srgbClr val="0099FF"/>
    <a:srgbClr val="FFFFFF"/>
    <a:srgbClr val="2FC9FF"/>
    <a:srgbClr val="01429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12" y="-112"/>
      </p:cViewPr>
      <p:guideLst>
        <p:guide orient="horz" pos="18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7133-D644-4CB3-A9A5-B82CDC5AFE95}" type="datetimeFigureOut">
              <a:rPr lang="en-US" smtClean="0"/>
              <a:pPr/>
              <a:t>27/10/18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BEE1-AA54-477F-BFBB-94509BC71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72" y="0"/>
            <a:ext cx="3919728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67" y="3807226"/>
            <a:ext cx="3215647" cy="97841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6096000" y="1752600"/>
            <a:ext cx="3048000" cy="1524000"/>
          </a:xfrm>
        </p:spPr>
        <p:txBody>
          <a:bodyPr anchor="b"/>
          <a:lstStyle>
            <a:lvl1pPr algn="ctr">
              <a:defRPr sz="33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104"/>
            <a:ext cx="9144000" cy="158496"/>
          </a:xfrm>
          <a:prstGeom prst="rect">
            <a:avLst/>
          </a:prstGeom>
        </p:spPr>
      </p:pic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5667419" y="3952218"/>
            <a:ext cx="2667942" cy="64770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715000" y="5756630"/>
            <a:ext cx="3116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Copyright ©2016 Talentica Software (I) </a:t>
            </a:r>
            <a:r>
              <a:rPr lang="en-US" sz="800" dirty="0" err="1" smtClean="0">
                <a:solidFill>
                  <a:schemeClr val="bg1"/>
                </a:solidFill>
              </a:rPr>
              <a:t>Pvt</a:t>
            </a:r>
            <a:r>
              <a:rPr lang="en-US" sz="800" dirty="0" smtClean="0">
                <a:solidFill>
                  <a:schemeClr val="bg1"/>
                </a:solidFill>
              </a:rPr>
              <a:t> Ltd. All rights reserved.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214" y="5706131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85633"/>
            <a:ext cx="1018034" cy="9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2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334000" y="5769462"/>
            <a:ext cx="3352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Copyright © 2016 Talentica Software (I) </a:t>
            </a:r>
            <a:r>
              <a:rPr lang="en-US" sz="800" dirty="0" err="1" smtClean="0">
                <a:solidFill>
                  <a:schemeClr val="bg1"/>
                </a:solidFill>
              </a:rPr>
              <a:t>Pvt</a:t>
            </a:r>
            <a:r>
              <a:rPr lang="en-US" sz="800" dirty="0" smtClean="0">
                <a:solidFill>
                  <a:schemeClr val="bg1"/>
                </a:solidFill>
              </a:rPr>
              <a:t> Ltd. All rights reserved.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3331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104"/>
            <a:ext cx="9144000" cy="158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707" cy="1264923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5715000" y="575663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Copyright ©2016 Talentica Software (I) </a:t>
            </a:r>
            <a:r>
              <a:rPr lang="en-US" sz="800" dirty="0" err="1" smtClean="0">
                <a:solidFill>
                  <a:schemeClr val="bg1"/>
                </a:solidFill>
              </a:rPr>
              <a:t>Pvt</a:t>
            </a:r>
            <a:r>
              <a:rPr lang="en-US" sz="800" dirty="0" smtClean="0">
                <a:solidFill>
                  <a:schemeClr val="bg1"/>
                </a:solidFill>
              </a:rPr>
              <a:t> Ltd. All rights reserved.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8609658" y="5703358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BA974-37FA-4314-8CA6-CE2859D26BDF}" type="slidenum">
              <a:rPr lang="en-US" sz="1100" smtClean="0"/>
              <a:pPr/>
              <a:t>‹#›</a:t>
            </a:fld>
            <a:endParaRPr lang="en-US" sz="11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6543"/>
            <a:ext cx="800151" cy="723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sp>
        <p:nvSpPr>
          <p:cNvPr id="7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3048000"/>
            <a:ext cx="3352800" cy="51525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0" algn="l" defTabSz="914400" rtl="0" eaLnBrk="1" latinLnBrk="0" hangingPunct="1">
              <a:buNone/>
              <a:defRPr lang="en-US" sz="20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2pPr>
          </a:lstStyle>
          <a:p>
            <a:pPr lvl="1"/>
            <a:r>
              <a:rPr lang="en-US" dirty="0" smtClean="0"/>
              <a:t>Subheading if needed</a:t>
            </a:r>
          </a:p>
        </p:txBody>
      </p:sp>
      <p:sp>
        <p:nvSpPr>
          <p:cNvPr id="9" name="Content Placeholder 23"/>
          <p:cNvSpPr>
            <a:spLocks noGrp="1"/>
          </p:cNvSpPr>
          <p:nvPr>
            <p:ph sz="quarter" idx="14" hasCustomPrompt="1"/>
          </p:nvPr>
        </p:nvSpPr>
        <p:spPr>
          <a:xfrm>
            <a:off x="4648200" y="2286000"/>
            <a:ext cx="4343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C00000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</a:lstStyle>
          <a:p>
            <a:pPr lvl="0"/>
            <a:r>
              <a:rPr lang="en-US" dirty="0" smtClean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" y="5785104"/>
            <a:ext cx="9144000" cy="158496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5715000" y="575663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Copyright ©2016 Talentica Software (I) </a:t>
            </a:r>
            <a:r>
              <a:rPr lang="en-US" sz="800" dirty="0" err="1" smtClean="0">
                <a:solidFill>
                  <a:schemeClr val="bg1"/>
                </a:solidFill>
              </a:rPr>
              <a:t>Pvt</a:t>
            </a:r>
            <a:r>
              <a:rPr lang="en-US" sz="800" dirty="0" smtClean="0">
                <a:solidFill>
                  <a:schemeClr val="bg1"/>
                </a:solidFill>
              </a:rPr>
              <a:t> Ltd. All rights reserved.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8609658" y="5703358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BA974-37FA-4314-8CA6-CE2859D26BDF}" type="slidenum">
              <a:rPr lang="en-US" sz="1100" smtClean="0"/>
              <a:pPr/>
              <a:t>‹#›</a:t>
            </a:fld>
            <a:endParaRPr lang="en-US" sz="11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6543"/>
            <a:ext cx="800151" cy="723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3978910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04208"/>
            <a:ext cx="4041775" cy="3970102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104"/>
            <a:ext cx="9144000" cy="1584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707" cy="1264923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5715000" y="575663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Copyright ©2016 Talentica Software (I) </a:t>
            </a:r>
            <a:r>
              <a:rPr lang="en-US" sz="800" dirty="0" err="1" smtClean="0">
                <a:solidFill>
                  <a:schemeClr val="bg1"/>
                </a:solidFill>
              </a:rPr>
              <a:t>Pvt</a:t>
            </a:r>
            <a:r>
              <a:rPr lang="en-US" sz="800" dirty="0" smtClean="0">
                <a:solidFill>
                  <a:schemeClr val="bg1"/>
                </a:solidFill>
              </a:rPr>
              <a:t> Ltd. All rights reserved.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" name="Slide Number Placeholder 5"/>
          <p:cNvSpPr txBox="1">
            <a:spLocks/>
          </p:cNvSpPr>
          <p:nvPr userDrawn="1"/>
        </p:nvSpPr>
        <p:spPr>
          <a:xfrm>
            <a:off x="8609658" y="5703358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BA974-37FA-4314-8CA6-CE2859D26BDF}" type="slidenum">
              <a:rPr lang="en-US" sz="1100" smtClean="0"/>
              <a:pPr/>
              <a:t>‹#›</a:t>
            </a:fld>
            <a:endParaRPr lang="en-US" sz="11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6543"/>
            <a:ext cx="800151" cy="723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104"/>
            <a:ext cx="9144000" cy="1584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707" cy="1264923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5715000" y="575663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Copyright ©2016 Talentica Software (I) </a:t>
            </a:r>
            <a:r>
              <a:rPr lang="en-US" sz="800" dirty="0" err="1" smtClean="0">
                <a:solidFill>
                  <a:schemeClr val="bg1"/>
                </a:solidFill>
              </a:rPr>
              <a:t>Pvt</a:t>
            </a:r>
            <a:r>
              <a:rPr lang="en-US" sz="800" dirty="0" smtClean="0">
                <a:solidFill>
                  <a:schemeClr val="bg1"/>
                </a:solidFill>
              </a:rPr>
              <a:t> Ltd. All rights reserved.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8609658" y="5703358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BA974-37FA-4314-8CA6-CE2859D26BDF}" type="slidenum">
              <a:rPr lang="en-US" sz="1100" smtClean="0"/>
              <a:pPr/>
              <a:t>‹#›</a:t>
            </a:fld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6543"/>
            <a:ext cx="800151" cy="723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104"/>
            <a:ext cx="9144000" cy="158496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5715000" y="575663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Copyright ©2016 Talentica Software (I) </a:t>
            </a:r>
            <a:r>
              <a:rPr lang="en-US" sz="800" dirty="0" err="1" smtClean="0">
                <a:solidFill>
                  <a:schemeClr val="bg1"/>
                </a:solidFill>
              </a:rPr>
              <a:t>Pvt</a:t>
            </a:r>
            <a:r>
              <a:rPr lang="en-US" sz="800" dirty="0" smtClean="0">
                <a:solidFill>
                  <a:schemeClr val="bg1"/>
                </a:solidFill>
              </a:rPr>
              <a:t> Ltd. All rights reserved.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8609658" y="5703358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BA974-37FA-4314-8CA6-CE2859D26BDF}" type="slidenum">
              <a:rPr lang="en-US" sz="1100" smtClean="0"/>
              <a:pPr/>
              <a:t>‹#›</a:t>
            </a:fld>
            <a:endParaRPr lang="en-US" sz="11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707" cy="1264923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200" y="1386841"/>
            <a:ext cx="8229600" cy="3922501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Only Bullets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6543"/>
            <a:ext cx="800151" cy="7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1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802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841"/>
            <a:ext cx="8229600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0" r:id="rId2"/>
    <p:sldLayoutId id="2147483651" r:id="rId3"/>
    <p:sldLayoutId id="2147483652" r:id="rId4"/>
    <p:sldLayoutId id="2147483654" r:id="rId5"/>
    <p:sldLayoutId id="2147483672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1800" y="2057400"/>
            <a:ext cx="20574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/>
              </a:rPr>
              <a:t>C2M-App Release</a:t>
            </a: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iOS Release</a:t>
            </a:r>
          </a:p>
          <a:p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19819" y="4953000"/>
            <a:ext cx="2667942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- Puja</a:t>
            </a:r>
          </a:p>
          <a:p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Continues...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Repeated Submission of Similar Apps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Substandard User Interface.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rejections-user-interface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38400"/>
            <a:ext cx="4800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99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Automatic Deployment 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457200" y="1386841"/>
            <a:ext cx="8229600" cy="3922501"/>
          </a:xfrm>
        </p:spPr>
        <p:txBody>
          <a:bodyPr>
            <a:normAutofit/>
          </a:bodyPr>
          <a:lstStyle/>
          <a:p>
            <a:r>
              <a:rPr lang="en-US" dirty="0" smtClean="0"/>
              <a:t>Fastlane</a:t>
            </a:r>
          </a:p>
          <a:p>
            <a:pPr lvl="1"/>
            <a:r>
              <a:rPr lang="en-US" sz="2800" dirty="0"/>
              <a:t>G</a:t>
            </a:r>
            <a:r>
              <a:rPr lang="en-US" sz="2800" dirty="0" smtClean="0"/>
              <a:t>enerating screenshots, dealing with provisioning profiles.</a:t>
            </a:r>
          </a:p>
          <a:p>
            <a:pPr lvl="1"/>
            <a:r>
              <a:rPr lang="en-US" sz="2800" dirty="0" smtClean="0"/>
              <a:t>Creating development and distribution build.</a:t>
            </a:r>
          </a:p>
          <a:p>
            <a:pPr lvl="1"/>
            <a:r>
              <a:rPr lang="en-US" sz="2800" dirty="0" smtClean="0"/>
              <a:t>Adding Required meta-data to an app store.</a:t>
            </a:r>
          </a:p>
          <a:p>
            <a:pPr lvl="1"/>
            <a:r>
              <a:rPr lang="en-US" sz="2800" dirty="0" smtClean="0"/>
              <a:t> Uploading the app to the app store.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366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HockeyApp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apps</a:t>
            </a:r>
          </a:p>
          <a:p>
            <a:r>
              <a:rPr lang="en-US" dirty="0" smtClean="0"/>
              <a:t>Crash Reporting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Managing Your Team and Testers.</a:t>
            </a:r>
          </a:p>
          <a:p>
            <a:r>
              <a:rPr lang="en-US" dirty="0" smtClean="0"/>
              <a:t>User Metrics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5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Continues ...</a:t>
            </a:r>
            <a:endParaRPr lang="en-US" dirty="0"/>
          </a:p>
        </p:txBody>
      </p:sp>
      <p:pic>
        <p:nvPicPr>
          <p:cNvPr id="5" name="Content Placeholder 4" descr="usermetrics-basic_use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1" b="897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3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Launch Checklist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Publishing Process.</a:t>
            </a:r>
          </a:p>
          <a:p>
            <a:r>
              <a:rPr lang="en-US" dirty="0"/>
              <a:t>Post </a:t>
            </a:r>
            <a:r>
              <a:rPr lang="en-US" dirty="0" smtClean="0"/>
              <a:t>Release.</a:t>
            </a:r>
          </a:p>
          <a:p>
            <a:r>
              <a:rPr lang="en-US" dirty="0" smtClean="0"/>
              <a:t>Common App Rejections.</a:t>
            </a:r>
          </a:p>
          <a:p>
            <a:r>
              <a:rPr lang="en-US" dirty="0" smtClean="0"/>
              <a:t>Automatic Deployment.</a:t>
            </a:r>
          </a:p>
        </p:txBody>
      </p:sp>
    </p:spTree>
    <p:extLst>
      <p:ext uri="{BB962C8B-B14F-4D97-AF65-F5344CB8AC3E}">
        <p14:creationId xmlns:p14="http://schemas.microsoft.com/office/powerpoint/2010/main" val="61982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Launch Checklist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 Previews and Screenshots.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my_apps_upload_app_preview_screensho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6248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3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Continues</a:t>
            </a:r>
            <a:r>
              <a:rPr lang="en-US" sz="3600" dirty="0"/>
              <a:t> </a:t>
            </a:r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App’s Information and Metadata.</a:t>
            </a:r>
          </a:p>
          <a:p>
            <a:r>
              <a:rPr lang="en-US" dirty="0" smtClean="0"/>
              <a:t>App </a:t>
            </a:r>
            <a:r>
              <a:rPr lang="en-US" dirty="0"/>
              <a:t>Store Review </a:t>
            </a:r>
            <a:r>
              <a:rPr lang="en-US" dirty="0" smtClean="0"/>
              <a:t>Guidelines.</a:t>
            </a:r>
            <a:endParaRPr lang="en-US" dirty="0"/>
          </a:p>
          <a:p>
            <a:r>
              <a:rPr lang="en-US" dirty="0"/>
              <a:t>Beta Testing.</a:t>
            </a:r>
            <a:endParaRPr lang="en-US" dirty="0" smtClean="0"/>
          </a:p>
          <a:p>
            <a:r>
              <a:rPr lang="en-US" dirty="0"/>
              <a:t>Managing Your </a:t>
            </a:r>
            <a:r>
              <a:rPr lang="en-US" dirty="0" smtClean="0"/>
              <a:t>App.</a:t>
            </a:r>
            <a:endParaRPr lang="en-US" dirty="0"/>
          </a:p>
          <a:p>
            <a:r>
              <a:rPr lang="en-US" dirty="0"/>
              <a:t>Monitoring Your App’s Usage and Sales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Prepare For Release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6841"/>
            <a:ext cx="8229600" cy="3922501"/>
          </a:xfrm>
        </p:spPr>
        <p:txBody>
          <a:bodyPr/>
          <a:lstStyle/>
          <a:p>
            <a:r>
              <a:rPr lang="en-US" dirty="0" smtClean="0"/>
              <a:t>Create a App Id.</a:t>
            </a:r>
          </a:p>
          <a:p>
            <a:r>
              <a:rPr lang="en-US" dirty="0" smtClean="0"/>
              <a:t>Create a certificate Signing Request.</a:t>
            </a:r>
          </a:p>
          <a:p>
            <a:r>
              <a:rPr lang="en-US" dirty="0" smtClean="0"/>
              <a:t>Create an App Store Production Certificate.</a:t>
            </a:r>
          </a:p>
          <a:p>
            <a:r>
              <a:rPr lang="en-US" dirty="0" smtClean="0"/>
              <a:t>Create a Production Provisioning Profile.</a:t>
            </a:r>
          </a:p>
          <a:p>
            <a:r>
              <a:rPr lang="en-US" dirty="0" smtClean="0"/>
              <a:t>Create an App Store Listing.</a:t>
            </a:r>
          </a:p>
          <a:p>
            <a:r>
              <a:rPr lang="en-US" dirty="0"/>
              <a:t>Create a Release </a:t>
            </a:r>
            <a:r>
              <a:rPr lang="en-US" dirty="0" smtClean="0"/>
              <a:t>Build.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9471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Distribute an </a:t>
            </a:r>
            <a:r>
              <a:rPr lang="en-US" sz="3200" dirty="0" smtClean="0"/>
              <a:t>app (TestFlight)</a:t>
            </a:r>
            <a:endParaRPr lang="en-US" sz="3200" dirty="0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457200" y="1386841"/>
            <a:ext cx="8229600" cy="3922501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Archive your app</a:t>
            </a:r>
          </a:p>
          <a:p>
            <a:r>
              <a:rPr lang="en-US" sz="2600" dirty="0" smtClean="0"/>
              <a:t>Validate and upload the archive to App Store Connect</a:t>
            </a:r>
          </a:p>
          <a:p>
            <a:r>
              <a:rPr lang="en-US" sz="2600" dirty="0" smtClean="0"/>
              <a:t>In </a:t>
            </a:r>
            <a:r>
              <a:rPr lang="en-US" sz="2600" dirty="0"/>
              <a:t>App Store </a:t>
            </a:r>
            <a:r>
              <a:rPr lang="en-US" sz="2600" dirty="0" smtClean="0"/>
              <a:t>Connect, view build details and metadata to the app version.</a:t>
            </a:r>
            <a:endParaRPr lang="en-US" sz="2600" dirty="0"/>
          </a:p>
          <a:p>
            <a:r>
              <a:rPr lang="en-US" sz="2600" dirty="0" smtClean="0"/>
              <a:t>Invite internal and external testers.</a:t>
            </a:r>
          </a:p>
          <a:p>
            <a:r>
              <a:rPr lang="en-US" sz="2600" dirty="0"/>
              <a:t>Users download TestFlight and accept your invitations</a:t>
            </a:r>
            <a:r>
              <a:rPr lang="en-US" sz="2600" dirty="0" smtClean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26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 an app ( Ad Hoc)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ipa file.</a:t>
            </a:r>
          </a:p>
          <a:p>
            <a:r>
              <a:rPr lang="en-US" dirty="0" smtClean="0"/>
              <a:t>Choose your ad-hoc provisioning profile. Make </a:t>
            </a:r>
            <a:r>
              <a:rPr lang="en-US" dirty="0"/>
              <a:t>s</a:t>
            </a:r>
            <a:r>
              <a:rPr lang="en-US" dirty="0" smtClean="0"/>
              <a:t>ure it has all device uuids included on the profile.</a:t>
            </a:r>
          </a:p>
          <a:p>
            <a:r>
              <a:rPr lang="en-US" dirty="0" smtClean="0"/>
              <a:t>Send mobile provisioning certificate and ipa file to testers.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Post </a:t>
            </a:r>
            <a:r>
              <a:rPr lang="en-US" sz="3600" dirty="0" smtClean="0"/>
              <a:t>Release</a:t>
            </a:r>
            <a:endParaRPr lang="en-US" sz="3600" dirty="0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457200" y="1386841"/>
            <a:ext cx="8229600" cy="3922501"/>
          </a:xfrm>
        </p:spPr>
        <p:txBody>
          <a:bodyPr>
            <a:normAutofit/>
          </a:bodyPr>
          <a:lstStyle/>
          <a:p>
            <a:r>
              <a:rPr lang="en-US" dirty="0" smtClean="0"/>
              <a:t>Make Your Mobile Website Very </a:t>
            </a:r>
            <a:r>
              <a:rPr lang="en-US" dirty="0"/>
              <a:t>I</a:t>
            </a:r>
            <a:r>
              <a:rPr lang="en-US" dirty="0" smtClean="0"/>
              <a:t>nformative.</a:t>
            </a:r>
          </a:p>
          <a:p>
            <a:r>
              <a:rPr lang="en-US" dirty="0" smtClean="0"/>
              <a:t>Feature the </a:t>
            </a:r>
            <a:r>
              <a:rPr lang="en-US" dirty="0"/>
              <a:t>A</a:t>
            </a:r>
            <a:r>
              <a:rPr lang="en-US" dirty="0" smtClean="0"/>
              <a:t>pp in an Official Blog.</a:t>
            </a:r>
          </a:p>
          <a:p>
            <a:r>
              <a:rPr lang="en-US" dirty="0" smtClean="0"/>
              <a:t>Create a Demo Video.</a:t>
            </a:r>
          </a:p>
          <a:p>
            <a:r>
              <a:rPr lang="en-US" dirty="0" smtClean="0"/>
              <a:t>Sincerely Respond To All Your Reviews.</a:t>
            </a:r>
          </a:p>
          <a:p>
            <a:r>
              <a:rPr lang="en-US" dirty="0" smtClean="0"/>
              <a:t>Roll Out New Updates Constantly.</a:t>
            </a:r>
          </a:p>
          <a:p>
            <a:r>
              <a:rPr lang="en-US" dirty="0" smtClean="0"/>
              <a:t>Offer.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17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</a:t>
            </a:r>
            <a:r>
              <a:rPr lang="en-US" sz="3200" dirty="0" smtClean="0"/>
              <a:t>ommon</a:t>
            </a:r>
            <a:r>
              <a:rPr lang="en-US" dirty="0" smtClean="0"/>
              <a:t> </a:t>
            </a:r>
            <a:r>
              <a:rPr lang="en-US" dirty="0" smtClean="0"/>
              <a:t>App Rejections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Crashes and Bugs.</a:t>
            </a:r>
          </a:p>
          <a:p>
            <a:r>
              <a:rPr lang="en-US" sz="2400" dirty="0" smtClean="0"/>
              <a:t>Placeholder Content.</a:t>
            </a:r>
          </a:p>
          <a:p>
            <a:r>
              <a:rPr lang="en-US" sz="2400" dirty="0" smtClean="0"/>
              <a:t>Incomplete Information.</a:t>
            </a:r>
          </a:p>
          <a:p>
            <a:r>
              <a:rPr lang="en-US" sz="2400" dirty="0" smtClean="0"/>
              <a:t>Misleading Users.</a:t>
            </a:r>
          </a:p>
          <a:p>
            <a:r>
              <a:rPr lang="en-US" sz="2400" dirty="0" smtClean="0"/>
              <a:t>Inaccurate Descriptions.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1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ED6C4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8289</TotalTime>
  <Words>321</Words>
  <Application>Microsoft Macintosh PowerPoint</Application>
  <PresentationFormat>Custom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C2M-App Release</vt:lpstr>
      <vt:lpstr>Agenda</vt:lpstr>
      <vt:lpstr>Launch Checklist</vt:lpstr>
      <vt:lpstr>Continues ...</vt:lpstr>
      <vt:lpstr>Prepare For Release</vt:lpstr>
      <vt:lpstr>Distribute an app (TestFlight)</vt:lpstr>
      <vt:lpstr>Distribute an app ( Ad Hoc)</vt:lpstr>
      <vt:lpstr>Post Release</vt:lpstr>
      <vt:lpstr>Common App Rejections</vt:lpstr>
      <vt:lpstr>Continues...</vt:lpstr>
      <vt:lpstr>Automatic Deployment </vt:lpstr>
      <vt:lpstr>HockeyApp</vt:lpstr>
      <vt:lpstr>Continues ...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parul.yto</dc:creator>
  <cp:lastModifiedBy>Puja Kumari</cp:lastModifiedBy>
  <cp:revision>275</cp:revision>
  <dcterms:created xsi:type="dcterms:W3CDTF">2015-09-24T01:30:39Z</dcterms:created>
  <dcterms:modified xsi:type="dcterms:W3CDTF">2018-10-27T09:32:06Z</dcterms:modified>
</cp:coreProperties>
</file>