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2"/>
  </p:notesMasterIdLst>
  <p:sldIdLst>
    <p:sldId id="286" r:id="rId5"/>
    <p:sldId id="258" r:id="rId6"/>
    <p:sldId id="268" r:id="rId7"/>
    <p:sldId id="274" r:id="rId8"/>
    <p:sldId id="259" r:id="rId9"/>
    <p:sldId id="269" r:id="rId10"/>
    <p:sldId id="271" r:id="rId11"/>
    <p:sldId id="273" r:id="rId12"/>
    <p:sldId id="272" r:id="rId13"/>
    <p:sldId id="278" r:id="rId14"/>
    <p:sldId id="281" r:id="rId15"/>
    <p:sldId id="284" r:id="rId16"/>
    <p:sldId id="279" r:id="rId17"/>
    <p:sldId id="283" r:id="rId18"/>
    <p:sldId id="285" r:id="rId19"/>
    <p:sldId id="275" r:id="rId20"/>
    <p:sldId id="263" r:id="rId21"/>
  </p:sldIdLst>
  <p:sldSz cx="9144000" cy="59436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-856" y="-104"/>
      </p:cViewPr>
      <p:guideLst>
        <p:guide orient="horz" pos="18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1AECFF-B47F-4AD9-AD96-4B3E160C423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A43994D-37B5-4901-83AA-49E750155AAE}">
      <dgm:prSet phldrT="[Text]" custT="1"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1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Prepare EULA. get Cryptographic keys, create application Icon  </a:t>
          </a:r>
          <a:endParaRPr lang="en-IN" sz="11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EF19BE-D6A8-4B00-9BE0-B321A83DB343}" type="parTrans" cxnId="{D8DFD766-9FE5-484B-BE24-3E67431D2B62}">
      <dgm:prSet/>
      <dgm:spPr/>
      <dgm:t>
        <a:bodyPr/>
        <a:lstStyle/>
        <a:p>
          <a:endParaRPr lang="en-IN"/>
        </a:p>
      </dgm:t>
    </dgm:pt>
    <dgm:pt modelId="{68CC78B1-F70F-45BD-BCD0-B00511DB415D}" type="sibTrans" cxnId="{D8DFD766-9FE5-484B-BE24-3E67431D2B62}">
      <dgm:prSet/>
      <dgm:spPr/>
      <dgm:t>
        <a:bodyPr/>
        <a:lstStyle/>
        <a:p>
          <a:endParaRPr lang="en-IN"/>
        </a:p>
      </dgm:t>
    </dgm:pt>
    <dgm:pt modelId="{A7BD4FE7-A25B-4D20-B9A9-5F4CFFAAA15C}">
      <dgm:prSet phldrT="[Text]" custT="1"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300" dirty="0" smtClean="0"/>
            <a:t>  </a:t>
          </a:r>
          <a:r>
            <a:rPr lang="en-US" sz="1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Build Application for Release &amp; sign Application.</a:t>
          </a:r>
          <a:endParaRPr lang="en-IN" sz="2300" dirty="0">
            <a:solidFill>
              <a:schemeClr val="tx1"/>
            </a:solidFill>
          </a:endParaRPr>
        </a:p>
      </dgm:t>
    </dgm:pt>
    <dgm:pt modelId="{FB36A359-99D2-4664-A957-3D263667EF5D}" type="parTrans" cxnId="{ED491132-06A3-4521-8576-0E8C2D6BB9E8}">
      <dgm:prSet/>
      <dgm:spPr/>
      <dgm:t>
        <a:bodyPr/>
        <a:lstStyle/>
        <a:p>
          <a:endParaRPr lang="en-IN"/>
        </a:p>
      </dgm:t>
    </dgm:pt>
    <dgm:pt modelId="{E3B7F7B4-01FA-4E9F-BEC9-E65BA5D90BAB}" type="sibTrans" cxnId="{ED491132-06A3-4521-8576-0E8C2D6BB9E8}">
      <dgm:prSet/>
      <dgm:spPr/>
      <dgm:t>
        <a:bodyPr/>
        <a:lstStyle/>
        <a:p>
          <a:endParaRPr lang="en-IN"/>
        </a:p>
      </dgm:t>
    </dgm:pt>
    <dgm:pt modelId="{030D349A-AD69-44F3-8D49-E563B17C458C}">
      <dgm:prSet phldrT="[Text]" custT="1"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Remove debugging &amp; logging settings, configure manifest, setting, clean up     project.</a:t>
          </a:r>
          <a:endParaRPr lang="en-IN" sz="2100" dirty="0">
            <a:solidFill>
              <a:schemeClr val="tx1"/>
            </a:solidFill>
          </a:endParaRPr>
        </a:p>
      </dgm:t>
    </dgm:pt>
    <dgm:pt modelId="{0D73327F-9197-4BEB-8C32-02780735D2B3}" type="sibTrans" cxnId="{78B3F3D7-3D01-47FB-8856-562E867F9A5A}">
      <dgm:prSet/>
      <dgm:spPr/>
      <dgm:t>
        <a:bodyPr/>
        <a:lstStyle/>
        <a:p>
          <a:endParaRPr lang="en-IN"/>
        </a:p>
      </dgm:t>
    </dgm:pt>
    <dgm:pt modelId="{B0E98FA2-40FC-41EF-AC02-1255596641DE}" type="parTrans" cxnId="{78B3F3D7-3D01-47FB-8856-562E867F9A5A}">
      <dgm:prSet/>
      <dgm:spPr/>
      <dgm:t>
        <a:bodyPr/>
        <a:lstStyle/>
        <a:p>
          <a:endParaRPr lang="en-IN"/>
        </a:p>
      </dgm:t>
    </dgm:pt>
    <dgm:pt modelId="{CD71B06B-5220-4708-97B5-18214297DC5F}">
      <dgm:prSet phldrT="[Text]" custT="1"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100" dirty="0" smtClean="0"/>
            <a:t>    </a:t>
          </a:r>
          <a:r>
            <a:rPr lang="en-US" sz="1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Prepare remote servers &amp; services for production, update resources for release</a:t>
          </a:r>
          <a:r>
            <a:rPr lang="en-US" sz="11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</a:p>
        <a:p>
          <a:r>
            <a:rPr lang="en-US" sz="11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                   </a:t>
          </a:r>
          <a:endParaRPr lang="en-IN" sz="2100" dirty="0"/>
        </a:p>
      </dgm:t>
    </dgm:pt>
    <dgm:pt modelId="{3A759028-6EA5-4F27-AB6D-13656D259517}" type="parTrans" cxnId="{02591313-59F2-49E8-AA87-A4F53D6F9FEF}">
      <dgm:prSet/>
      <dgm:spPr/>
      <dgm:t>
        <a:bodyPr/>
        <a:lstStyle/>
        <a:p>
          <a:endParaRPr lang="en-IN"/>
        </a:p>
      </dgm:t>
    </dgm:pt>
    <dgm:pt modelId="{54AE806F-3B9D-4A0A-900A-9DD5EECFCD08}" type="sibTrans" cxnId="{02591313-59F2-49E8-AA87-A4F53D6F9FEF}">
      <dgm:prSet/>
      <dgm:spPr/>
      <dgm:t>
        <a:bodyPr/>
        <a:lstStyle/>
        <a:p>
          <a:endParaRPr lang="en-IN"/>
        </a:p>
      </dgm:t>
    </dgm:pt>
    <dgm:pt modelId="{6D207B26-09F3-4E7D-B8AC-8ECE977CAECA}">
      <dgm:prSet phldrT="[Text]" custT="1"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 the signed application for release &amp; distribution </a:t>
          </a:r>
          <a:endParaRPr lang="en-IN" sz="11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7E78DB-BFA6-4401-B9CA-05C7F1F69E07}" type="parTrans" cxnId="{3EB59EF5-CD11-41C0-8A20-6A8163C87DA2}">
      <dgm:prSet/>
      <dgm:spPr/>
      <dgm:t>
        <a:bodyPr/>
        <a:lstStyle/>
        <a:p>
          <a:endParaRPr lang="en-IN"/>
        </a:p>
      </dgm:t>
    </dgm:pt>
    <dgm:pt modelId="{8FCBEF1C-44E1-42BE-A1C8-4B004D430B83}" type="sibTrans" cxnId="{3EB59EF5-CD11-41C0-8A20-6A8163C87DA2}">
      <dgm:prSet/>
      <dgm:spPr/>
      <dgm:t>
        <a:bodyPr/>
        <a:lstStyle/>
        <a:p>
          <a:endParaRPr lang="en-IN"/>
        </a:p>
      </dgm:t>
    </dgm:pt>
    <dgm:pt modelId="{776D3341-95A4-4D48-8689-E99F80238E71}" type="pres">
      <dgm:prSet presAssocID="{FD1AECFF-B47F-4AD9-AD96-4B3E160C423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70483E9E-6729-4262-978D-0CBE0A9F2B6A}" type="pres">
      <dgm:prSet presAssocID="{FD1AECFF-B47F-4AD9-AD96-4B3E160C4235}" presName="Name1" presStyleCnt="0"/>
      <dgm:spPr/>
    </dgm:pt>
    <dgm:pt modelId="{0D9D1DD9-162E-491C-AD28-FD0999F43DB0}" type="pres">
      <dgm:prSet presAssocID="{FD1AECFF-B47F-4AD9-AD96-4B3E160C4235}" presName="cycle" presStyleCnt="0"/>
      <dgm:spPr/>
    </dgm:pt>
    <dgm:pt modelId="{B4FBC888-3C15-4C4F-A717-DC806A81315C}" type="pres">
      <dgm:prSet presAssocID="{FD1AECFF-B47F-4AD9-AD96-4B3E160C4235}" presName="srcNode" presStyleLbl="node1" presStyleIdx="0" presStyleCnt="5"/>
      <dgm:spPr/>
    </dgm:pt>
    <dgm:pt modelId="{7DE36FB7-1D0C-4ADA-978C-E7CEBA06DE34}" type="pres">
      <dgm:prSet presAssocID="{FD1AECFF-B47F-4AD9-AD96-4B3E160C4235}" presName="conn" presStyleLbl="parChTrans1D2" presStyleIdx="0" presStyleCnt="1"/>
      <dgm:spPr/>
      <dgm:t>
        <a:bodyPr/>
        <a:lstStyle/>
        <a:p>
          <a:endParaRPr lang="en-IN"/>
        </a:p>
      </dgm:t>
    </dgm:pt>
    <dgm:pt modelId="{BBEE9619-B539-4416-88F1-FCE1240253BB}" type="pres">
      <dgm:prSet presAssocID="{FD1AECFF-B47F-4AD9-AD96-4B3E160C4235}" presName="extraNode" presStyleLbl="node1" presStyleIdx="0" presStyleCnt="5"/>
      <dgm:spPr/>
    </dgm:pt>
    <dgm:pt modelId="{813B0AF1-9BFE-42FF-BF6C-865914684520}" type="pres">
      <dgm:prSet presAssocID="{FD1AECFF-B47F-4AD9-AD96-4B3E160C4235}" presName="dstNode" presStyleLbl="node1" presStyleIdx="0" presStyleCnt="5"/>
      <dgm:spPr/>
    </dgm:pt>
    <dgm:pt modelId="{A559AD3A-BADE-43AB-AFA3-C6743F61A2B0}" type="pres">
      <dgm:prSet presAssocID="{7A43994D-37B5-4901-83AA-49E750155AAE}" presName="text_1" presStyleLbl="node1" presStyleIdx="0" presStyleCnt="5" custScaleX="86031" custScaleY="94431" custLinFactNeighborX="-3650" custLinFactNeighborY="-192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4E8949B-B893-4A3B-8820-4D966B2BCF8E}" type="pres">
      <dgm:prSet presAssocID="{7A43994D-37B5-4901-83AA-49E750155AAE}" presName="accent_1" presStyleCnt="0"/>
      <dgm:spPr/>
    </dgm:pt>
    <dgm:pt modelId="{D48E91AE-C1C1-4F73-B197-38E7CC46263B}" type="pres">
      <dgm:prSet presAssocID="{7A43994D-37B5-4901-83AA-49E750155AAE}" presName="accentRepeatNode" presStyleLbl="solidFgAcc1" presStyleIdx="0" presStyleCnt="5" custScaleX="133844" custScaleY="118227" custLinFactNeighborX="-13913" custLinFactNeighborY="-15177"/>
      <dgm:spPr/>
    </dgm:pt>
    <dgm:pt modelId="{60AB9CE2-CB08-41DA-A8FE-31E88D14AD67}" type="pres">
      <dgm:prSet presAssocID="{030D349A-AD69-44F3-8D49-E563B17C458C}" presName="text_2" presStyleLbl="node1" presStyleIdx="1" presStyleCnt="5" custScaleX="86921" custScaleY="87006" custLinFactNeighborX="-4003" custLinFactNeighborY="-2617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718625-CF86-4D62-9BD9-52332435E68F}" type="pres">
      <dgm:prSet presAssocID="{030D349A-AD69-44F3-8D49-E563B17C458C}" presName="accent_2" presStyleCnt="0"/>
      <dgm:spPr/>
    </dgm:pt>
    <dgm:pt modelId="{CBFEC2D3-11E1-41DF-9E77-A186A5B91766}" type="pres">
      <dgm:prSet presAssocID="{030D349A-AD69-44F3-8D49-E563B17C458C}" presName="accentRepeatNode" presStyleLbl="solidFgAcc1" presStyleIdx="1" presStyleCnt="5" custScaleX="136164" custScaleY="120293" custLinFactNeighborX="-3506" custLinFactNeighborY="-20032"/>
      <dgm:spPr/>
    </dgm:pt>
    <dgm:pt modelId="{6FA251FE-6BF0-44E0-B23D-ECA15A47EDF4}" type="pres">
      <dgm:prSet presAssocID="{A7BD4FE7-A25B-4D20-B9A9-5F4CFFAAA15C}" presName="text_3" presStyleLbl="node1" presStyleIdx="2" presStyleCnt="5" custScaleX="85650" custScaleY="87171" custLinFactNeighborX="-6448" custLinFactNeighborY="-83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B11677-2561-4405-9EF3-33FE2F560B02}" type="pres">
      <dgm:prSet presAssocID="{A7BD4FE7-A25B-4D20-B9A9-5F4CFFAAA15C}" presName="accent_3" presStyleCnt="0"/>
      <dgm:spPr/>
    </dgm:pt>
    <dgm:pt modelId="{48591763-BC34-46E3-B3E5-E5EB6F9850DD}" type="pres">
      <dgm:prSet presAssocID="{A7BD4FE7-A25B-4D20-B9A9-5F4CFFAAA15C}" presName="accentRepeatNode" presStyleLbl="solidFgAcc1" presStyleIdx="2" presStyleCnt="5" custScaleX="134103" custScaleY="112961" custLinFactNeighborX="2425" custLinFactNeighborY="-5986"/>
      <dgm:spPr/>
      <dgm:t>
        <a:bodyPr/>
        <a:lstStyle/>
        <a:p>
          <a:endParaRPr lang="en-IN"/>
        </a:p>
      </dgm:t>
    </dgm:pt>
    <dgm:pt modelId="{7254B497-051F-4137-8A09-C8BE35FAFEF6}" type="pres">
      <dgm:prSet presAssocID="{CD71B06B-5220-4708-97B5-18214297DC5F}" presName="text_4" presStyleLbl="node1" presStyleIdx="3" presStyleCnt="5" custScaleX="97345" custScaleY="98700" custLinFactNeighborX="-2039" custLinFactNeighborY="1687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995DD1-240A-4AA3-A895-96519919DE08}" type="pres">
      <dgm:prSet presAssocID="{CD71B06B-5220-4708-97B5-18214297DC5F}" presName="accent_4" presStyleCnt="0"/>
      <dgm:spPr/>
    </dgm:pt>
    <dgm:pt modelId="{F9575094-920A-4CC3-A4C9-3311AEC23344}" type="pres">
      <dgm:prSet presAssocID="{CD71B06B-5220-4708-97B5-18214297DC5F}" presName="accentRepeatNode" presStyleLbl="solidFgAcc1" presStyleIdx="3" presStyleCnt="5" custScaleX="141898" custScaleY="112560" custLinFactNeighborX="4210" custLinFactNeighborY="13089"/>
      <dgm:spPr/>
    </dgm:pt>
    <dgm:pt modelId="{2A9E1E3B-DF37-4A4C-A6D4-C744997EF37F}" type="pres">
      <dgm:prSet presAssocID="{6D207B26-09F3-4E7D-B8AC-8ECE977CAECA}" presName="text_5" presStyleLbl="node1" presStyleIdx="4" presStyleCnt="5" custScaleX="86414" custScaleY="86286" custLinFactNeighborX="-3818" custLinFactNeighborY="27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F4EA1DD-BD53-4C52-B6D9-E4FE39DA8CAE}" type="pres">
      <dgm:prSet presAssocID="{6D207B26-09F3-4E7D-B8AC-8ECE977CAECA}" presName="accent_5" presStyleCnt="0"/>
      <dgm:spPr/>
    </dgm:pt>
    <dgm:pt modelId="{2215A7C2-408B-4892-A6DE-BD83C5F140E7}" type="pres">
      <dgm:prSet presAssocID="{6D207B26-09F3-4E7D-B8AC-8ECE977CAECA}" presName="accentRepeatNode" presStyleLbl="solidFgAcc1" presStyleIdx="4" presStyleCnt="5" custScaleX="136190" custScaleY="111446" custLinFactNeighborX="4560" custLinFactNeighborY="17065"/>
      <dgm:spPr/>
    </dgm:pt>
  </dgm:ptLst>
  <dgm:cxnLst>
    <dgm:cxn modelId="{D8DFD766-9FE5-484B-BE24-3E67431D2B62}" srcId="{FD1AECFF-B47F-4AD9-AD96-4B3E160C4235}" destId="{7A43994D-37B5-4901-83AA-49E750155AAE}" srcOrd="0" destOrd="0" parTransId="{E2EF19BE-D6A8-4B00-9BE0-B321A83DB343}" sibTransId="{68CC78B1-F70F-45BD-BCD0-B00511DB415D}"/>
    <dgm:cxn modelId="{1CBBDA24-8F8F-411A-A146-6ACBD6D87705}" type="presOf" srcId="{FD1AECFF-B47F-4AD9-AD96-4B3E160C4235}" destId="{776D3341-95A4-4D48-8689-E99F80238E71}" srcOrd="0" destOrd="0" presId="urn:microsoft.com/office/officeart/2008/layout/VerticalCurvedList"/>
    <dgm:cxn modelId="{0EE8C06B-BE3D-4844-BF4D-F392AFC6A4A1}" type="presOf" srcId="{A7BD4FE7-A25B-4D20-B9A9-5F4CFFAAA15C}" destId="{6FA251FE-6BF0-44E0-B23D-ECA15A47EDF4}" srcOrd="0" destOrd="0" presId="urn:microsoft.com/office/officeart/2008/layout/VerticalCurvedList"/>
    <dgm:cxn modelId="{B4648537-E40C-43E2-8EAE-BFABCAEAE734}" type="presOf" srcId="{7A43994D-37B5-4901-83AA-49E750155AAE}" destId="{A559AD3A-BADE-43AB-AFA3-C6743F61A2B0}" srcOrd="0" destOrd="0" presId="urn:microsoft.com/office/officeart/2008/layout/VerticalCurvedList"/>
    <dgm:cxn modelId="{30D69287-62E1-4AA0-81C8-5EA7EFD590B6}" type="presOf" srcId="{030D349A-AD69-44F3-8D49-E563B17C458C}" destId="{60AB9CE2-CB08-41DA-A8FE-31E88D14AD67}" srcOrd="0" destOrd="0" presId="urn:microsoft.com/office/officeart/2008/layout/VerticalCurvedList"/>
    <dgm:cxn modelId="{3EB59EF5-CD11-41C0-8A20-6A8163C87DA2}" srcId="{FD1AECFF-B47F-4AD9-AD96-4B3E160C4235}" destId="{6D207B26-09F3-4E7D-B8AC-8ECE977CAECA}" srcOrd="4" destOrd="0" parTransId="{9D7E78DB-BFA6-4401-B9CA-05C7F1F69E07}" sibTransId="{8FCBEF1C-44E1-42BE-A1C8-4B004D430B83}"/>
    <dgm:cxn modelId="{02591313-59F2-49E8-AA87-A4F53D6F9FEF}" srcId="{FD1AECFF-B47F-4AD9-AD96-4B3E160C4235}" destId="{CD71B06B-5220-4708-97B5-18214297DC5F}" srcOrd="3" destOrd="0" parTransId="{3A759028-6EA5-4F27-AB6D-13656D259517}" sibTransId="{54AE806F-3B9D-4A0A-900A-9DD5EECFCD08}"/>
    <dgm:cxn modelId="{E78092DF-C700-41FA-B4F9-24D030BAE3C2}" type="presOf" srcId="{6D207B26-09F3-4E7D-B8AC-8ECE977CAECA}" destId="{2A9E1E3B-DF37-4A4C-A6D4-C744997EF37F}" srcOrd="0" destOrd="0" presId="urn:microsoft.com/office/officeart/2008/layout/VerticalCurvedList"/>
    <dgm:cxn modelId="{ED491132-06A3-4521-8576-0E8C2D6BB9E8}" srcId="{FD1AECFF-B47F-4AD9-AD96-4B3E160C4235}" destId="{A7BD4FE7-A25B-4D20-B9A9-5F4CFFAAA15C}" srcOrd="2" destOrd="0" parTransId="{FB36A359-99D2-4664-A957-3D263667EF5D}" sibTransId="{E3B7F7B4-01FA-4E9F-BEC9-E65BA5D90BAB}"/>
    <dgm:cxn modelId="{78B3F3D7-3D01-47FB-8856-562E867F9A5A}" srcId="{FD1AECFF-B47F-4AD9-AD96-4B3E160C4235}" destId="{030D349A-AD69-44F3-8D49-E563B17C458C}" srcOrd="1" destOrd="0" parTransId="{B0E98FA2-40FC-41EF-AC02-1255596641DE}" sibTransId="{0D73327F-9197-4BEB-8C32-02780735D2B3}"/>
    <dgm:cxn modelId="{FD9F0347-6522-49D5-8370-47B2ECF874B8}" type="presOf" srcId="{68CC78B1-F70F-45BD-BCD0-B00511DB415D}" destId="{7DE36FB7-1D0C-4ADA-978C-E7CEBA06DE34}" srcOrd="0" destOrd="0" presId="urn:microsoft.com/office/officeart/2008/layout/VerticalCurvedList"/>
    <dgm:cxn modelId="{D1F62F25-0D0E-4210-A15B-A4161B3624EA}" type="presOf" srcId="{CD71B06B-5220-4708-97B5-18214297DC5F}" destId="{7254B497-051F-4137-8A09-C8BE35FAFEF6}" srcOrd="0" destOrd="0" presId="urn:microsoft.com/office/officeart/2008/layout/VerticalCurvedList"/>
    <dgm:cxn modelId="{104525C0-CF95-4D0E-9500-396E144D5074}" type="presParOf" srcId="{776D3341-95A4-4D48-8689-E99F80238E71}" destId="{70483E9E-6729-4262-978D-0CBE0A9F2B6A}" srcOrd="0" destOrd="0" presId="urn:microsoft.com/office/officeart/2008/layout/VerticalCurvedList"/>
    <dgm:cxn modelId="{A0FE4C9F-CEFB-4206-9B4C-AA15A5969E9F}" type="presParOf" srcId="{70483E9E-6729-4262-978D-0CBE0A9F2B6A}" destId="{0D9D1DD9-162E-491C-AD28-FD0999F43DB0}" srcOrd="0" destOrd="0" presId="urn:microsoft.com/office/officeart/2008/layout/VerticalCurvedList"/>
    <dgm:cxn modelId="{28BA2C98-F56C-4D5E-9D18-6B8AC9A22BCB}" type="presParOf" srcId="{0D9D1DD9-162E-491C-AD28-FD0999F43DB0}" destId="{B4FBC888-3C15-4C4F-A717-DC806A81315C}" srcOrd="0" destOrd="0" presId="urn:microsoft.com/office/officeart/2008/layout/VerticalCurvedList"/>
    <dgm:cxn modelId="{1D865BDF-9BE8-46CE-A190-E5C388C7329F}" type="presParOf" srcId="{0D9D1DD9-162E-491C-AD28-FD0999F43DB0}" destId="{7DE36FB7-1D0C-4ADA-978C-E7CEBA06DE34}" srcOrd="1" destOrd="0" presId="urn:microsoft.com/office/officeart/2008/layout/VerticalCurvedList"/>
    <dgm:cxn modelId="{5569C6D2-BE4C-47C4-B220-4F2755640A35}" type="presParOf" srcId="{0D9D1DD9-162E-491C-AD28-FD0999F43DB0}" destId="{BBEE9619-B539-4416-88F1-FCE1240253BB}" srcOrd="2" destOrd="0" presId="urn:microsoft.com/office/officeart/2008/layout/VerticalCurvedList"/>
    <dgm:cxn modelId="{CF7A1B12-9732-41EF-A818-7AAD37AF4CFF}" type="presParOf" srcId="{0D9D1DD9-162E-491C-AD28-FD0999F43DB0}" destId="{813B0AF1-9BFE-42FF-BF6C-865914684520}" srcOrd="3" destOrd="0" presId="urn:microsoft.com/office/officeart/2008/layout/VerticalCurvedList"/>
    <dgm:cxn modelId="{5070EA5A-9657-4791-8D92-3EE371FCCD74}" type="presParOf" srcId="{70483E9E-6729-4262-978D-0CBE0A9F2B6A}" destId="{A559AD3A-BADE-43AB-AFA3-C6743F61A2B0}" srcOrd="1" destOrd="0" presId="urn:microsoft.com/office/officeart/2008/layout/VerticalCurvedList"/>
    <dgm:cxn modelId="{35FACBEC-B01A-4BD0-9DD8-187F3E9C40B4}" type="presParOf" srcId="{70483E9E-6729-4262-978D-0CBE0A9F2B6A}" destId="{54E8949B-B893-4A3B-8820-4D966B2BCF8E}" srcOrd="2" destOrd="0" presId="urn:microsoft.com/office/officeart/2008/layout/VerticalCurvedList"/>
    <dgm:cxn modelId="{DBF27B07-4018-4FC6-B0AC-5CF2D81CDBBE}" type="presParOf" srcId="{54E8949B-B893-4A3B-8820-4D966B2BCF8E}" destId="{D48E91AE-C1C1-4F73-B197-38E7CC46263B}" srcOrd="0" destOrd="0" presId="urn:microsoft.com/office/officeart/2008/layout/VerticalCurvedList"/>
    <dgm:cxn modelId="{238C4D54-EC48-47E5-BD88-981047959F9D}" type="presParOf" srcId="{70483E9E-6729-4262-978D-0CBE0A9F2B6A}" destId="{60AB9CE2-CB08-41DA-A8FE-31E88D14AD67}" srcOrd="3" destOrd="0" presId="urn:microsoft.com/office/officeart/2008/layout/VerticalCurvedList"/>
    <dgm:cxn modelId="{74CD9856-9918-4EB2-B6B1-28FEDCEABBE1}" type="presParOf" srcId="{70483E9E-6729-4262-978D-0CBE0A9F2B6A}" destId="{F4718625-CF86-4D62-9BD9-52332435E68F}" srcOrd="4" destOrd="0" presId="urn:microsoft.com/office/officeart/2008/layout/VerticalCurvedList"/>
    <dgm:cxn modelId="{1DD91C04-669B-47B8-AF31-F350C5035A33}" type="presParOf" srcId="{F4718625-CF86-4D62-9BD9-52332435E68F}" destId="{CBFEC2D3-11E1-41DF-9E77-A186A5B91766}" srcOrd="0" destOrd="0" presId="urn:microsoft.com/office/officeart/2008/layout/VerticalCurvedList"/>
    <dgm:cxn modelId="{47A290E1-B75E-4616-BEF1-3A1CECFE9079}" type="presParOf" srcId="{70483E9E-6729-4262-978D-0CBE0A9F2B6A}" destId="{6FA251FE-6BF0-44E0-B23D-ECA15A47EDF4}" srcOrd="5" destOrd="0" presId="urn:microsoft.com/office/officeart/2008/layout/VerticalCurvedList"/>
    <dgm:cxn modelId="{FCF071A4-AA2D-4ACA-B59D-B836889E9AEE}" type="presParOf" srcId="{70483E9E-6729-4262-978D-0CBE0A9F2B6A}" destId="{43B11677-2561-4405-9EF3-33FE2F560B02}" srcOrd="6" destOrd="0" presId="urn:microsoft.com/office/officeart/2008/layout/VerticalCurvedList"/>
    <dgm:cxn modelId="{14DAFB24-E84C-4C48-A526-89336F79CF7B}" type="presParOf" srcId="{43B11677-2561-4405-9EF3-33FE2F560B02}" destId="{48591763-BC34-46E3-B3E5-E5EB6F9850DD}" srcOrd="0" destOrd="0" presId="urn:microsoft.com/office/officeart/2008/layout/VerticalCurvedList"/>
    <dgm:cxn modelId="{83DAB0D9-40C1-461C-9AAF-02F406E57270}" type="presParOf" srcId="{70483E9E-6729-4262-978D-0CBE0A9F2B6A}" destId="{7254B497-051F-4137-8A09-C8BE35FAFEF6}" srcOrd="7" destOrd="0" presId="urn:microsoft.com/office/officeart/2008/layout/VerticalCurvedList"/>
    <dgm:cxn modelId="{5A4D5465-ADA0-4407-8838-23909A1989D7}" type="presParOf" srcId="{70483E9E-6729-4262-978D-0CBE0A9F2B6A}" destId="{4D995DD1-240A-4AA3-A895-96519919DE08}" srcOrd="8" destOrd="0" presId="urn:microsoft.com/office/officeart/2008/layout/VerticalCurvedList"/>
    <dgm:cxn modelId="{10E65CE1-BE70-4DE2-BAD6-CB23D0C95D91}" type="presParOf" srcId="{4D995DD1-240A-4AA3-A895-96519919DE08}" destId="{F9575094-920A-4CC3-A4C9-3311AEC23344}" srcOrd="0" destOrd="0" presId="urn:microsoft.com/office/officeart/2008/layout/VerticalCurvedList"/>
    <dgm:cxn modelId="{68063AFD-6E27-41FA-8BD3-61AE2CE4B5DF}" type="presParOf" srcId="{70483E9E-6729-4262-978D-0CBE0A9F2B6A}" destId="{2A9E1E3B-DF37-4A4C-A6D4-C744997EF37F}" srcOrd="9" destOrd="0" presId="urn:microsoft.com/office/officeart/2008/layout/VerticalCurvedList"/>
    <dgm:cxn modelId="{51299EBA-8A0B-47F3-9934-642E1B0988A1}" type="presParOf" srcId="{70483E9E-6729-4262-978D-0CBE0A9F2B6A}" destId="{2F4EA1DD-BD53-4C52-B6D9-E4FE39DA8CAE}" srcOrd="10" destOrd="0" presId="urn:microsoft.com/office/officeart/2008/layout/VerticalCurvedList"/>
    <dgm:cxn modelId="{1754F31A-2002-4A94-92BE-081D6445B7F3}" type="presParOf" srcId="{2F4EA1DD-BD53-4C52-B6D9-E4FE39DA8CAE}" destId="{2215A7C2-408B-4892-A6DE-BD83C5F140E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36FB7-1D0C-4ADA-978C-E7CEBA06DE34}">
      <dsp:nvSpPr>
        <dsp:cNvPr id="0" name=""/>
        <dsp:cNvSpPr/>
      </dsp:nvSpPr>
      <dsp:spPr>
        <a:xfrm>
          <a:off x="-5044326" y="-787415"/>
          <a:ext cx="6121430" cy="6121430"/>
        </a:xfrm>
        <a:prstGeom prst="blockArc">
          <a:avLst>
            <a:gd name="adj1" fmla="val 18900000"/>
            <a:gd name="adj2" fmla="val 2700000"/>
            <a:gd name="adj3" fmla="val 35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59AD3A-BADE-43AB-AFA3-C6743F61A2B0}">
      <dsp:nvSpPr>
        <dsp:cNvPr id="0" name=""/>
        <dsp:cNvSpPr/>
      </dsp:nvSpPr>
      <dsp:spPr>
        <a:xfrm>
          <a:off x="725729" y="190680"/>
          <a:ext cx="5175088" cy="536846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252" tIns="27940" rIns="27940" bIns="2794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1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Prepare EULA. get Cryptographic keys, create application Icon  </a:t>
          </a:r>
          <a:endParaRPr lang="en-IN" sz="11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5729" y="190680"/>
        <a:ext cx="5175088" cy="536846"/>
      </dsp:txXfrm>
    </dsp:sp>
    <dsp:sp modelId="{D48E91AE-C1C1-4F73-B197-38E7CC46263B}">
      <dsp:nvSpPr>
        <dsp:cNvPr id="0" name=""/>
        <dsp:cNvSpPr/>
      </dsp:nvSpPr>
      <dsp:spPr>
        <a:xfrm>
          <a:off x="0" y="40391"/>
          <a:ext cx="951140" cy="8401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B9CE2-CB08-41DA-A8FE-31E88D14AD67}">
      <dsp:nvSpPr>
        <dsp:cNvPr id="0" name=""/>
        <dsp:cNvSpPr/>
      </dsp:nvSpPr>
      <dsp:spPr>
        <a:xfrm>
          <a:off x="1074769" y="1024705"/>
          <a:ext cx="4874530" cy="494635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252" tIns="27940" rIns="27940" bIns="2794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Remove debugging &amp; logging settings, configure manifest, setting, clean up     project.</a:t>
          </a:r>
          <a:endParaRPr lang="en-IN" sz="2100" kern="1200" dirty="0">
            <a:solidFill>
              <a:schemeClr val="tx1"/>
            </a:solidFill>
          </a:endParaRPr>
        </a:p>
      </dsp:txBody>
      <dsp:txXfrm>
        <a:off x="1074769" y="1024705"/>
        <a:ext cx="4874530" cy="494635"/>
      </dsp:txXfrm>
    </dsp:sp>
    <dsp:sp modelId="{CBFEC2D3-11E1-41DF-9E77-A186A5B91766}">
      <dsp:nvSpPr>
        <dsp:cNvPr id="0" name=""/>
        <dsp:cNvSpPr/>
      </dsp:nvSpPr>
      <dsp:spPr>
        <a:xfrm>
          <a:off x="423794" y="851037"/>
          <a:ext cx="967627" cy="8548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251FE-6BF0-44E0-B23D-ECA15A47EDF4}">
      <dsp:nvSpPr>
        <dsp:cNvPr id="0" name=""/>
        <dsp:cNvSpPr/>
      </dsp:nvSpPr>
      <dsp:spPr>
        <a:xfrm>
          <a:off x="1097415" y="1978185"/>
          <a:ext cx="4696162" cy="495573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252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 </a:t>
          </a:r>
          <a:r>
            <a:rPr lang="en-US" sz="11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Build Application for Release &amp; sign Application.</a:t>
          </a:r>
          <a:endParaRPr lang="en-IN" sz="2300" kern="1200" dirty="0">
            <a:solidFill>
              <a:schemeClr val="tx1"/>
            </a:solidFill>
          </a:endParaRPr>
        </a:p>
      </dsp:txBody>
      <dsp:txXfrm>
        <a:off x="1097415" y="1978185"/>
        <a:ext cx="4696162" cy="495573"/>
      </dsp:txXfrm>
    </dsp:sp>
    <dsp:sp modelId="{48591763-BC34-46E3-B3E5-E5EB6F9850DD}">
      <dsp:nvSpPr>
        <dsp:cNvPr id="0" name=""/>
        <dsp:cNvSpPr/>
      </dsp:nvSpPr>
      <dsp:spPr>
        <a:xfrm>
          <a:off x="598296" y="1829392"/>
          <a:ext cx="952980" cy="802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4B497-051F-4137-8A09-C8BE35FAFEF6}">
      <dsp:nvSpPr>
        <dsp:cNvPr id="0" name=""/>
        <dsp:cNvSpPr/>
      </dsp:nvSpPr>
      <dsp:spPr>
        <a:xfrm>
          <a:off x="892621" y="2941159"/>
          <a:ext cx="5459108" cy="561116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252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   </a:t>
          </a:r>
          <a:r>
            <a:rPr lang="en-US" sz="11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Prepare remote servers &amp; services for production, update resources for release</a:t>
          </a:r>
          <a:r>
            <a:rPr lang="en-US" sz="1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                   </a:t>
          </a:r>
          <a:endParaRPr lang="en-IN" sz="2100" kern="1200" dirty="0"/>
        </a:p>
      </dsp:txBody>
      <dsp:txXfrm>
        <a:off x="892621" y="2941159"/>
        <a:ext cx="5459108" cy="561116"/>
      </dsp:txXfrm>
    </dsp:sp>
    <dsp:sp modelId="{F9575094-920A-4CC3-A4C9-3311AEC23344}">
      <dsp:nvSpPr>
        <dsp:cNvPr id="0" name=""/>
        <dsp:cNvSpPr/>
      </dsp:nvSpPr>
      <dsp:spPr>
        <a:xfrm>
          <a:off x="458252" y="2818857"/>
          <a:ext cx="1008374" cy="7998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E1E3B-DF37-4A4C-A6D4-C744997EF37F}">
      <dsp:nvSpPr>
        <dsp:cNvPr id="0" name=""/>
        <dsp:cNvSpPr/>
      </dsp:nvSpPr>
      <dsp:spPr>
        <a:xfrm>
          <a:off x="704104" y="3888314"/>
          <a:ext cx="5198126" cy="490541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252" tIns="27940" rIns="27940" bIns="2794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 the signed application for release &amp; distribution </a:t>
          </a:r>
          <a:endParaRPr lang="en-IN" sz="11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4104" y="3888314"/>
        <a:ext cx="5198126" cy="490541"/>
      </dsp:txXfrm>
    </dsp:sp>
    <dsp:sp modelId="{2215A7C2-408B-4892-A6DE-BD83C5F140E7}">
      <dsp:nvSpPr>
        <dsp:cNvPr id="0" name=""/>
        <dsp:cNvSpPr/>
      </dsp:nvSpPr>
      <dsp:spPr>
        <a:xfrm>
          <a:off x="73646" y="3703558"/>
          <a:ext cx="967811" cy="7919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B6A34-7EDE-4C9B-AC12-4445D8BD5564}" type="datetimeFigureOut">
              <a:rPr lang="en-US" smtClean="0"/>
              <a:t>27/10/18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1336675"/>
            <a:ext cx="55499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DD6A1-F4B9-4722-9FD5-99BD557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5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390680"/>
            <a:ext cx="822924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191040"/>
            <a:ext cx="822924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39068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39068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19104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19104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390680"/>
            <a:ext cx="8229240" cy="344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390680"/>
            <a:ext cx="8229240" cy="344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411640" y="1390680"/>
            <a:ext cx="4319640" cy="344664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411640" y="1390680"/>
            <a:ext cx="4319640" cy="344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43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272" y="0"/>
            <a:ext cx="3919728" cy="594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67" y="3807226"/>
            <a:ext cx="3215647" cy="97841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6096000" y="1752600"/>
            <a:ext cx="3048000" cy="1524000"/>
          </a:xfrm>
        </p:spPr>
        <p:txBody>
          <a:bodyPr anchor="b"/>
          <a:lstStyle>
            <a:lvl1pPr algn="ctr">
              <a:defRPr sz="33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5104"/>
            <a:ext cx="9144000" cy="158496"/>
          </a:xfrm>
          <a:prstGeom prst="rect">
            <a:avLst/>
          </a:prstGeom>
        </p:spPr>
      </p:pic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5667419" y="3952218"/>
            <a:ext cx="2667942" cy="647700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715000" y="5756630"/>
            <a:ext cx="3116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Copyright ©2016 Talentica Software (I) </a:t>
            </a:r>
            <a:r>
              <a:rPr lang="en-US" sz="800" dirty="0" err="1" smtClean="0">
                <a:solidFill>
                  <a:schemeClr val="bg1"/>
                </a:solidFill>
              </a:rPr>
              <a:t>Pvt</a:t>
            </a:r>
            <a:r>
              <a:rPr lang="en-US" sz="800" dirty="0" smtClean="0">
                <a:solidFill>
                  <a:schemeClr val="bg1"/>
                </a:solidFill>
              </a:rPr>
              <a:t> Ltd. All rights reserved.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214" y="5706131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85633"/>
            <a:ext cx="1018034" cy="92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2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390680"/>
            <a:ext cx="8229240" cy="3446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390680"/>
            <a:ext cx="8229240" cy="344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390680"/>
            <a:ext cx="4015800" cy="344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390680"/>
            <a:ext cx="4015800" cy="344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36880"/>
            <a:ext cx="8229240" cy="460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390680"/>
            <a:ext cx="8229240" cy="3446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39068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19104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390680"/>
            <a:ext cx="4015800" cy="344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390680"/>
            <a:ext cx="4015800" cy="344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39068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19104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39068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39068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191040"/>
            <a:ext cx="822924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390680"/>
            <a:ext cx="822924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191040"/>
            <a:ext cx="822924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39068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39068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319104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19104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390680"/>
            <a:ext cx="8229240" cy="344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390680"/>
            <a:ext cx="8229240" cy="344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2411640" y="1390680"/>
            <a:ext cx="4319640" cy="3446640"/>
          </a:xfrm>
          <a:prstGeom prst="rect">
            <a:avLst/>
          </a:prstGeom>
          <a:ln>
            <a:noFill/>
          </a:ln>
        </p:spPr>
      </p:pic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2411640" y="1390680"/>
            <a:ext cx="4319640" cy="344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390680"/>
            <a:ext cx="8229240" cy="3446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390680"/>
            <a:ext cx="8229240" cy="344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390680"/>
            <a:ext cx="4015800" cy="344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390680"/>
            <a:ext cx="4015800" cy="344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390680"/>
            <a:ext cx="8229240" cy="344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36880"/>
            <a:ext cx="8229240" cy="460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39068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19104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1390680"/>
            <a:ext cx="4015800" cy="344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390680"/>
            <a:ext cx="4015800" cy="344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39068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19104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39068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39068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191040"/>
            <a:ext cx="822924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390680"/>
            <a:ext cx="822924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191040"/>
            <a:ext cx="822924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39068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39068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674240" y="319104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19104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390680"/>
            <a:ext cx="8229240" cy="344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1390680"/>
            <a:ext cx="8229240" cy="344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Picture 122"/>
          <p:cNvPicPr/>
          <p:nvPr/>
        </p:nvPicPr>
        <p:blipFill>
          <a:blip r:embed="rId2"/>
          <a:stretch/>
        </p:blipFill>
        <p:spPr>
          <a:xfrm>
            <a:off x="2411640" y="1390680"/>
            <a:ext cx="4319640" cy="3446640"/>
          </a:xfrm>
          <a:prstGeom prst="rect">
            <a:avLst/>
          </a:prstGeom>
          <a:ln>
            <a:noFill/>
          </a:ln>
        </p:spPr>
      </p:pic>
      <p:pic>
        <p:nvPicPr>
          <p:cNvPr id="124" name="Picture 123"/>
          <p:cNvPicPr/>
          <p:nvPr/>
        </p:nvPicPr>
        <p:blipFill>
          <a:blip r:embed="rId2"/>
          <a:stretch/>
        </p:blipFill>
        <p:spPr>
          <a:xfrm>
            <a:off x="2411640" y="1390680"/>
            <a:ext cx="4319640" cy="344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390680"/>
            <a:ext cx="8229240" cy="3446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390680"/>
            <a:ext cx="4015800" cy="344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390680"/>
            <a:ext cx="4015800" cy="344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390680"/>
            <a:ext cx="8229240" cy="344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390680"/>
            <a:ext cx="4015800" cy="344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390680"/>
            <a:ext cx="4015800" cy="344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36880"/>
            <a:ext cx="8229240" cy="460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39068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319104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1390680"/>
            <a:ext cx="4015800" cy="344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390680"/>
            <a:ext cx="4015800" cy="344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39068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74240" y="319104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39068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39068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3191040"/>
            <a:ext cx="822924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390680"/>
            <a:ext cx="822924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3191040"/>
            <a:ext cx="822924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39068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39068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674240" y="319104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319104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390680"/>
            <a:ext cx="8229240" cy="344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7200" y="1390680"/>
            <a:ext cx="8229240" cy="344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Picture 163"/>
          <p:cNvPicPr/>
          <p:nvPr/>
        </p:nvPicPr>
        <p:blipFill>
          <a:blip r:embed="rId2"/>
          <a:stretch/>
        </p:blipFill>
        <p:spPr>
          <a:xfrm>
            <a:off x="2411640" y="1390680"/>
            <a:ext cx="4319640" cy="3446640"/>
          </a:xfrm>
          <a:prstGeom prst="rect">
            <a:avLst/>
          </a:prstGeom>
          <a:ln>
            <a:noFill/>
          </a:ln>
        </p:spPr>
      </p:pic>
      <p:pic>
        <p:nvPicPr>
          <p:cNvPr id="165" name="Picture 164"/>
          <p:cNvPicPr/>
          <p:nvPr/>
        </p:nvPicPr>
        <p:blipFill>
          <a:blip r:embed="rId2"/>
          <a:stretch/>
        </p:blipFill>
        <p:spPr>
          <a:xfrm>
            <a:off x="2411640" y="1390680"/>
            <a:ext cx="4319640" cy="344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36880"/>
            <a:ext cx="8229240" cy="460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39068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19104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390680"/>
            <a:ext cx="4015800" cy="344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390680"/>
            <a:ext cx="4015800" cy="344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39068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19104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39068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390680"/>
            <a:ext cx="401580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191040"/>
            <a:ext cx="8229240" cy="16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7" Type="http://schemas.openxmlformats.org/officeDocument/2006/relationships/image" Target="../media/image3.png"/><Relationship Id="rId18" Type="http://schemas.openxmlformats.org/officeDocument/2006/relationships/image" Target="../media/image4.png"/><Relationship Id="rId1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14" Type="http://schemas.openxmlformats.org/officeDocument/2006/relationships/image" Target="../media/image4.png"/><Relationship Id="rId15" Type="http://schemas.openxmlformats.org/officeDocument/2006/relationships/image" Target="../media/image8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7.xml"/><Relationship Id="rId13" Type="http://schemas.openxmlformats.org/officeDocument/2006/relationships/theme" Target="../theme/theme3.xml"/><Relationship Id="rId14" Type="http://schemas.openxmlformats.org/officeDocument/2006/relationships/image" Target="../media/image4.png"/><Relationship Id="rId15" Type="http://schemas.openxmlformats.org/officeDocument/2006/relationships/image" Target="../media/image8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9.xml"/><Relationship Id="rId13" Type="http://schemas.openxmlformats.org/officeDocument/2006/relationships/theme" Target="../theme/theme4.xml"/><Relationship Id="rId14" Type="http://schemas.openxmlformats.org/officeDocument/2006/relationships/image" Target="../media/image10.png"/><Relationship Id="rId15" Type="http://schemas.openxmlformats.org/officeDocument/2006/relationships/image" Target="../media/image4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9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/>
          <p:cNvPicPr/>
          <p:nvPr/>
        </p:nvPicPr>
        <p:blipFill>
          <a:blip r:embed="rId15"/>
          <a:stretch/>
        </p:blipFill>
        <p:spPr>
          <a:xfrm>
            <a:off x="0" y="0"/>
            <a:ext cx="9143280" cy="5942880"/>
          </a:xfrm>
          <a:prstGeom prst="rect">
            <a:avLst/>
          </a:prstGeom>
          <a:ln>
            <a:noFill/>
          </a:ln>
        </p:spPr>
      </p:pic>
      <p:pic>
        <p:nvPicPr>
          <p:cNvPr id="9" name="Picture 1"/>
          <p:cNvPicPr/>
          <p:nvPr/>
        </p:nvPicPr>
        <p:blipFill>
          <a:blip r:embed="rId16"/>
          <a:stretch/>
        </p:blipFill>
        <p:spPr>
          <a:xfrm>
            <a:off x="5224320" y="0"/>
            <a:ext cx="3918960" cy="5942880"/>
          </a:xfrm>
          <a:prstGeom prst="rect">
            <a:avLst/>
          </a:prstGeom>
          <a:ln>
            <a:noFill/>
          </a:ln>
        </p:spPr>
      </p:pic>
      <p:pic>
        <p:nvPicPr>
          <p:cNvPr id="2" name="Picture 4"/>
          <p:cNvPicPr/>
          <p:nvPr/>
        </p:nvPicPr>
        <p:blipFill>
          <a:blip r:embed="rId17"/>
          <a:stretch/>
        </p:blipFill>
        <p:spPr>
          <a:xfrm>
            <a:off x="5393520" y="3807360"/>
            <a:ext cx="3214800" cy="977760"/>
          </a:xfrm>
          <a:prstGeom prst="rect">
            <a:avLst/>
          </a:prstGeom>
          <a:ln>
            <a:noFill/>
          </a:ln>
        </p:spPr>
      </p:pic>
      <p:pic>
        <p:nvPicPr>
          <p:cNvPr id="3" name="Picture 3"/>
          <p:cNvPicPr/>
          <p:nvPr/>
        </p:nvPicPr>
        <p:blipFill>
          <a:blip r:embed="rId18"/>
          <a:stretch/>
        </p:blipFill>
        <p:spPr>
          <a:xfrm>
            <a:off x="0" y="5785200"/>
            <a:ext cx="9143280" cy="157680"/>
          </a:xfrm>
          <a:prstGeom prst="rect">
            <a:avLst/>
          </a:prstGeom>
          <a:ln>
            <a:noFill/>
          </a:ln>
        </p:spPr>
      </p:pic>
      <p:sp>
        <p:nvSpPr>
          <p:cNvPr id="4" name="CustomShape 1"/>
          <p:cNvSpPr/>
          <p:nvPr/>
        </p:nvSpPr>
        <p:spPr>
          <a:xfrm>
            <a:off x="5715000" y="5756760"/>
            <a:ext cx="31154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©2016 Talentica Software (I) Pvt Ltd. All rights reserved.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7"/>
          <p:cNvPicPr/>
          <p:nvPr/>
        </p:nvPicPr>
        <p:blipFill>
          <a:blip r:embed="rId19"/>
          <a:stretch/>
        </p:blipFill>
        <p:spPr>
          <a:xfrm>
            <a:off x="228600" y="152280"/>
            <a:ext cx="1094760" cy="990000"/>
          </a:xfrm>
          <a:prstGeom prst="rect">
            <a:avLst/>
          </a:prstGeom>
          <a:ln>
            <a:noFill/>
          </a:ln>
        </p:spPr>
      </p:pic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457200" y="1390680"/>
            <a:ext cx="8229240" cy="34466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0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334120" y="5769360"/>
            <a:ext cx="33519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 2016 Talentica Software (I) Pvt Ltd. All rights reserved.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Picture 3"/>
          <p:cNvPicPr/>
          <p:nvPr/>
        </p:nvPicPr>
        <p:blipFill>
          <a:blip r:embed="rId14"/>
          <a:stretch/>
        </p:blipFill>
        <p:spPr>
          <a:xfrm>
            <a:off x="0" y="5785200"/>
            <a:ext cx="9143280" cy="157680"/>
          </a:xfrm>
          <a:prstGeom prst="rect">
            <a:avLst/>
          </a:prstGeom>
          <a:ln>
            <a:noFill/>
          </a:ln>
        </p:spPr>
      </p:pic>
      <p:pic>
        <p:nvPicPr>
          <p:cNvPr id="44" name="Picture 4"/>
          <p:cNvPicPr/>
          <p:nvPr/>
        </p:nvPicPr>
        <p:blipFill>
          <a:blip r:embed="rId15"/>
          <a:stretch/>
        </p:blipFill>
        <p:spPr>
          <a:xfrm>
            <a:off x="0" y="0"/>
            <a:ext cx="1441080" cy="126432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5715000" y="5756760"/>
            <a:ext cx="2971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©2016 Talentica Software (I) Pvt Ltd. All rights reserved.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8609760" y="5703480"/>
            <a:ext cx="457560" cy="31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5DE3D83-F2C4-42A9-A8BB-B7B67AA8D376}" type="slidenum">
              <a:rPr lang="en-IN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Picture 5"/>
          <p:cNvPicPr/>
          <p:nvPr/>
        </p:nvPicPr>
        <p:blipFill>
          <a:blip r:embed="rId16"/>
          <a:stretch/>
        </p:blipFill>
        <p:spPr>
          <a:xfrm>
            <a:off x="8077320" y="246600"/>
            <a:ext cx="799560" cy="722880"/>
          </a:xfrm>
          <a:prstGeom prst="rect">
            <a:avLst/>
          </a:prstGeom>
          <a:ln>
            <a:noFill/>
          </a:ln>
        </p:spPr>
      </p:pic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390680"/>
            <a:ext cx="8229240" cy="34466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"/>
          <p:cNvPicPr/>
          <p:nvPr/>
        </p:nvPicPr>
        <p:blipFill>
          <a:blip r:embed="rId14"/>
          <a:stretch/>
        </p:blipFill>
        <p:spPr>
          <a:xfrm>
            <a:off x="0" y="5785200"/>
            <a:ext cx="9143280" cy="157680"/>
          </a:xfrm>
          <a:prstGeom prst="rect">
            <a:avLst/>
          </a:prstGeom>
          <a:ln>
            <a:noFill/>
          </a:ln>
        </p:spPr>
      </p:pic>
      <p:pic>
        <p:nvPicPr>
          <p:cNvPr id="85" name="Picture 21"/>
          <p:cNvPicPr/>
          <p:nvPr/>
        </p:nvPicPr>
        <p:blipFill>
          <a:blip r:embed="rId15"/>
          <a:stretch/>
        </p:blipFill>
        <p:spPr>
          <a:xfrm>
            <a:off x="0" y="0"/>
            <a:ext cx="1441080" cy="126432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5715000" y="5756760"/>
            <a:ext cx="2971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©2016 Talentica Software (I) Pvt Ltd. All rights reserved.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609760" y="5703480"/>
            <a:ext cx="457560" cy="31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45F9C25-5ACD-40A5-8F3C-35E2E381F310}" type="slidenum">
              <a:rPr lang="en-IN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27"/>
          <p:cNvPicPr/>
          <p:nvPr/>
        </p:nvPicPr>
        <p:blipFill>
          <a:blip r:embed="rId16"/>
          <a:stretch/>
        </p:blipFill>
        <p:spPr>
          <a:xfrm>
            <a:off x="8077320" y="246600"/>
            <a:ext cx="799560" cy="722880"/>
          </a:xfrm>
          <a:prstGeom prst="rect">
            <a:avLst/>
          </a:prstGeom>
          <a:ln>
            <a:noFill/>
          </a:ln>
        </p:spPr>
      </p:pic>
      <p:sp>
        <p:nvSpPr>
          <p:cNvPr id="89" name="PlaceHolder 3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1390680"/>
            <a:ext cx="8229240" cy="34466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"/>
          <p:cNvPicPr/>
          <p:nvPr/>
        </p:nvPicPr>
        <p:blipFill>
          <a:blip r:embed="rId14"/>
          <a:stretch/>
        </p:blipFill>
        <p:spPr>
          <a:xfrm>
            <a:off x="0" y="0"/>
            <a:ext cx="9143280" cy="5942880"/>
          </a:xfrm>
          <a:prstGeom prst="rect">
            <a:avLst/>
          </a:prstGeom>
          <a:ln>
            <a:noFill/>
          </a:ln>
        </p:spPr>
      </p:pic>
      <p:pic>
        <p:nvPicPr>
          <p:cNvPr id="126" name="Picture 2"/>
          <p:cNvPicPr/>
          <p:nvPr/>
        </p:nvPicPr>
        <p:blipFill>
          <a:blip r:embed="rId15"/>
          <a:stretch/>
        </p:blipFill>
        <p:spPr>
          <a:xfrm>
            <a:off x="7200" y="5785200"/>
            <a:ext cx="9143280" cy="15768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5715000" y="5756760"/>
            <a:ext cx="2971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©2016 Talentica Software (I) Pvt Ltd. All rights reserved.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609760" y="5703480"/>
            <a:ext cx="457560" cy="31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1637129-7CA6-48E7-98EC-0BF9834B1D4A}" type="slidenum">
              <a:rPr lang="en-IN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Picture 26"/>
          <p:cNvPicPr/>
          <p:nvPr/>
        </p:nvPicPr>
        <p:blipFill>
          <a:blip r:embed="rId16"/>
          <a:stretch/>
        </p:blipFill>
        <p:spPr>
          <a:xfrm>
            <a:off x="8077320" y="246600"/>
            <a:ext cx="799560" cy="722880"/>
          </a:xfrm>
          <a:prstGeom prst="rect">
            <a:avLst/>
          </a:prstGeom>
          <a:ln>
            <a:noFill/>
          </a:ln>
        </p:spPr>
      </p:pic>
      <p:sp>
        <p:nvSpPr>
          <p:cNvPr id="130" name="PlaceHolder 3"/>
          <p:cNvSpPr>
            <a:spLocks noGrp="1"/>
          </p:cNvSpPr>
          <p:nvPr>
            <p:ph type="title"/>
          </p:nvPr>
        </p:nvSpPr>
        <p:spPr>
          <a:xfrm>
            <a:off x="457200" y="236880"/>
            <a:ext cx="8229240" cy="9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1390680"/>
            <a:ext cx="8229240" cy="34466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6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8678" y="2364591"/>
            <a:ext cx="2079802" cy="10081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/>
              </a:rPr>
              <a:t>C2M-App Release</a:t>
            </a:r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Android Release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9819" y="4993737"/>
            <a:ext cx="2667942" cy="6477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By -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Rezwan</a:t>
            </a: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306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371600" y="237960"/>
            <a:ext cx="73144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457200" y="1478505"/>
            <a:ext cx="8228880" cy="392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620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Signing info in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gradle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"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 </a:t>
            </a:r>
            <a:endParaRPr lang="en-GB" dirty="0" smtClean="0"/>
          </a:p>
          <a:p>
            <a:pPr marL="343620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types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signing configuration </a:t>
            </a:r>
          </a:p>
          <a:p>
            <a:pPr marL="343620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620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CI/CD using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">
              <a:lnSpc>
                <a:spcPct val="100000"/>
              </a:lnSpc>
              <a:buClr>
                <a:srgbClr val="595959"/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">
              <a:lnSpc>
                <a:spcPct val="100000"/>
              </a:lnSpc>
              <a:buClr>
                <a:srgbClr val="595959"/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">
              <a:lnSpc>
                <a:spcPct val="100000"/>
              </a:lnSpc>
              <a:buClr>
                <a:srgbClr val="595959"/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gradle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your benefits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54099" y="5762431"/>
            <a:ext cx="8229240" cy="34466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2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371600" y="237960"/>
            <a:ext cx="73144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457200" y="1478505"/>
            <a:ext cx="8228880" cy="392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620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Keystore.properties</a:t>
            </a:r>
          </a:p>
          <a:p>
            <a:pPr marL="720">
              <a:lnSpc>
                <a:spcPct val="100000"/>
              </a:lnSpc>
              <a:buClr>
                <a:schemeClr val="tx1"/>
              </a:buClr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"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">
              <a:lnSpc>
                <a:spcPct val="100000"/>
              </a:lnSpc>
              <a:buClr>
                <a:srgbClr val="595959"/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">
              <a:lnSpc>
                <a:spcPct val="100000"/>
              </a:lnSpc>
              <a:buClr>
                <a:srgbClr val="595959"/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">
              <a:lnSpc>
                <a:spcPct val="100000"/>
              </a:lnSpc>
              <a:buClr>
                <a:srgbClr val="595959"/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">
              <a:lnSpc>
                <a:spcPct val="100000"/>
              </a:lnSpc>
              <a:buClr>
                <a:srgbClr val="595959"/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54099" y="5762431"/>
            <a:ext cx="8229240" cy="34466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68" r="43655"/>
          <a:stretch/>
        </p:blipFill>
        <p:spPr>
          <a:xfrm>
            <a:off x="206913" y="2541319"/>
            <a:ext cx="6621400" cy="133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4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371600" y="237960"/>
            <a:ext cx="73144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697227" y="1250688"/>
            <a:ext cx="8092314" cy="41028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620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Gradle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signing config</a:t>
            </a:r>
          </a:p>
          <a:p>
            <a:pPr marL="720">
              <a:lnSpc>
                <a:spcPct val="100000"/>
              </a:lnSpc>
              <a:buClr>
                <a:schemeClr val="tx1"/>
              </a:buClr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"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">
              <a:lnSpc>
                <a:spcPct val="100000"/>
              </a:lnSpc>
              <a:buClr>
                <a:srgbClr val="595959"/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">
              <a:lnSpc>
                <a:spcPct val="100000"/>
              </a:lnSpc>
              <a:buClr>
                <a:srgbClr val="595959"/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">
              <a:lnSpc>
                <a:spcPct val="100000"/>
              </a:lnSpc>
              <a:buClr>
                <a:srgbClr val="595959"/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">
              <a:lnSpc>
                <a:spcPct val="100000"/>
              </a:lnSpc>
              <a:buClr>
                <a:srgbClr val="595959"/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54099" y="5762431"/>
            <a:ext cx="8229240" cy="34466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" b="20226"/>
          <a:stretch/>
        </p:blipFill>
        <p:spPr>
          <a:xfrm>
            <a:off x="998181" y="1904583"/>
            <a:ext cx="7147278" cy="365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1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371600" y="237960"/>
            <a:ext cx="73144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457200" y="1478505"/>
            <a:ext cx="8228880" cy="392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620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 a service account</a:t>
            </a:r>
          </a:p>
          <a:p>
            <a:pPr marL="720">
              <a:lnSpc>
                <a:spcPct val="100000"/>
              </a:lnSpc>
              <a:buClr>
                <a:schemeClr val="tx1"/>
              </a:buClr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"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">
              <a:lnSpc>
                <a:spcPct val="100000"/>
              </a:lnSpc>
              <a:buClr>
                <a:srgbClr val="595959"/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">
              <a:lnSpc>
                <a:spcPct val="100000"/>
              </a:lnSpc>
              <a:buClr>
                <a:srgbClr val="595959"/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">
              <a:lnSpc>
                <a:spcPct val="100000"/>
              </a:lnSpc>
              <a:buClr>
                <a:srgbClr val="595959"/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54099" y="5762431"/>
            <a:ext cx="8229240" cy="34466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58" y="2160997"/>
            <a:ext cx="650867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14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371600" y="237960"/>
            <a:ext cx="73144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457200" y="1478505"/>
            <a:ext cx="8228880" cy="392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620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service account key</a:t>
            </a:r>
          </a:p>
          <a:p>
            <a:pPr marL="720">
              <a:lnSpc>
                <a:spcPct val="100000"/>
              </a:lnSpc>
              <a:buClr>
                <a:schemeClr val="tx1"/>
              </a:buClr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"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">
              <a:lnSpc>
                <a:spcPct val="100000"/>
              </a:lnSpc>
              <a:buClr>
                <a:srgbClr val="595959"/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">
              <a:lnSpc>
                <a:spcPct val="100000"/>
              </a:lnSpc>
              <a:buClr>
                <a:srgbClr val="595959"/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">
              <a:lnSpc>
                <a:spcPct val="100000"/>
              </a:lnSpc>
              <a:buClr>
                <a:srgbClr val="595959"/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54099" y="5762431"/>
            <a:ext cx="8229240" cy="34466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84" y="2070987"/>
            <a:ext cx="4938338" cy="31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00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371600" y="237960"/>
            <a:ext cx="73144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457380" y="1491959"/>
            <a:ext cx="8228880" cy="392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620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Keystore.properties</a:t>
            </a:r>
          </a:p>
          <a:p>
            <a:pPr marL="720">
              <a:lnSpc>
                <a:spcPct val="100000"/>
              </a:lnSpc>
              <a:buClr>
                <a:schemeClr val="tx1"/>
              </a:buClr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"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">
              <a:lnSpc>
                <a:spcPct val="100000"/>
              </a:lnSpc>
              <a:buClr>
                <a:srgbClr val="595959"/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62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marL="720">
              <a:lnSpc>
                <a:spcPct val="100000"/>
              </a:lnSpc>
              <a:buClr>
                <a:srgbClr val="595959"/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">
              <a:lnSpc>
                <a:spcPct val="100000"/>
              </a:lnSpc>
              <a:buClr>
                <a:srgbClr val="595959"/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">
              <a:lnSpc>
                <a:spcPct val="100000"/>
              </a:lnSpc>
              <a:buClr>
                <a:srgbClr val="595959"/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54099" y="5762431"/>
            <a:ext cx="8229240" cy="34466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79" y="2490720"/>
            <a:ext cx="7468642" cy="9621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73" y="4066702"/>
            <a:ext cx="7868748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30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371600" y="237960"/>
            <a:ext cx="73144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457200" y="1478505"/>
            <a:ext cx="8228880" cy="392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620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engagement and retention.</a:t>
            </a:r>
          </a:p>
          <a:p>
            <a:pPr marL="720"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 </a:t>
            </a:r>
            <a:endParaRPr lang="en-GB" dirty="0" smtClean="0"/>
          </a:p>
          <a:p>
            <a:pPr marL="343620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Growing your audience.</a:t>
            </a:r>
          </a:p>
          <a:p>
            <a:pPr marL="343620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620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Earning more revenue.</a:t>
            </a: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">
              <a:lnSpc>
                <a:spcPct val="100000"/>
              </a:lnSpc>
              <a:buClr>
                <a:srgbClr val="595959"/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">
              <a:lnSpc>
                <a:spcPct val="100000"/>
              </a:lnSpc>
              <a:buClr>
                <a:srgbClr val="595959"/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">
              <a:lnSpc>
                <a:spcPct val="100000"/>
              </a:lnSpc>
              <a:buClr>
                <a:srgbClr val="595959"/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RELEASE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54099" y="5762431"/>
            <a:ext cx="8229240" cy="34466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0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648320" y="3048120"/>
            <a:ext cx="3351960" cy="5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2"/>
          <p:cNvSpPr/>
          <p:nvPr/>
        </p:nvSpPr>
        <p:spPr>
          <a:xfrm>
            <a:off x="4648320" y="2286000"/>
            <a:ext cx="4342680" cy="68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5213398" y="2463345"/>
            <a:ext cx="3212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371600" y="237960"/>
            <a:ext cx="73144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457200" y="1386720"/>
            <a:ext cx="8228880" cy="392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95959"/>
              </a:buClr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9307" y="887072"/>
            <a:ext cx="8229240" cy="34466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Launch Checklist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Publishing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after release?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371600" y="237960"/>
            <a:ext cx="73144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457200" y="1417542"/>
            <a:ext cx="8228880" cy="392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620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Developer Program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Policies.</a:t>
            </a:r>
          </a:p>
          <a:p>
            <a:pPr marL="720"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 </a:t>
            </a:r>
            <a:endParaRPr lang="en-GB" dirty="0" smtClean="0"/>
          </a:p>
          <a:p>
            <a:pPr marL="343620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a recent API level.</a:t>
            </a:r>
          </a:p>
          <a:p>
            <a:pPr marL="343620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620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tests.</a:t>
            </a:r>
          </a:p>
          <a:p>
            <a:pPr marL="343620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620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App’s overall size.</a:t>
            </a:r>
          </a:p>
          <a:p>
            <a:pPr marL="343620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620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 your App’s play store listing.</a:t>
            </a:r>
          </a:p>
          <a:p>
            <a:pPr marL="343620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620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your App’s content rating.</a:t>
            </a: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CHECKLIST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54099" y="5762431"/>
            <a:ext cx="8229240" cy="34466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6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371600" y="237960"/>
            <a:ext cx="73144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457200" y="1325075"/>
            <a:ext cx="8228880" cy="392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up your app’s price and countries of distribution.</a:t>
            </a:r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 and reply to user reviews.</a:t>
            </a:r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your vitals.</a:t>
            </a: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">
              <a:lnSpc>
                <a:spcPct val="100000"/>
              </a:lnSpc>
              <a:buClr>
                <a:srgbClr val="595959"/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3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CONTINUES…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54099" y="5762431"/>
            <a:ext cx="8229240" cy="34466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9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66117" y="319074"/>
            <a:ext cx="8229240" cy="99216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PUBLISHING PROCESS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75" y="1910420"/>
            <a:ext cx="6696910" cy="2373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512103" y="2087364"/>
            <a:ext cx="73144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457200" y="1386720"/>
            <a:ext cx="8228880" cy="392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95959"/>
              </a:buClr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8799"/>
            <a:ext cx="8229240" cy="992160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PREPARE FOR RELEASE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48714539"/>
              </p:ext>
            </p:extLst>
          </p:nvPr>
        </p:nvGraphicFramePr>
        <p:xfrm>
          <a:off x="1317981" y="1152242"/>
          <a:ext cx="6507318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24679" y="1264662"/>
            <a:ext cx="9365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Release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14272" y="2186940"/>
            <a:ext cx="10031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App for Release 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92934" y="3169097"/>
            <a:ext cx="1003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 for Release 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27615" y="4148619"/>
            <a:ext cx="11358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Prepare Remote     Sensors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12103" y="5057534"/>
            <a:ext cx="10667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App for Release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008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145569" y="494814"/>
            <a:ext cx="73144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 YOUR APP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0" y="1325075"/>
            <a:ext cx="8228880" cy="392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82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keystores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920" lvl="1">
              <a:lnSpc>
                <a:spcPct val="100000"/>
              </a:lnSpc>
              <a:buClr>
                <a:srgbClr val="595959"/>
              </a:buClr>
            </a:pPr>
            <a:endParaRPr lang="en-IN" sz="2600" b="0" strike="noStrike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Segoe UI Light"/>
            </a:endParaRPr>
          </a:p>
          <a:p>
            <a:pPr marL="457920" lvl="1">
              <a:lnSpc>
                <a:spcPct val="100000"/>
              </a:lnSpc>
              <a:buClr>
                <a:srgbClr val="595959"/>
              </a:buClr>
            </a:pPr>
            <a:r>
              <a:rPr lang="en-IN" sz="26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1255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371600" y="237960"/>
            <a:ext cx="73144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457200" y="1386720"/>
            <a:ext cx="8228880" cy="392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43040" lvl="1" indent="-285120">
              <a:buClr>
                <a:srgbClr val="595959"/>
              </a:buClr>
              <a:buFont typeface="Arial"/>
              <a:buChar char="–"/>
            </a:pPr>
            <a:endParaRPr lang="en-GB" sz="2800" b="1" dirty="0"/>
          </a:p>
          <a:p>
            <a:pPr marL="457920" lvl="1">
              <a:lnSpc>
                <a:spcPct val="100000"/>
              </a:lnSpc>
              <a:buClr>
                <a:srgbClr val="595959"/>
              </a:buClr>
            </a:pPr>
            <a:r>
              <a:rPr lang="en-IN" sz="26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9" y="2303084"/>
            <a:ext cx="7469312" cy="1618012"/>
          </a:xfrm>
          <a:prstGeom prst="rect">
            <a:avLst/>
          </a:prstGeom>
        </p:spPr>
      </p:pic>
      <p:sp>
        <p:nvSpPr>
          <p:cNvPr id="5" name="CustomShape 1"/>
          <p:cNvSpPr/>
          <p:nvPr/>
        </p:nvSpPr>
        <p:spPr>
          <a:xfrm>
            <a:off x="631860" y="396720"/>
            <a:ext cx="7751851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920" lvl="1">
              <a:buClr>
                <a:srgbClr val="595959"/>
              </a:buClr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YOUR OWN KEY &amp; KEYSTORE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50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371600" y="237960"/>
            <a:ext cx="73144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457200" y="1386720"/>
            <a:ext cx="8228880" cy="392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920" lvl="1">
              <a:lnSpc>
                <a:spcPct val="100000"/>
              </a:lnSpc>
              <a:buClr>
                <a:srgbClr val="595959"/>
              </a:buClr>
            </a:pPr>
            <a:r>
              <a:rPr lang="en-IN" sz="26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78" y="2248494"/>
            <a:ext cx="7633699" cy="16848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7142" y="590680"/>
            <a:ext cx="62928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 SIGNING BY GOOGLE PLAY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8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4745</TotalTime>
  <Words>228</Words>
  <Application>Microsoft Macintosh PowerPoint</Application>
  <PresentationFormat>Custom</PresentationFormat>
  <Paragraphs>158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Office Theme</vt:lpstr>
      <vt:lpstr>Office Theme</vt:lpstr>
      <vt:lpstr>Office Theme</vt:lpstr>
      <vt:lpstr>Office Theme</vt:lpstr>
      <vt:lpstr>C2M-App Release</vt:lpstr>
      <vt:lpstr> AGENDA</vt:lpstr>
      <vt:lpstr> LAUNCH CHECKLIST</vt:lpstr>
      <vt:lpstr> CONTINUES…</vt:lpstr>
      <vt:lpstr>PUBLISHING PROCESS</vt:lpstr>
      <vt:lpstr>       PREPARE FOR RELEASE</vt:lpstr>
      <vt:lpstr>PowerPoint Presentation</vt:lpstr>
      <vt:lpstr>PowerPoint Presentation</vt:lpstr>
      <vt:lpstr>PowerPoint Presentation</vt:lpstr>
      <vt:lpstr> Use gradle for your benefits</vt:lpstr>
      <vt:lpstr> </vt:lpstr>
      <vt:lpstr> </vt:lpstr>
      <vt:lpstr> </vt:lpstr>
      <vt:lpstr> </vt:lpstr>
      <vt:lpstr> </vt:lpstr>
      <vt:lpstr> AFTER RELEASE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parul.yto</dc:creator>
  <dc:description/>
  <cp:lastModifiedBy>Puja Kumari</cp:lastModifiedBy>
  <cp:revision>335</cp:revision>
  <dcterms:created xsi:type="dcterms:W3CDTF">2015-09-24T01:30:39Z</dcterms:created>
  <dcterms:modified xsi:type="dcterms:W3CDTF">2018-10-27T05:26:08Z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