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70AC-E56B-68D1-6F0A-44F10649C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BD7B0-EA66-25E7-A887-C59A21B0D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0DDE1-FE8E-B443-DA31-A90CF274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4599-40C8-4F3A-B28D-B712398B55B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D584-B1EC-3CD1-A739-872BC80A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9F7B-2BE5-F11B-1916-6C7D6D1D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3E2-F4E8-4B69-95A2-133146385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49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3BB7-C374-43D2-CD93-AD2C8E9A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23979-FA6F-E350-7B75-68F9FC791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0D70C-B612-DAAE-C0C2-5A8102BB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4599-40C8-4F3A-B28D-B712398B55B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5A1F-59E2-6895-6203-16877FC2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DE7B7-005E-FFCB-2B80-780D44AE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3E2-F4E8-4B69-95A2-133146385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2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348E1-8EA2-4EBA-75B4-79E5FFDD3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9C87-8922-5E57-EE86-B1E00A0E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9FB79-07E8-F3D2-7689-089C7DC3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4599-40C8-4F3A-B28D-B712398B55B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C5200-FF4B-BD31-D9DB-829B374B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367F2-9795-A75E-5905-C37CCAAE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3E2-F4E8-4B69-95A2-133146385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1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A2D6-C36A-F776-E890-4F333739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6EBF-B2F3-23BC-A350-91743EF7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7753-DC6B-EF14-5602-EEAFE592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4599-40C8-4F3A-B28D-B712398B55B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DC56E-724A-EC4F-181D-51D10EAC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2F190-1D74-F2B9-3F11-F803D99C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3E2-F4E8-4B69-95A2-133146385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00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3D9A-8D26-61F4-7092-CED260DA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5672-10A8-73BB-B6D5-7D8CBCBC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08BB-2B69-7821-A023-5B9FAF0D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4599-40C8-4F3A-B28D-B712398B55B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FEE6-BA97-E6B5-F744-6D5FEF6A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D8D6-08CB-1445-A5A9-B1C23C68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3E2-F4E8-4B69-95A2-133146385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3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ED3C-44F1-DBB7-5EAA-E1605692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1CFB-D4BC-9C11-07B2-47234DFF5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CFBD3-2E81-2DC6-3B50-F7D0557E1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A0CF-EEAF-8B8C-FB3E-6F5EDB1D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4599-40C8-4F3A-B28D-B712398B55B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46AFB-3A90-A18E-109E-79D6A493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13564-E992-31D6-887B-B27CB654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3E2-F4E8-4B69-95A2-133146385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8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DD4C-0304-A1BD-CBB7-A566E64E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05754-2921-4AA8-EA29-87419990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1EBE-F5F3-38A8-5EF9-0CDA3D035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8D293-9FF1-9B7F-D5A0-B489991FD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32B6E-FBCC-4694-22F9-EF1BDA062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E66EC-9D66-068C-CD32-3A64D262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4599-40C8-4F3A-B28D-B712398B55B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0ADF7-9E17-3775-9C52-A5469BE7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3BB45-9D99-AF7B-7458-62733D5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3E2-F4E8-4B69-95A2-133146385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6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4D0A-AC25-8A58-A44F-53B68C22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25098-81DC-6F38-EB4A-8ABC123A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4599-40C8-4F3A-B28D-B712398B55B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CE653-4E78-046C-1F35-05FF9099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FF0B0-0E66-213F-D68F-7E972F04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3E2-F4E8-4B69-95A2-133146385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79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87BC0-F8ED-0C91-BF26-CF797B35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4599-40C8-4F3A-B28D-B712398B55B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30570-C924-39EA-B4F2-1FAC919B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D3C41-EF19-415E-0C9E-E17ED72B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3E2-F4E8-4B69-95A2-133146385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99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91BF-9F93-1154-1EDB-DC8A0F6E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A4D2-B853-2AE6-9FFB-10C49038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4FA17-A1B8-95CE-0DC2-6D32414CC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ABED-F74B-A304-61F8-529944A1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4599-40C8-4F3A-B28D-B712398B55B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21D36-119F-409F-805E-A759F670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1FA0-83CA-B160-AB39-8E2DFA79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3E2-F4E8-4B69-95A2-133146385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6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2D3E-365D-09AE-3D3D-C64F8D4A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FCC92-F7CE-8C46-0047-07A398BE3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FD562-4BD5-74BD-8E2E-39247F71E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DD8E4-9F0A-C39A-0C27-0312ACB7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4599-40C8-4F3A-B28D-B712398B55B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AB4E1-B3F5-A0FA-DF01-812D5CD3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DCE5D-93AC-7617-C180-A9B637C1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3E2-F4E8-4B69-95A2-133146385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28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98517-ED7A-FE6D-0B45-7F26BCA7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518BD-4785-6D08-0896-BB190384B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DF8C-C8B3-CA25-0C49-DF82C9CCC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A4599-40C8-4F3A-B28D-B712398B55B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8444-51CF-6E07-7B0C-0ADBBB6E6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19C9-1C53-204D-7FD1-7B5680AB2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58B3E2-F4E8-4B69-95A2-133146385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184896-B46A-8892-8BA8-291A913C254C}"/>
              </a:ext>
            </a:extLst>
          </p:cNvPr>
          <p:cNvSpPr/>
          <p:nvPr/>
        </p:nvSpPr>
        <p:spPr>
          <a:xfrm>
            <a:off x="3217723" y="1156266"/>
            <a:ext cx="1752107" cy="9096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/>
              <a:t>Inventory</a:t>
            </a:r>
          </a:p>
          <a:p>
            <a:endParaRPr lang="en-IN" sz="800" dirty="0"/>
          </a:p>
          <a:p>
            <a:r>
              <a:rPr lang="en-IN" sz="800" dirty="0"/>
              <a:t>ItemId: --------- Item01</a:t>
            </a:r>
          </a:p>
          <a:p>
            <a:r>
              <a:rPr lang="en-IN" sz="800" dirty="0"/>
              <a:t>SupplyType: ---PlannedOrder</a:t>
            </a:r>
          </a:p>
          <a:p>
            <a:r>
              <a:rPr lang="en-IN" sz="800" dirty="0"/>
              <a:t>ETA: -------------After2Months</a:t>
            </a:r>
          </a:p>
          <a:p>
            <a:r>
              <a:rPr lang="en-IN" sz="800" dirty="0"/>
              <a:t>Quantity: -------500</a:t>
            </a:r>
          </a:p>
          <a:p>
            <a:r>
              <a:rPr lang="en-IN" sz="800" dirty="0"/>
              <a:t>ShipNode: ----- Shipnode01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D2C74F-9B14-715E-B481-BD8C61B4E265}"/>
              </a:ext>
            </a:extLst>
          </p:cNvPr>
          <p:cNvSpPr/>
          <p:nvPr/>
        </p:nvSpPr>
        <p:spPr>
          <a:xfrm>
            <a:off x="126151" y="4447456"/>
            <a:ext cx="1696064" cy="5063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SalesOrder</a:t>
            </a:r>
            <a:r>
              <a:rPr lang="en-IN" sz="1200" dirty="0"/>
              <a:t>:</a:t>
            </a:r>
          </a:p>
          <a:p>
            <a:pPr algn="ctr"/>
            <a:r>
              <a:rPr lang="en-IN" sz="1200" dirty="0"/>
              <a:t>Y000000987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AE628E-1F55-F973-7C6A-9F4A9333E978}"/>
              </a:ext>
            </a:extLst>
          </p:cNvPr>
          <p:cNvCxnSpPr>
            <a:cxnSpLocks/>
            <a:stCxn id="6" idx="3"/>
            <a:endCxn id="91" idx="1"/>
          </p:cNvCxnSpPr>
          <p:nvPr/>
        </p:nvCxnSpPr>
        <p:spPr>
          <a:xfrm>
            <a:off x="1822215" y="4700631"/>
            <a:ext cx="1255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EC2570-2E35-AF4F-3987-6C5FFD9DDC7D}"/>
              </a:ext>
            </a:extLst>
          </p:cNvPr>
          <p:cNvSpPr txBox="1"/>
          <p:nvPr/>
        </p:nvSpPr>
        <p:spPr>
          <a:xfrm>
            <a:off x="1914188" y="4638970"/>
            <a:ext cx="983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On-Schedule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F41D0AAE-40F6-1C5D-9ADD-771C0496D614}"/>
              </a:ext>
            </a:extLst>
          </p:cNvPr>
          <p:cNvSpPr/>
          <p:nvPr/>
        </p:nvSpPr>
        <p:spPr>
          <a:xfrm>
            <a:off x="6828501" y="2095274"/>
            <a:ext cx="1582993" cy="106679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Found ShipNode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2FAFF136-BE9D-FA77-7B77-2452A8EFBDEB}"/>
              </a:ext>
            </a:extLst>
          </p:cNvPr>
          <p:cNvSpPr/>
          <p:nvPr/>
        </p:nvSpPr>
        <p:spPr>
          <a:xfrm>
            <a:off x="8778000" y="2095273"/>
            <a:ext cx="1774722" cy="106679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Has Inventory?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C38456-EC2F-78AF-5A9D-2EEBBB487BCE}"/>
              </a:ext>
            </a:extLst>
          </p:cNvPr>
          <p:cNvSpPr txBox="1"/>
          <p:nvPr/>
        </p:nvSpPr>
        <p:spPr>
          <a:xfrm>
            <a:off x="8954471" y="2873853"/>
            <a:ext cx="5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1DB064-D5D0-4D6A-A185-2F0FDE809CD3}"/>
              </a:ext>
            </a:extLst>
          </p:cNvPr>
          <p:cNvSpPr txBox="1"/>
          <p:nvPr/>
        </p:nvSpPr>
        <p:spPr>
          <a:xfrm>
            <a:off x="10387776" y="2325547"/>
            <a:ext cx="53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08C0104-39CA-9E19-B1B6-792EB250E986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8411494" y="2628668"/>
            <a:ext cx="36650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5E8DC0-25E1-F612-D21D-730D68DB3057}"/>
              </a:ext>
            </a:extLst>
          </p:cNvPr>
          <p:cNvSpPr txBox="1"/>
          <p:nvPr/>
        </p:nvSpPr>
        <p:spPr>
          <a:xfrm>
            <a:off x="8300114" y="2347793"/>
            <a:ext cx="53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7613CB8-AF4A-689F-D2D7-B7BA996C6453}"/>
              </a:ext>
            </a:extLst>
          </p:cNvPr>
          <p:cNvCxnSpPr>
            <a:cxnSpLocks/>
            <a:endCxn id="92" idx="0"/>
          </p:cNvCxnSpPr>
          <p:nvPr/>
        </p:nvCxnSpPr>
        <p:spPr>
          <a:xfrm rot="10800000">
            <a:off x="2369692" y="1870729"/>
            <a:ext cx="8172949" cy="759322"/>
          </a:xfrm>
          <a:prstGeom prst="bentConnector4">
            <a:avLst>
              <a:gd name="adj1" fmla="val -7584"/>
              <a:gd name="adj2" fmla="val 2026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F80DFF08-BE3A-9B23-3ED4-B530D064298A}"/>
              </a:ext>
            </a:extLst>
          </p:cNvPr>
          <p:cNvSpPr/>
          <p:nvPr/>
        </p:nvSpPr>
        <p:spPr>
          <a:xfrm>
            <a:off x="8998123" y="3332425"/>
            <a:ext cx="1334476" cy="70225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Has Node in DG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6A30C7-9F19-CC6E-008D-890E5A593381}"/>
              </a:ext>
            </a:extLst>
          </p:cNvPr>
          <p:cNvSpPr txBox="1"/>
          <p:nvPr/>
        </p:nvSpPr>
        <p:spPr>
          <a:xfrm>
            <a:off x="8607291" y="3422809"/>
            <a:ext cx="53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93C416A-8F22-546A-C28A-9C33754335B8}"/>
              </a:ext>
            </a:extLst>
          </p:cNvPr>
          <p:cNvCxnSpPr>
            <a:cxnSpLocks/>
            <a:stCxn id="60" idx="1"/>
            <a:endCxn id="13" idx="2"/>
          </p:cNvCxnSpPr>
          <p:nvPr/>
        </p:nvCxnSpPr>
        <p:spPr>
          <a:xfrm rot="10800000">
            <a:off x="7619999" y="3162064"/>
            <a:ext cx="1378125" cy="5214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1041A06-D093-F498-A0E9-7EA67851DA19}"/>
              </a:ext>
            </a:extLst>
          </p:cNvPr>
          <p:cNvCxnSpPr>
            <a:cxnSpLocks/>
            <a:stCxn id="16" idx="2"/>
            <a:endCxn id="60" idx="0"/>
          </p:cNvCxnSpPr>
          <p:nvPr/>
        </p:nvCxnSpPr>
        <p:spPr>
          <a:xfrm>
            <a:off x="9665361" y="3162063"/>
            <a:ext cx="0" cy="170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B005CFB-F2DA-18E4-3EFC-EEEFB112914A}"/>
              </a:ext>
            </a:extLst>
          </p:cNvPr>
          <p:cNvSpPr txBox="1"/>
          <p:nvPr/>
        </p:nvSpPr>
        <p:spPr>
          <a:xfrm>
            <a:off x="10167695" y="3398921"/>
            <a:ext cx="53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D1ECC227-91E2-DB8F-BF5B-0E42860F5A8A}"/>
              </a:ext>
            </a:extLst>
          </p:cNvPr>
          <p:cNvSpPr/>
          <p:nvPr/>
        </p:nvSpPr>
        <p:spPr>
          <a:xfrm>
            <a:off x="9866670" y="4071022"/>
            <a:ext cx="1730478" cy="90509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Is Configured For Procurement ?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6B829ED-B121-5D38-C929-C29C81DB675E}"/>
              </a:ext>
            </a:extLst>
          </p:cNvPr>
          <p:cNvCxnSpPr>
            <a:cxnSpLocks/>
            <a:stCxn id="60" idx="3"/>
            <a:endCxn id="73" idx="0"/>
          </p:cNvCxnSpPr>
          <p:nvPr/>
        </p:nvCxnSpPr>
        <p:spPr>
          <a:xfrm>
            <a:off x="10332599" y="3683554"/>
            <a:ext cx="399310" cy="3874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49BF1BD-E6C9-85EB-5D0E-27B9B2FB949B}"/>
              </a:ext>
            </a:extLst>
          </p:cNvPr>
          <p:cNvSpPr txBox="1"/>
          <p:nvPr/>
        </p:nvSpPr>
        <p:spPr>
          <a:xfrm>
            <a:off x="10122050" y="4808798"/>
            <a:ext cx="53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8EA3F3B-F2BC-677C-F568-3867905213B0}"/>
              </a:ext>
            </a:extLst>
          </p:cNvPr>
          <p:cNvCxnSpPr>
            <a:cxnSpLocks/>
            <a:stCxn id="73" idx="3"/>
            <a:endCxn id="13" idx="2"/>
          </p:cNvCxnSpPr>
          <p:nvPr/>
        </p:nvCxnSpPr>
        <p:spPr>
          <a:xfrm flipH="1" flipV="1">
            <a:off x="7619998" y="3162064"/>
            <a:ext cx="3977150" cy="1361508"/>
          </a:xfrm>
          <a:prstGeom prst="bentConnector4">
            <a:avLst>
              <a:gd name="adj1" fmla="val -5748"/>
              <a:gd name="adj2" fmla="val -489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6E61DB0-D987-B2EB-CBEB-910D56BCE84F}"/>
              </a:ext>
            </a:extLst>
          </p:cNvPr>
          <p:cNvSpPr txBox="1"/>
          <p:nvPr/>
        </p:nvSpPr>
        <p:spPr>
          <a:xfrm>
            <a:off x="11433304" y="4246572"/>
            <a:ext cx="53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715214A-A434-8F8B-759C-74C31F273E7E}"/>
              </a:ext>
            </a:extLst>
          </p:cNvPr>
          <p:cNvSpPr/>
          <p:nvPr/>
        </p:nvSpPr>
        <p:spPr>
          <a:xfrm>
            <a:off x="3078168" y="4343400"/>
            <a:ext cx="2880852" cy="7144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Sourcing Rule gets Triggered and tries finding the </a:t>
            </a:r>
            <a:r>
              <a:rPr lang="en-IN" sz="1200" dirty="0" err="1"/>
              <a:t>shipNode</a:t>
            </a:r>
            <a:endParaRPr lang="en-IN" sz="1200" dirty="0"/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27361645-4D5E-201C-FEE8-ADC4FFC5AC23}"/>
              </a:ext>
            </a:extLst>
          </p:cNvPr>
          <p:cNvSpPr/>
          <p:nvPr/>
        </p:nvSpPr>
        <p:spPr>
          <a:xfrm>
            <a:off x="1117983" y="1870729"/>
            <a:ext cx="2503416" cy="90963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Is ETA in Future?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713442-BBD3-3DA5-37E2-54E971508F64}"/>
              </a:ext>
            </a:extLst>
          </p:cNvPr>
          <p:cNvSpPr txBox="1"/>
          <p:nvPr/>
        </p:nvSpPr>
        <p:spPr>
          <a:xfrm>
            <a:off x="3538926" y="2315374"/>
            <a:ext cx="53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87CD8AA-566C-2FCD-EE85-51FB11E12663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2369690" y="2780365"/>
            <a:ext cx="1" cy="259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80E2965-2152-7608-98D7-97043D018485}"/>
              </a:ext>
            </a:extLst>
          </p:cNvPr>
          <p:cNvSpPr/>
          <p:nvPr/>
        </p:nvSpPr>
        <p:spPr>
          <a:xfrm>
            <a:off x="1521659" y="3040009"/>
            <a:ext cx="1696064" cy="409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DeliveryDate</a:t>
            </a:r>
            <a:r>
              <a:rPr lang="en-IN" sz="900" dirty="0"/>
              <a:t>=</a:t>
            </a:r>
            <a:r>
              <a:rPr lang="en-IN" sz="900" dirty="0" err="1"/>
              <a:t>CurrentDate</a:t>
            </a:r>
            <a:endParaRPr lang="en-IN" sz="9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3F5934-4EE3-BCA8-881F-28B17885DDDD}"/>
              </a:ext>
            </a:extLst>
          </p:cNvPr>
          <p:cNvSpPr txBox="1"/>
          <p:nvPr/>
        </p:nvSpPr>
        <p:spPr>
          <a:xfrm>
            <a:off x="2003700" y="2768452"/>
            <a:ext cx="53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C1F0F44-DCFF-3129-72C9-A497448B44C4}"/>
              </a:ext>
            </a:extLst>
          </p:cNvPr>
          <p:cNvCxnSpPr>
            <a:cxnSpLocks/>
            <a:stCxn id="92" idx="3"/>
            <a:endCxn id="104" idx="0"/>
          </p:cNvCxnSpPr>
          <p:nvPr/>
        </p:nvCxnSpPr>
        <p:spPr>
          <a:xfrm>
            <a:off x="3621399" y="2325547"/>
            <a:ext cx="897195" cy="7144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D316835-6954-0741-23A9-537A26E29074}"/>
              </a:ext>
            </a:extLst>
          </p:cNvPr>
          <p:cNvSpPr/>
          <p:nvPr/>
        </p:nvSpPr>
        <p:spPr>
          <a:xfrm>
            <a:off x="3670562" y="3040009"/>
            <a:ext cx="1696064" cy="409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DeliveryDate</a:t>
            </a:r>
            <a:r>
              <a:rPr lang="en-IN" sz="900" dirty="0"/>
              <a:t>=ETA -1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CAFC26C9-C74C-6F9C-A8C7-D587395B5C51}"/>
              </a:ext>
            </a:extLst>
          </p:cNvPr>
          <p:cNvCxnSpPr>
            <a:cxnSpLocks/>
            <a:stCxn id="96" idx="2"/>
            <a:endCxn id="91" idx="0"/>
          </p:cNvCxnSpPr>
          <p:nvPr/>
        </p:nvCxnSpPr>
        <p:spPr>
          <a:xfrm rot="16200000" flipH="1">
            <a:off x="2996966" y="2821772"/>
            <a:ext cx="894352" cy="2148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8171439-70FC-EB6E-D1B2-321472709BF8}"/>
              </a:ext>
            </a:extLst>
          </p:cNvPr>
          <p:cNvCxnSpPr>
            <a:cxnSpLocks/>
            <a:stCxn id="13" idx="1"/>
            <a:endCxn id="91" idx="3"/>
          </p:cNvCxnSpPr>
          <p:nvPr/>
        </p:nvCxnSpPr>
        <p:spPr>
          <a:xfrm rot="10800000" flipV="1">
            <a:off x="5959021" y="2628669"/>
            <a:ext cx="869481" cy="207196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52F9B77-8BF5-F0F1-3BC2-12DD90191D36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>
          <a:xfrm rot="5400000">
            <a:off x="4071418" y="3896224"/>
            <a:ext cx="89435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10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Kumar</dc:creator>
  <cp:lastModifiedBy>Hemant Kumar</cp:lastModifiedBy>
  <cp:revision>3</cp:revision>
  <dcterms:created xsi:type="dcterms:W3CDTF">2024-06-28T10:09:51Z</dcterms:created>
  <dcterms:modified xsi:type="dcterms:W3CDTF">2024-06-28T11:48:23Z</dcterms:modified>
</cp:coreProperties>
</file>