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FAF4-A413-D355-A783-8E0ED799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FF9F9-28EE-F183-D894-B5C056BBA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69A1-4659-803B-6F89-50D7338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3F71-A9E6-9220-151A-19E9A9CB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C571-507F-E92C-5A33-7B6D0D4C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6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FF6F-F804-1C2F-F254-50DF9D16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DF832-38FB-0CA6-882C-C5FFBDEBC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FEE1-0E8C-E039-5C6C-F3DBEBC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EF55-A174-CFD2-E524-8230F2A3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99E7-AEAF-07F7-2CAD-C4CD35B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6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1667A-378B-0BD7-AA7C-27400ACC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E09F1-DB14-7223-18FE-48302939E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ABEA-A4FF-3019-E4B4-72913A2E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F41D-8244-6A96-3EBC-6F453179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BA81-D6DF-65A2-72E5-F4921FFF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7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EB0-BBCB-71EF-891E-E5ECEDB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A869-A91D-5E62-EDCC-1C044933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C0E8-4D4F-640E-2E8F-D3DBCF35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EB57-8561-046C-C945-2A3E6904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6CEC-AD58-D9C9-CE31-757340D5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0906-3F5D-51F3-39DB-A6D22F9D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8C09-E379-6334-0DB3-C2175C132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FFAC-AFD2-594F-77D5-3469BE59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184C4-99E0-0461-802A-0AE6E48D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C9F8-8E38-B6DE-102B-114ED7A9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F755-E8A8-629C-724D-CE5F03C4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AE49-393F-FC90-8650-BED9BFA23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A7A5-2DAD-1FF5-64C0-1E07E66BD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DAE25-C1AA-BAB8-4678-9B54053B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E4E3-889C-C332-A5D5-8C59A876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F28E-4465-2A22-44FB-4C34CBE9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C5E8-B06A-AE55-D4D8-841E08DE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9B71-6EC3-5803-EFCF-4F83ECD3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F81F-DFE7-F7C9-D001-FDEE602B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2B196-331E-512A-F715-1906B0661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F3100-4AD8-4B35-55F2-FE354F0DD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DAE1A-9DAF-3AD0-5D5E-E87DA4B5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B7878-E1B4-6140-352F-0F7050EC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4014D-A9AC-DD4B-C02A-A54D0E91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2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40D0-C5E2-0D0E-05BA-C33FE254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2B39-AD5C-D6CC-24A4-351FFBA1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0F965-DD83-E6CD-DDF6-7147EDD7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6BAFD-FB93-DDDE-1305-BC87F32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4AFC3-F949-C056-9DE5-73A5B5EC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62306-44DC-9763-8CC5-9CACE0A4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945D2-1332-51F1-29B0-E5CCFF6B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9816-7500-78A7-4656-C1C25EA6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5A64-5665-A609-49AF-F4E68BE8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B9924-E5F0-5561-4FD1-B03799231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16D74-2756-FD5A-A3D2-DCC7B47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85AE-C6C4-D495-3988-A1210E4C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EBD57-7A76-E8F7-49D6-4FF57965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7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5816-7988-0374-0B3A-BAE7D96A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05FF0-012D-28B7-6331-C58AAF0FD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D79E1-0BBF-64B8-200D-5A23A0851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1C00-D1DC-4CB6-21D6-3F5A1D88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9B098-AEBE-0DBF-6E96-C8E920C6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9003F-1CFA-2ECA-B780-4BC3034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0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6BF11-F8F1-58D6-6659-13BAEB7B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41182-B8C8-4907-FEEE-29B44813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39DB-0CBE-F21C-BFC1-A021E27AD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C4313-49FB-44E2-93B1-3913C9F8480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9CAF-51BA-470A-4B95-E2C99C7DA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4D8A-1DA8-2971-B00A-8A2711C26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4A413-43EB-4302-A938-C97ECF71A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4D0754-E45A-45FB-BF09-6894F60F0060}"/>
              </a:ext>
            </a:extLst>
          </p:cNvPr>
          <p:cNvSpPr/>
          <p:nvPr/>
        </p:nvSpPr>
        <p:spPr>
          <a:xfrm>
            <a:off x="216309" y="560439"/>
            <a:ext cx="1288026" cy="5407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Quote SO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D41A9E-DADB-41F0-E070-E41764D13A90}"/>
              </a:ext>
            </a:extLst>
          </p:cNvPr>
          <p:cNvCxnSpPr>
            <a:stCxn id="5" idx="3"/>
          </p:cNvCxnSpPr>
          <p:nvPr/>
        </p:nvCxnSpPr>
        <p:spPr>
          <a:xfrm>
            <a:off x="1504335" y="830826"/>
            <a:ext cx="619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32665F-5668-67AF-F5DD-FC705A7A1C85}"/>
              </a:ext>
            </a:extLst>
          </p:cNvPr>
          <p:cNvSpPr/>
          <p:nvPr/>
        </p:nvSpPr>
        <p:spPr>
          <a:xfrm>
            <a:off x="2123767" y="483017"/>
            <a:ext cx="1936955" cy="6636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CreateSOFromQuoteSyncService</a:t>
            </a:r>
            <a:endParaRPr lang="en-IN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85E1EE-4DCA-33D7-424A-C884CD769B7E}"/>
              </a:ext>
            </a:extLst>
          </p:cNvPr>
          <p:cNvSpPr/>
          <p:nvPr/>
        </p:nvSpPr>
        <p:spPr>
          <a:xfrm>
            <a:off x="4680154" y="154859"/>
            <a:ext cx="2851356" cy="5407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SO-01-Hardware +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300466-A95C-533E-8C9F-AC01D32CE57D}"/>
              </a:ext>
            </a:extLst>
          </p:cNvPr>
          <p:cNvSpPr/>
          <p:nvPr/>
        </p:nvSpPr>
        <p:spPr>
          <a:xfrm>
            <a:off x="4680154" y="953729"/>
            <a:ext cx="2851356" cy="5407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SO-02-Service Contract</a:t>
            </a:r>
          </a:p>
          <a:p>
            <a:pPr algn="ctr"/>
            <a:endParaRPr lang="en-IN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FC9D2D-4A17-B42F-D7DE-248F637563B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060722" y="425246"/>
            <a:ext cx="619432" cy="389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9F1094B-82FF-F2B0-98F4-0E571E58BC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060722" y="814854"/>
            <a:ext cx="619432" cy="409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6098E7C-F145-9602-1D1B-E0A193609292}"/>
              </a:ext>
            </a:extLst>
          </p:cNvPr>
          <p:cNvSpPr/>
          <p:nvPr/>
        </p:nvSpPr>
        <p:spPr>
          <a:xfrm>
            <a:off x="8726129" y="154859"/>
            <a:ext cx="3097161" cy="99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Contract Start Date = SO </a:t>
            </a:r>
            <a:r>
              <a:rPr lang="en-IN" sz="1100" dirty="0" err="1"/>
              <a:t>CreateDate</a:t>
            </a:r>
            <a:endParaRPr lang="en-IN" sz="1100" dirty="0"/>
          </a:p>
          <a:p>
            <a:pPr algn="ctr"/>
            <a:r>
              <a:rPr lang="en-IN" sz="1100" dirty="0"/>
              <a:t>Contract End Date=365 or 366 Days </a:t>
            </a:r>
          </a:p>
          <a:p>
            <a:pPr algn="ctr"/>
            <a:endParaRPr lang="en-IN" sz="11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200EAF-559A-EF11-1E84-FCBF69E4FB1D}"/>
              </a:ext>
            </a:extLst>
          </p:cNvPr>
          <p:cNvSpPr/>
          <p:nvPr/>
        </p:nvSpPr>
        <p:spPr>
          <a:xfrm>
            <a:off x="83576" y="3571500"/>
            <a:ext cx="1288026" cy="5407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Quote SO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241798-EF23-42C1-36F6-A20BEAA3538C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1371602" y="3841887"/>
            <a:ext cx="467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55D770B-0A18-7337-6EB4-4F5FFC581115}"/>
              </a:ext>
            </a:extLst>
          </p:cNvPr>
          <p:cNvSpPr/>
          <p:nvPr/>
        </p:nvSpPr>
        <p:spPr>
          <a:xfrm>
            <a:off x="1838633" y="3370247"/>
            <a:ext cx="2222089" cy="943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CreateSOFromQuoteSyncService</a:t>
            </a:r>
            <a:endParaRPr lang="en-IN" sz="1200" dirty="0">
              <a:solidFill>
                <a:srgbClr val="2AA198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ctr"/>
            <a:r>
              <a:rPr lang="en-IN" sz="1200" dirty="0">
                <a:solidFill>
                  <a:srgbClr val="2AA19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 Monthly Contract</a:t>
            </a:r>
            <a:endParaRPr lang="en-IN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63C3C3A-A5B8-83CC-6341-3625C6B0A6B6}"/>
              </a:ext>
            </a:extLst>
          </p:cNvPr>
          <p:cNvSpPr/>
          <p:nvPr/>
        </p:nvSpPr>
        <p:spPr>
          <a:xfrm>
            <a:off x="3746087" y="2046494"/>
            <a:ext cx="2851356" cy="861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SO-02-Service Contract</a:t>
            </a:r>
          </a:p>
          <a:p>
            <a:pPr algn="ctr"/>
            <a:r>
              <a:rPr lang="en-IN" sz="1200" dirty="0"/>
              <a:t>StartDate-</a:t>
            </a:r>
            <a:r>
              <a:rPr lang="en-IN" sz="1200" dirty="0" err="1"/>
              <a:t>yearStart</a:t>
            </a:r>
            <a:r>
              <a:rPr lang="en-IN" sz="1200" dirty="0"/>
              <a:t>                                  </a:t>
            </a:r>
            <a:r>
              <a:rPr lang="en-IN" sz="1200" dirty="0" err="1"/>
              <a:t>EndDate-YearEnd</a:t>
            </a:r>
            <a:endParaRPr lang="en-IN" sz="12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0460EEB-6667-C1D0-E6DF-4950B97F16B6}"/>
              </a:ext>
            </a:extLst>
          </p:cNvPr>
          <p:cNvCxnSpPr>
            <a:cxnSpLocks/>
            <a:stCxn id="51" idx="1"/>
            <a:endCxn id="47" idx="1"/>
          </p:cNvCxnSpPr>
          <p:nvPr/>
        </p:nvCxnSpPr>
        <p:spPr>
          <a:xfrm rot="10800000" flipV="1">
            <a:off x="1838633" y="2477273"/>
            <a:ext cx="1907454" cy="1364614"/>
          </a:xfrm>
          <a:prstGeom prst="bentConnector3">
            <a:avLst>
              <a:gd name="adj1" fmla="val 1119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73FF42-03A2-0514-BF25-1239AE647C0F}"/>
              </a:ext>
            </a:extLst>
          </p:cNvPr>
          <p:cNvSpPr txBox="1"/>
          <p:nvPr/>
        </p:nvSpPr>
        <p:spPr>
          <a:xfrm>
            <a:off x="1995944" y="2150958"/>
            <a:ext cx="175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ParentOrderNo</a:t>
            </a:r>
            <a:endParaRPr lang="en-IN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F4CBBBB-C624-0264-7127-EBC49B011C63}"/>
              </a:ext>
            </a:extLst>
          </p:cNvPr>
          <p:cNvCxnSpPr>
            <a:cxnSpLocks/>
            <a:stCxn id="47" idx="3"/>
            <a:endCxn id="77" idx="1"/>
          </p:cNvCxnSpPr>
          <p:nvPr/>
        </p:nvCxnSpPr>
        <p:spPr>
          <a:xfrm>
            <a:off x="4060722" y="3841887"/>
            <a:ext cx="329380" cy="49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299A5FE-A128-FE75-9577-667006D31046}"/>
              </a:ext>
            </a:extLst>
          </p:cNvPr>
          <p:cNvSpPr/>
          <p:nvPr/>
        </p:nvSpPr>
        <p:spPr>
          <a:xfrm>
            <a:off x="6572865" y="3375859"/>
            <a:ext cx="2556387" cy="943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MonthlyContractStartDate</a:t>
            </a:r>
            <a:r>
              <a:rPr lang="en-IN" sz="1100" dirty="0"/>
              <a:t> = </a:t>
            </a:r>
            <a:r>
              <a:rPr lang="en-IN" sz="1100" dirty="0" err="1"/>
              <a:t>GetStartDate</a:t>
            </a:r>
            <a:r>
              <a:rPr lang="en-IN" sz="1100" dirty="0"/>
              <a:t> + 30 days</a:t>
            </a:r>
          </a:p>
          <a:p>
            <a:pPr algn="ctr"/>
            <a:endParaRPr lang="en-IN" sz="1100" dirty="0"/>
          </a:p>
          <a:p>
            <a:pPr algn="ctr"/>
            <a:r>
              <a:rPr lang="en-IN" sz="1100" dirty="0" err="1"/>
              <a:t>MonthlyContractEndDate</a:t>
            </a:r>
            <a:r>
              <a:rPr lang="en-IN" sz="1100" dirty="0"/>
              <a:t> = </a:t>
            </a:r>
            <a:r>
              <a:rPr lang="en-IN" sz="1100" dirty="0" err="1"/>
              <a:t>GetEndDate</a:t>
            </a:r>
            <a:r>
              <a:rPr lang="en-IN" sz="1100" dirty="0"/>
              <a:t> + 60 days</a:t>
            </a:r>
          </a:p>
          <a:p>
            <a:pPr algn="ctr"/>
            <a:endParaRPr lang="en-IN" sz="11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23BB8B8-3B81-A6BF-CD95-14997E644482}"/>
              </a:ext>
            </a:extLst>
          </p:cNvPr>
          <p:cNvSpPr/>
          <p:nvPr/>
        </p:nvSpPr>
        <p:spPr>
          <a:xfrm>
            <a:off x="10024290" y="2771173"/>
            <a:ext cx="1936955" cy="5407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MonthlyContractEndDate</a:t>
            </a:r>
            <a:endParaRPr lang="en-IN" sz="8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254C469-5771-9C81-22D7-A67712F6EBBB}"/>
              </a:ext>
            </a:extLst>
          </p:cNvPr>
          <p:cNvCxnSpPr>
            <a:cxnSpLocks/>
            <a:stCxn id="64" idx="0"/>
            <a:endCxn id="51" idx="3"/>
          </p:cNvCxnSpPr>
          <p:nvPr/>
        </p:nvCxnSpPr>
        <p:spPr>
          <a:xfrm rot="16200000" flipV="1">
            <a:off x="8648156" y="426560"/>
            <a:ext cx="293900" cy="4395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56D8641-C055-44E8-F8A6-3F7567C9C0EB}"/>
              </a:ext>
            </a:extLst>
          </p:cNvPr>
          <p:cNvSpPr txBox="1"/>
          <p:nvPr/>
        </p:nvSpPr>
        <p:spPr>
          <a:xfrm>
            <a:off x="7531510" y="2157413"/>
            <a:ext cx="322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end date in parent SO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487E6CBF-2BA0-04FF-F607-20F120FA2D84}"/>
              </a:ext>
            </a:extLst>
          </p:cNvPr>
          <p:cNvSpPr/>
          <p:nvPr/>
        </p:nvSpPr>
        <p:spPr>
          <a:xfrm>
            <a:off x="4390102" y="3500283"/>
            <a:ext cx="1563329" cy="69317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If First Renewal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CCECBF-BA95-69BD-E0CF-FDFE9C8E5A9B}"/>
              </a:ext>
            </a:extLst>
          </p:cNvPr>
          <p:cNvSpPr txBox="1"/>
          <p:nvPr/>
        </p:nvSpPr>
        <p:spPr>
          <a:xfrm>
            <a:off x="5676899" y="3477537"/>
            <a:ext cx="5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A96712-46A2-CE83-B6A2-2388448BFAA2}"/>
              </a:ext>
            </a:extLst>
          </p:cNvPr>
          <p:cNvSpPr txBox="1"/>
          <p:nvPr/>
        </p:nvSpPr>
        <p:spPr>
          <a:xfrm>
            <a:off x="4636211" y="4052274"/>
            <a:ext cx="4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C061EE7-06EE-E328-DBDE-34833B26C70C}"/>
              </a:ext>
            </a:extLst>
          </p:cNvPr>
          <p:cNvCxnSpPr>
            <a:cxnSpLocks/>
            <a:stCxn id="51" idx="2"/>
            <a:endCxn id="77" idx="0"/>
          </p:cNvCxnSpPr>
          <p:nvPr/>
        </p:nvCxnSpPr>
        <p:spPr>
          <a:xfrm rot="16200000" flipH="1">
            <a:off x="4875650" y="3204166"/>
            <a:ext cx="5922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9A6DA3D-CA2B-3478-BCD4-EACC75E75363}"/>
              </a:ext>
            </a:extLst>
          </p:cNvPr>
          <p:cNvSpPr/>
          <p:nvPr/>
        </p:nvSpPr>
        <p:spPr>
          <a:xfrm>
            <a:off x="3746088" y="4640791"/>
            <a:ext cx="2851356" cy="867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 err="1"/>
              <a:t>MonthlyContractStartDate</a:t>
            </a:r>
            <a:r>
              <a:rPr lang="en-IN" sz="1000" dirty="0"/>
              <a:t> = </a:t>
            </a:r>
            <a:r>
              <a:rPr lang="en-IN" sz="1000" dirty="0" err="1"/>
              <a:t>parentSOEndDate</a:t>
            </a:r>
            <a:r>
              <a:rPr lang="en-IN" sz="1000" dirty="0"/>
              <a:t> which was updated previously</a:t>
            </a:r>
          </a:p>
          <a:p>
            <a:endParaRPr lang="en-IN" sz="1000" dirty="0"/>
          </a:p>
          <a:p>
            <a:r>
              <a:rPr lang="en-IN" sz="1000" dirty="0" err="1"/>
              <a:t>MonthlyContractEndDate</a:t>
            </a:r>
            <a:r>
              <a:rPr lang="en-IN" sz="1000" dirty="0"/>
              <a:t> = </a:t>
            </a:r>
            <a:r>
              <a:rPr lang="en-IN" sz="1000" dirty="0" err="1"/>
              <a:t>MonthlyContractStartDate</a:t>
            </a:r>
            <a:r>
              <a:rPr lang="en-IN" sz="1000" dirty="0"/>
              <a:t> + 30 days</a:t>
            </a:r>
          </a:p>
          <a:p>
            <a:pPr algn="ctr"/>
            <a:endParaRPr lang="en-IN" sz="1000" dirty="0"/>
          </a:p>
        </p:txBody>
      </p:sp>
      <p:sp>
        <p:nvSpPr>
          <p:cNvPr id="140" name="Diamond 139">
            <a:extLst>
              <a:ext uri="{FF2B5EF4-FFF2-40B4-BE49-F238E27FC236}">
                <a16:creationId xmlns:a16="http://schemas.microsoft.com/office/drawing/2014/main" id="{74A81179-6186-2145-EB8E-9E587D2DE4CB}"/>
              </a:ext>
            </a:extLst>
          </p:cNvPr>
          <p:cNvSpPr/>
          <p:nvPr/>
        </p:nvSpPr>
        <p:spPr>
          <a:xfrm>
            <a:off x="3706760" y="5954991"/>
            <a:ext cx="2931854" cy="81619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If </a:t>
            </a:r>
            <a:r>
              <a:rPr lang="en-IN" sz="900" dirty="0" err="1"/>
              <a:t>MonthlyContractEndDate</a:t>
            </a:r>
            <a:r>
              <a:rPr lang="en-IN" sz="900" dirty="0"/>
              <a:t> &gt; </a:t>
            </a:r>
            <a:r>
              <a:rPr lang="en-IN" sz="900" dirty="0" err="1"/>
              <a:t>ParentOrder</a:t>
            </a:r>
            <a:r>
              <a:rPr lang="en-IN" sz="900" dirty="0"/>
              <a:t> end Date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CB07FD9-5614-AAE9-BBBC-853F1AAA8F82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 flipV="1">
            <a:off x="7531510" y="651388"/>
            <a:ext cx="1194619" cy="572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9CC1CDB2-E10F-B126-8441-E5E16AC7831D}"/>
              </a:ext>
            </a:extLst>
          </p:cNvPr>
          <p:cNvCxnSpPr>
            <a:cxnSpLocks/>
            <a:stCxn id="77" idx="3"/>
            <a:endCxn id="63" idx="1"/>
          </p:cNvCxnSpPr>
          <p:nvPr/>
        </p:nvCxnSpPr>
        <p:spPr>
          <a:xfrm>
            <a:off x="5953431" y="3846869"/>
            <a:ext cx="619434" cy="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46F425B4-8DB8-0272-5965-AF54B668F460}"/>
              </a:ext>
            </a:extLst>
          </p:cNvPr>
          <p:cNvCxnSpPr>
            <a:cxnSpLocks/>
            <a:stCxn id="77" idx="2"/>
            <a:endCxn id="124" idx="0"/>
          </p:cNvCxnSpPr>
          <p:nvPr/>
        </p:nvCxnSpPr>
        <p:spPr>
          <a:xfrm rot="5400000">
            <a:off x="4948099" y="4417123"/>
            <a:ext cx="44733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E6E78FDF-79FA-1CC3-CC89-DB2F0E3EA968}"/>
              </a:ext>
            </a:extLst>
          </p:cNvPr>
          <p:cNvCxnSpPr>
            <a:cxnSpLocks/>
            <a:stCxn id="124" idx="2"/>
            <a:endCxn id="140" idx="0"/>
          </p:cNvCxnSpPr>
          <p:nvPr/>
        </p:nvCxnSpPr>
        <p:spPr>
          <a:xfrm rot="16200000" flipH="1">
            <a:off x="4948973" y="5731277"/>
            <a:ext cx="446506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7CA4B551-73C4-A233-2A47-09F7CCDDDB48}"/>
              </a:ext>
            </a:extLst>
          </p:cNvPr>
          <p:cNvCxnSpPr>
            <a:cxnSpLocks/>
            <a:stCxn id="63" idx="3"/>
            <a:endCxn id="64" idx="2"/>
          </p:cNvCxnSpPr>
          <p:nvPr/>
        </p:nvCxnSpPr>
        <p:spPr>
          <a:xfrm flipV="1">
            <a:off x="9129252" y="3311947"/>
            <a:ext cx="1863516" cy="5358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77C5F86E-B0C9-53ED-E011-A632AE2E03A5}"/>
              </a:ext>
            </a:extLst>
          </p:cNvPr>
          <p:cNvCxnSpPr>
            <a:cxnSpLocks/>
            <a:stCxn id="63" idx="3"/>
            <a:endCxn id="196" idx="0"/>
          </p:cNvCxnSpPr>
          <p:nvPr/>
        </p:nvCxnSpPr>
        <p:spPr>
          <a:xfrm>
            <a:off x="9129252" y="3847806"/>
            <a:ext cx="541694" cy="5987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6BDB531F-167B-F7EC-BBD7-CF8C2BD232C9}"/>
              </a:ext>
            </a:extLst>
          </p:cNvPr>
          <p:cNvSpPr/>
          <p:nvPr/>
        </p:nvSpPr>
        <p:spPr>
          <a:xfrm>
            <a:off x="8580483" y="4446574"/>
            <a:ext cx="2180926" cy="8882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Monthly Contract</a:t>
            </a:r>
            <a:r>
              <a:rPr lang="en-IN" sz="1000" dirty="0"/>
              <a:t> </a:t>
            </a:r>
            <a:r>
              <a:rPr lang="en-IN" dirty="0"/>
              <a:t>SO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911331A-FA36-575D-ECB4-F7D1713D045D}"/>
              </a:ext>
            </a:extLst>
          </p:cNvPr>
          <p:cNvSpPr txBox="1"/>
          <p:nvPr/>
        </p:nvSpPr>
        <p:spPr>
          <a:xfrm>
            <a:off x="6400485" y="6036572"/>
            <a:ext cx="476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No</a:t>
            </a: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5248556-EFA0-F1B3-54B8-E5CBBA18506D}"/>
              </a:ext>
            </a:extLst>
          </p:cNvPr>
          <p:cNvCxnSpPr>
            <a:cxnSpLocks/>
            <a:stCxn id="140" idx="3"/>
            <a:endCxn id="196" idx="2"/>
          </p:cNvCxnSpPr>
          <p:nvPr/>
        </p:nvCxnSpPr>
        <p:spPr>
          <a:xfrm flipV="1">
            <a:off x="6638614" y="5334778"/>
            <a:ext cx="3032332" cy="10283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10D1CE6A-05F8-8652-1C1A-59F9D7A03113}"/>
              </a:ext>
            </a:extLst>
          </p:cNvPr>
          <p:cNvCxnSpPr>
            <a:cxnSpLocks/>
            <a:stCxn id="140" idx="3"/>
            <a:endCxn id="64" idx="2"/>
          </p:cNvCxnSpPr>
          <p:nvPr/>
        </p:nvCxnSpPr>
        <p:spPr>
          <a:xfrm flipV="1">
            <a:off x="6638614" y="3311947"/>
            <a:ext cx="4354154" cy="30511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325CDD29-FC06-DE57-AD37-5497EA3539D3}"/>
              </a:ext>
            </a:extLst>
          </p:cNvPr>
          <p:cNvSpPr txBox="1"/>
          <p:nvPr/>
        </p:nvSpPr>
        <p:spPr>
          <a:xfrm>
            <a:off x="3364617" y="6081841"/>
            <a:ext cx="476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Yes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8F7826E1-92A7-5224-D1A9-B6F8725D3DD3}"/>
              </a:ext>
            </a:extLst>
          </p:cNvPr>
          <p:cNvSpPr/>
          <p:nvPr/>
        </p:nvSpPr>
        <p:spPr>
          <a:xfrm>
            <a:off x="403125" y="6094970"/>
            <a:ext cx="968477" cy="5407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Error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2B1BDB5-54A4-F2EF-AFE5-944064C774F2}"/>
              </a:ext>
            </a:extLst>
          </p:cNvPr>
          <p:cNvCxnSpPr>
            <a:cxnSpLocks/>
            <a:stCxn id="140" idx="1"/>
            <a:endCxn id="209" idx="3"/>
          </p:cNvCxnSpPr>
          <p:nvPr/>
        </p:nvCxnSpPr>
        <p:spPr>
          <a:xfrm flipH="1">
            <a:off x="1371602" y="6363090"/>
            <a:ext cx="2335158" cy="2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Kumar</dc:creator>
  <cp:lastModifiedBy>Hemant Kumar</cp:lastModifiedBy>
  <cp:revision>1</cp:revision>
  <dcterms:created xsi:type="dcterms:W3CDTF">2024-06-28T11:51:58Z</dcterms:created>
  <dcterms:modified xsi:type="dcterms:W3CDTF">2024-06-28T13:23:09Z</dcterms:modified>
</cp:coreProperties>
</file>