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FAB1-097B-415A-420D-74C5D263B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51745-3F66-75FA-2AF6-8218FCB3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AAF0-36C0-0EBF-6E3A-3F8D80FE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87C6-2A1C-C0CD-851D-77B8AD1B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3FE4-96CC-03A0-E7D9-0834831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6B99-0D29-D9BF-01C6-FC6120F1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7596D-2226-1D8B-0B95-75D80965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2DF6-541F-46F7-D92D-50728268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E15F-916E-4565-965A-A8D8F20C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78F6-5723-EE34-BA88-F1B99914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4BC32-9E0F-53F8-8C1E-EC1BA2285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53EF9-B7E0-F9CD-BC45-AD942973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CE21-06F4-11B7-C820-E05AA5F8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ECB1-DCB7-97BD-F65C-6D51D019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F0B4-D469-7296-C026-5FD1A6EA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04F4-3F0F-FB0C-4874-7CA86340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994E-8898-F2EF-12A5-040F1203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AD5F-A136-84F7-654D-9A427C1C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E79-09F3-55EE-E32C-403B7C46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4D0E-0E36-A2B4-175E-7F10CDE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9458-DA8E-A701-2A7C-7C578F0A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7F2B-96F8-E2DE-5347-4B4CEBCD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D23B-6F65-8629-5B5D-FC851439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3809-574B-C805-0A48-C4047836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CFE7-30B3-75F1-1FF0-384EBE9B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AAE3-3FF5-2F2E-88B6-F7CB4D87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7CD8-EF07-DE47-1862-916B7791C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CFAE-A2E3-6CE4-2760-E76668E11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58CF-9684-8F2D-4ECB-DB469373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AE3E-1311-72CA-32EA-0CC65BB8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52115-8405-F6AB-2A69-FC398D1B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7CE1-67BB-900E-6AF2-48E010E9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2021-EECF-6BEB-8155-C5332868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264AD-4F55-30FD-342D-8167FAF27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9E8AE-DC92-5884-6F51-929F6E3FB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40A96-A83F-EAE2-29DE-3C5FE8CF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EE17C-4835-1435-4D1F-7D37F9E7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F7BEF-40A0-CBCF-145B-1E9DFC1F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1AD01-B203-3F7B-47A3-DBB3434B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D111-C00F-8B8C-43AD-582F4FA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3391-A90E-74C4-92EB-5EC352B0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83A28-6F27-EFB9-5BBC-7A91054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C82D0-2F89-1865-645F-874F279A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69CB6-CAEA-43B1-6702-EE847C1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BB75E-CCA9-2672-921E-ACEBEC8B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8290B-9155-0306-10A0-8044ADC9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3EB6-2292-0C15-D005-B444D3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A115-5947-C907-432A-3C0702B5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3D32-910B-3F7C-F328-EC780DB1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0C93-FFB6-BC13-CD5A-F50D7372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36359-DAC6-928C-AB8C-7EA8917F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55AA-320D-A8B0-7A3A-261DE09A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2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7E08-0197-1534-3096-DC22A2E9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21BF7-F978-C3D8-C6B4-DB9A86244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EC081-E548-FDD2-80D8-2F93FBEB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C0AF-83AD-A46D-3038-67525E26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724-7C1C-A05A-5A5E-70F288BD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D61F-8651-3584-C5ED-844FDA0B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7FEA-F9DB-6BF0-6366-193B3CF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281C-0506-1239-2FD1-3DE4A28B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ED36-E943-518C-9DDE-76E5B3A9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74D18-68A3-48E2-9E64-A58F9A35079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9263-58FC-285D-3CCB-09A2620B2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B93-2FCE-885D-AF34-CC750EA39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B36EB-446D-46D7-8E69-F3ED6B4A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wo people holding each other's hands">
            <a:extLst>
              <a:ext uri="{FF2B5EF4-FFF2-40B4-BE49-F238E27FC236}">
                <a16:creationId xmlns:a16="http://schemas.microsoft.com/office/drawing/2014/main" id="{733A1529-97D8-3EC4-29E2-97927A95C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720D-3111-AF8D-DB96-65F78829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086" y="3011713"/>
            <a:ext cx="4584529" cy="1233715"/>
          </a:xfrm>
          <a:noFill/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solidFill>
                  <a:srgbClr val="7030A0"/>
                </a:solidFill>
              </a:rPr>
            </a:b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-- Empowering Elders with </a:t>
            </a:r>
            <a:r>
              <a:rPr lang="en-US" sz="3200" dirty="0" err="1">
                <a:solidFill>
                  <a:srgbClr val="7030A0"/>
                </a:solidFill>
              </a:rPr>
              <a:t>ElderlyCare</a:t>
            </a:r>
            <a:r>
              <a:rPr lang="en-US" sz="3200" dirty="0">
                <a:solidFill>
                  <a:srgbClr val="7030A0"/>
                </a:solidFill>
              </a:rPr>
              <a:t> 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B41B-9831-A397-4D15-F78C4ADA4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Group Members:</a:t>
            </a:r>
          </a:p>
          <a:p>
            <a:pPr algn="l"/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Pankhuri Gupta</a:t>
            </a:r>
          </a:p>
          <a:p>
            <a:pPr algn="l"/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Dhruv Parmar</a:t>
            </a:r>
          </a:p>
          <a:p>
            <a:pPr algn="l"/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Kartik Taneja</a:t>
            </a:r>
          </a:p>
          <a:p>
            <a:pPr algn="l"/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Puja Bharathi Nagarajan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415D57-16FC-88CB-3ABA-89F7A7F9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7" y="1807440"/>
            <a:ext cx="4644727" cy="11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374E105-B59C-A45D-1A25-B1C91DE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57" y="775849"/>
            <a:ext cx="5769992" cy="576999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5" name="Arc 3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5FE38-752A-1464-FDA7-08D7E01D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15949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PURPOSE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0B7FC-C06B-8CEB-CD30-A89419A8B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937" y="2734566"/>
            <a:ext cx="5130798" cy="2307022"/>
          </a:xfrm>
        </p:spPr>
        <p:txBody>
          <a:bodyPr>
            <a:normAutofit/>
          </a:bodyPr>
          <a:lstStyle/>
          <a:p>
            <a:r>
              <a:rPr lang="en-US" sz="1900" b="1" dirty="0"/>
              <a:t>To address the global issue of an aging population, a web-based solution is developed to help older people maintain their health, well-being, and active participation in society.</a:t>
            </a:r>
          </a:p>
          <a:p>
            <a:r>
              <a:rPr lang="en-US" sz="1900" b="1" dirty="0"/>
              <a:t>This projects helps elderly people to book doctor appointments based on their requirements.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2889-6DFA-CA35-DBA7-4E8C140ED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53"/>
            <a:ext cx="3957061" cy="9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62446-C65C-153C-0032-3C3E0380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CEC0-8C37-D8B0-175B-2B1AB9FCA6D4}"/>
              </a:ext>
            </a:extLst>
          </p:cNvPr>
          <p:cNvSpPr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DF8261E7-47D5-4619-5069-1CE043FB3983}"/>
              </a:ext>
            </a:extLst>
          </p:cNvPr>
          <p:cNvSpPr/>
          <p:nvPr/>
        </p:nvSpPr>
        <p:spPr>
          <a:xfrm>
            <a:off x="4970765" y="552076"/>
            <a:ext cx="683798" cy="723811"/>
          </a:xfrm>
          <a:custGeom>
            <a:avLst/>
            <a:gdLst/>
            <a:ahLst/>
            <a:cxnLst/>
            <a:rect l="l" t="t" r="r" b="b"/>
            <a:pathLst>
              <a:path w="1787406" h="1787406">
                <a:moveTo>
                  <a:pt x="0" y="0"/>
                </a:moveTo>
                <a:lnTo>
                  <a:pt x="1787405" y="0"/>
                </a:lnTo>
                <a:lnTo>
                  <a:pt x="1787405" y="1787405"/>
                </a:lnTo>
                <a:lnTo>
                  <a:pt x="0" y="1787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CF9C7DB-6704-A405-7350-01BEB9ED7A52}"/>
              </a:ext>
            </a:extLst>
          </p:cNvPr>
          <p:cNvSpPr/>
          <p:nvPr/>
        </p:nvSpPr>
        <p:spPr>
          <a:xfrm>
            <a:off x="5319156" y="1339935"/>
            <a:ext cx="1640293" cy="976055"/>
          </a:xfrm>
          <a:custGeom>
            <a:avLst/>
            <a:gdLst/>
            <a:ahLst/>
            <a:cxnLst/>
            <a:rect l="l" t="t" r="r" b="b"/>
            <a:pathLst>
              <a:path w="2938708" h="1836692">
                <a:moveTo>
                  <a:pt x="0" y="0"/>
                </a:moveTo>
                <a:lnTo>
                  <a:pt x="2938708" y="0"/>
                </a:lnTo>
                <a:lnTo>
                  <a:pt x="2938708" y="1836693"/>
                </a:lnTo>
                <a:lnTo>
                  <a:pt x="0" y="1836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392D9AB4-FCBF-4F1A-B995-65AF38A25F62}"/>
              </a:ext>
            </a:extLst>
          </p:cNvPr>
          <p:cNvSpPr/>
          <p:nvPr/>
        </p:nvSpPr>
        <p:spPr>
          <a:xfrm>
            <a:off x="9676871" y="356037"/>
            <a:ext cx="2166119" cy="997522"/>
          </a:xfrm>
          <a:custGeom>
            <a:avLst/>
            <a:gdLst/>
            <a:ahLst/>
            <a:cxnLst/>
            <a:rect l="l" t="t" r="r" b="b"/>
            <a:pathLst>
              <a:path w="3412701" h="1791668">
                <a:moveTo>
                  <a:pt x="0" y="0"/>
                </a:moveTo>
                <a:lnTo>
                  <a:pt x="3412700" y="0"/>
                </a:lnTo>
                <a:lnTo>
                  <a:pt x="3412700" y="1791668"/>
                </a:lnTo>
                <a:lnTo>
                  <a:pt x="0" y="1791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324FB34-1455-68D8-EE7A-B16BAD2BBA4C}"/>
              </a:ext>
            </a:extLst>
          </p:cNvPr>
          <p:cNvSpPr/>
          <p:nvPr/>
        </p:nvSpPr>
        <p:spPr>
          <a:xfrm>
            <a:off x="5785899" y="533411"/>
            <a:ext cx="1640293" cy="820147"/>
          </a:xfrm>
          <a:custGeom>
            <a:avLst/>
            <a:gdLst/>
            <a:ahLst/>
            <a:cxnLst/>
            <a:rect l="l" t="t" r="r" b="b"/>
            <a:pathLst>
              <a:path w="2377234" h="1188617">
                <a:moveTo>
                  <a:pt x="0" y="0"/>
                </a:moveTo>
                <a:lnTo>
                  <a:pt x="2377234" y="0"/>
                </a:lnTo>
                <a:lnTo>
                  <a:pt x="2377234" y="1188616"/>
                </a:lnTo>
                <a:lnTo>
                  <a:pt x="0" y="11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What is React js? - Arman Ansari - Medium">
            <a:extLst>
              <a:ext uri="{FF2B5EF4-FFF2-40B4-BE49-F238E27FC236}">
                <a16:creationId xmlns:a16="http://schemas.microsoft.com/office/drawing/2014/main" id="{862027F0-FC21-B87F-2AF7-038AC800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585" y="1498134"/>
            <a:ext cx="2166119" cy="12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stering JavaScript Email Validation: Ensuring Clean and Accurate User Data">
            <a:extLst>
              <a:ext uri="{FF2B5EF4-FFF2-40B4-BE49-F238E27FC236}">
                <a16:creationId xmlns:a16="http://schemas.microsoft.com/office/drawing/2014/main" id="{8F1A90B3-774C-EA15-9BCF-4DF784F33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20" y="1862753"/>
            <a:ext cx="2273703" cy="127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ire Node.JS Developers within 48 hours | USA">
            <a:extLst>
              <a:ext uri="{FF2B5EF4-FFF2-40B4-BE49-F238E27FC236}">
                <a16:creationId xmlns:a16="http://schemas.microsoft.com/office/drawing/2014/main" id="{3B9A1791-DDD8-B998-54A8-C10E7408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21" y="5364355"/>
            <a:ext cx="1366164" cy="13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 to Material-UI - DEV Community">
            <a:extLst>
              <a:ext uri="{FF2B5EF4-FFF2-40B4-BE49-F238E27FC236}">
                <a16:creationId xmlns:a16="http://schemas.microsoft.com/office/drawing/2014/main" id="{F661F707-B838-8C9A-7617-A87E31CC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86" y="341680"/>
            <a:ext cx="1266475" cy="12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5">
            <a:extLst>
              <a:ext uri="{FF2B5EF4-FFF2-40B4-BE49-F238E27FC236}">
                <a16:creationId xmlns:a16="http://schemas.microsoft.com/office/drawing/2014/main" id="{720BD5D3-F245-EC8C-89E6-4EAB730616C8}"/>
              </a:ext>
            </a:extLst>
          </p:cNvPr>
          <p:cNvSpPr/>
          <p:nvPr/>
        </p:nvSpPr>
        <p:spPr>
          <a:xfrm>
            <a:off x="5285005" y="3497613"/>
            <a:ext cx="2273704" cy="964277"/>
          </a:xfrm>
          <a:custGeom>
            <a:avLst/>
            <a:gdLst/>
            <a:ahLst/>
            <a:cxnLst/>
            <a:rect l="l" t="t" r="r" b="b"/>
            <a:pathLst>
              <a:path w="2714622" h="1188617">
                <a:moveTo>
                  <a:pt x="0" y="0"/>
                </a:moveTo>
                <a:lnTo>
                  <a:pt x="2714623" y="0"/>
                </a:lnTo>
                <a:lnTo>
                  <a:pt x="2714623" y="1188616"/>
                </a:lnTo>
                <a:lnTo>
                  <a:pt x="0" y="1188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40" name="Picture 16" descr="Unveiling the Magic: How css works behind the scene">
            <a:extLst>
              <a:ext uri="{FF2B5EF4-FFF2-40B4-BE49-F238E27FC236}">
                <a16:creationId xmlns:a16="http://schemas.microsoft.com/office/drawing/2014/main" id="{3F15773A-90FF-B242-D176-01D29CC5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37" y="5174192"/>
            <a:ext cx="1633925" cy="16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2F788-9EA7-C3E4-D5FD-B43B240043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253" y="54427"/>
            <a:ext cx="3762113" cy="910773"/>
          </a:xfrm>
          <a:prstGeom prst="rect">
            <a:avLst/>
          </a:prstGeom>
        </p:spPr>
      </p:pic>
      <p:pic>
        <p:nvPicPr>
          <p:cNvPr id="1042" name="Picture 18" descr="The Top 6 Tools Leveraging Chat GPT for Conversational AI | by Sheetal |  Medium">
            <a:extLst>
              <a:ext uri="{FF2B5EF4-FFF2-40B4-BE49-F238E27FC236}">
                <a16:creationId xmlns:a16="http://schemas.microsoft.com/office/drawing/2014/main" id="{7F4B9537-4E60-E75E-6EAF-51C1292C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586" y="2868683"/>
            <a:ext cx="22225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B482DE-FFB2-6786-A043-FB075F4256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83149" y="2160082"/>
            <a:ext cx="2242465" cy="1126839"/>
          </a:xfrm>
          <a:prstGeom prst="rect">
            <a:avLst/>
          </a:prstGeom>
        </p:spPr>
      </p:pic>
      <p:pic>
        <p:nvPicPr>
          <p:cNvPr id="1048" name="Picture 24" descr="i18next: Implementing Multilingual Support and Localization in Reactjs. |  by Navneet Vaishnav | nonstopio">
            <a:extLst>
              <a:ext uri="{FF2B5EF4-FFF2-40B4-BE49-F238E27FC236}">
                <a16:creationId xmlns:a16="http://schemas.microsoft.com/office/drawing/2014/main" id="{EBEDFB65-9D60-56AA-990E-2ED50FB8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72" y="4243415"/>
            <a:ext cx="2228572" cy="133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odeJs Image upload with Multer. I'll be showing You how to upload… | by  Bassit Owolabi | Geek Culture | Medium">
            <a:extLst>
              <a:ext uri="{FF2B5EF4-FFF2-40B4-BE49-F238E27FC236}">
                <a16:creationId xmlns:a16="http://schemas.microsoft.com/office/drawing/2014/main" id="{EFFECEB3-C7FD-5E94-4FA4-2FF48D7F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03" y="5585418"/>
            <a:ext cx="3421066" cy="104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ow to Build a Progressive Web App (PWA ...">
            <a:extLst>
              <a:ext uri="{FF2B5EF4-FFF2-40B4-BE49-F238E27FC236}">
                <a16:creationId xmlns:a16="http://schemas.microsoft.com/office/drawing/2014/main" id="{8DBF3AD4-D9C5-73CF-0A1C-FB59EB1D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87" y="3360387"/>
            <a:ext cx="2263059" cy="15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4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33D240C-2220-494F-90F6-2A8A57C05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7325-89F0-3297-F532-4345C398F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952" y="1078992"/>
            <a:ext cx="6272784" cy="8949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4" name="Picture 3" descr="Two people holding each other's hands">
            <a:extLst>
              <a:ext uri="{FF2B5EF4-FFF2-40B4-BE49-F238E27FC236}">
                <a16:creationId xmlns:a16="http://schemas.microsoft.com/office/drawing/2014/main" id="{8F2A09A1-C4CB-15AD-C698-7E3D5F2BC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3" r="2" b="3948"/>
          <a:stretch/>
        </p:blipFill>
        <p:spPr>
          <a:xfrm>
            <a:off x="0" y="2479266"/>
            <a:ext cx="4711516" cy="293456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2F8B5D5-EDD3-466C-9CFA-C8A8B1C7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0840" y="361188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C6858B-B383-4FB7-AAFA-9CBB9215D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095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CCC5-C719-45E9-64ED-7D99B8E2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0952" y="3355848"/>
            <a:ext cx="6272784" cy="261950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Elder and Doctor User Register/Login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EC-Buddy for Elders.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Elder can book Appointment with doctor for consultation.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Payment Gateway for Appointments.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Doctor Can view the appointments scheduled.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C7366-592B-3AE4-3A03-B90562F0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" y="63271"/>
            <a:ext cx="3957061" cy="9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1F9C8-BDC8-5960-9120-953A44E7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994C4-2AA5-915A-61CA-972F1567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8" y="2137228"/>
            <a:ext cx="1398447" cy="3733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82C11-FCCE-3101-E354-C89B77EB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61" y="4029328"/>
            <a:ext cx="2873118" cy="1788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DDE639-609C-1AC3-6154-BAB286EB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858" y="2167196"/>
            <a:ext cx="2834978" cy="176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A1F883-485B-272F-C6C6-7746B3AC0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663" y="3966670"/>
            <a:ext cx="3066482" cy="1904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FF64C9-496C-9D7D-00C6-B7308494B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527" y="2150695"/>
            <a:ext cx="3134673" cy="1727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193B96-63B9-2956-0F86-175C44E5D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7317" y="2156300"/>
            <a:ext cx="2064854" cy="1721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F77603-A27C-2971-6600-43013B1B3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7210" y="4062021"/>
            <a:ext cx="2205290" cy="18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3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0BAE4A899EC44586A10338F719B16C" ma:contentTypeVersion="8" ma:contentTypeDescription="Create a new document." ma:contentTypeScope="" ma:versionID="4da12d7883b61aac5a79c0484e78ea57">
  <xsd:schema xmlns:xsd="http://www.w3.org/2001/XMLSchema" xmlns:xs="http://www.w3.org/2001/XMLSchema" xmlns:p="http://schemas.microsoft.com/office/2006/metadata/properties" xmlns:ns3="5992a892-940d-4660-ac43-a66ab14839cc" xmlns:ns4="703b3ce0-e719-45d9-8089-09dd91b55775" targetNamespace="http://schemas.microsoft.com/office/2006/metadata/properties" ma:root="true" ma:fieldsID="c253c9b0a1e187aa6940d1492ea24f22" ns3:_="" ns4:_="">
    <xsd:import namespace="5992a892-940d-4660-ac43-a66ab14839cc"/>
    <xsd:import namespace="703b3ce0-e719-45d9-8089-09dd91b5577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2a892-940d-4660-ac43-a66ab14839c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b3ce0-e719-45d9-8089-09dd91b5577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2a892-940d-4660-ac43-a66ab14839cc" xsi:nil="true"/>
  </documentManagement>
</p:properties>
</file>

<file path=customXml/itemProps1.xml><?xml version="1.0" encoding="utf-8"?>
<ds:datastoreItem xmlns:ds="http://schemas.openxmlformats.org/officeDocument/2006/customXml" ds:itemID="{2A10E81E-E61C-43FC-B1C2-CB6D2BB0E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2a892-940d-4660-ac43-a66ab14839cc"/>
    <ds:schemaRef ds:uri="703b3ce0-e719-45d9-8089-09dd91b55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62297-BD87-4FC4-95B2-2145E5E214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8D7C4F-3694-469D-A853-6FB38BBC8038}">
  <ds:schemaRefs>
    <ds:schemaRef ds:uri="http://schemas.microsoft.com/office/infopath/2007/PartnerControls"/>
    <ds:schemaRef ds:uri="http://schemas.microsoft.com/office/2006/documentManagement/types"/>
    <ds:schemaRef ds:uri="5992a892-940d-4660-ac43-a66ab14839c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03b3ce0-e719-45d9-8089-09dd91b55775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102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  -- Empowering Elders with ElderlyCare --</vt:lpstr>
      <vt:lpstr>PURPOSE</vt:lpstr>
      <vt:lpstr>TECH STACK</vt:lpstr>
      <vt:lpstr>Features</vt:lpstr>
      <vt:lpstr>Snapshots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ElderlyCare  -- Empowering Elders with ElderlyCare --</dc:title>
  <dc:creator>Kartik Taneja</dc:creator>
  <cp:lastModifiedBy>Kartik Taneja</cp:lastModifiedBy>
  <cp:revision>5</cp:revision>
  <dcterms:created xsi:type="dcterms:W3CDTF">2024-04-22T16:51:46Z</dcterms:created>
  <dcterms:modified xsi:type="dcterms:W3CDTF">2024-04-23T02:33:26Z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0x0101003B0BAE4A899EC44586A10338F719B16C</vt:lpwstr>
  </property>
</Properties>
</file>