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59"/>
  </p:normalViewPr>
  <p:slideViewPr>
    <p:cSldViewPr snapToGrid="0" snapToObjects="1">
      <p:cViewPr varScale="1">
        <p:scale>
          <a:sx n="81" d="100"/>
          <a:sy n="81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Data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Sheet1!$A$2:$A$22</c:f>
              <c:numCache>
                <c:formatCode>General</c:formatCode>
                <c:ptCount val="21"/>
                <c:pt idx="0">
                  <c:v>10.0</c:v>
                </c:pt>
                <c:pt idx="1">
                  <c:v>100.0</c:v>
                </c:pt>
                <c:pt idx="2">
                  <c:v>200.0</c:v>
                </c:pt>
                <c:pt idx="3">
                  <c:v>300.0</c:v>
                </c:pt>
                <c:pt idx="4">
                  <c:v>400.0</c:v>
                </c:pt>
                <c:pt idx="5">
                  <c:v>500.0</c:v>
                </c:pt>
                <c:pt idx="6">
                  <c:v>900.0</c:v>
                </c:pt>
                <c:pt idx="7">
                  <c:v>1000.0</c:v>
                </c:pt>
                <c:pt idx="8">
                  <c:v>1200.0</c:v>
                </c:pt>
                <c:pt idx="9">
                  <c:v>1300.0</c:v>
                </c:pt>
                <c:pt idx="10">
                  <c:v>1500.0</c:v>
                </c:pt>
                <c:pt idx="11">
                  <c:v>2100.0</c:v>
                </c:pt>
                <c:pt idx="12">
                  <c:v>3000.0</c:v>
                </c:pt>
                <c:pt idx="13">
                  <c:v>4000.0</c:v>
                </c:pt>
                <c:pt idx="14">
                  <c:v>5000.0</c:v>
                </c:pt>
                <c:pt idx="15">
                  <c:v>8000.0</c:v>
                </c:pt>
                <c:pt idx="16">
                  <c:v>10000.0</c:v>
                </c:pt>
                <c:pt idx="17">
                  <c:v>15000.0</c:v>
                </c:pt>
                <c:pt idx="18">
                  <c:v>20000.0</c:v>
                </c:pt>
                <c:pt idx="19">
                  <c:v>25000.0</c:v>
                </c:pt>
                <c:pt idx="20">
                  <c:v>30000.0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Running Time 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Sheet1!$B$2:$B$22</c:f>
              <c:numCache>
                <c:formatCode>General</c:formatCode>
                <c:ptCount val="2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16.0</c:v>
                </c:pt>
                <c:pt idx="6">
                  <c:v>0.0</c:v>
                </c:pt>
                <c:pt idx="7">
                  <c:v>16.0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16.0</c:v>
                </c:pt>
                <c:pt idx="12">
                  <c:v>0.0</c:v>
                </c:pt>
                <c:pt idx="13">
                  <c:v>0.0</c:v>
                </c:pt>
                <c:pt idx="14">
                  <c:v>16.0</c:v>
                </c:pt>
                <c:pt idx="15">
                  <c:v>16.0</c:v>
                </c:pt>
                <c:pt idx="16">
                  <c:v>31.0</c:v>
                </c:pt>
                <c:pt idx="17">
                  <c:v>47.0</c:v>
                </c:pt>
                <c:pt idx="18">
                  <c:v>79.0</c:v>
                </c:pt>
                <c:pt idx="19">
                  <c:v>78.0</c:v>
                </c:pt>
                <c:pt idx="20">
                  <c:v>110.0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86557328"/>
        <c:axId val="-2086152224"/>
      </c:lineChart>
      <c:catAx>
        <c:axId val="-20865573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6152224"/>
        <c:crosses val="autoZero"/>
        <c:auto val="1"/>
        <c:lblAlgn val="ctr"/>
        <c:lblOffset val="100"/>
        <c:noMultiLvlLbl val="0"/>
      </c:catAx>
      <c:valAx>
        <c:axId val="-2086152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8655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A877-2C19-C045-87F5-65913E8CDF6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BC6-6412-1842-8F14-D4010E14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A877-2C19-C045-87F5-65913E8CDF6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BC6-6412-1842-8F14-D4010E14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A877-2C19-C045-87F5-65913E8CDF6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BC6-6412-1842-8F14-D4010E14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A877-2C19-C045-87F5-65913E8CDF6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BC6-6412-1842-8F14-D4010E14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A877-2C19-C045-87F5-65913E8CDF6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BC6-6412-1842-8F14-D4010E14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A877-2C19-C045-87F5-65913E8CDF6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BC6-6412-1842-8F14-D4010E14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A877-2C19-C045-87F5-65913E8CDF6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BC6-6412-1842-8F14-D4010E14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A877-2C19-C045-87F5-65913E8CDF6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BC6-6412-1842-8F14-D4010E14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A877-2C19-C045-87F5-65913E8CDF6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BC6-6412-1842-8F14-D4010E14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A877-2C19-C045-87F5-65913E8CDF6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BC6-6412-1842-8F14-D4010E14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A877-2C19-C045-87F5-65913E8CDF6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4BC6-6412-1842-8F14-D4010E14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A877-2C19-C045-87F5-65913E8CDF6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24BC6-6412-1842-8F14-D4010E14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5438" y="1358845"/>
            <a:ext cx="7261123" cy="80967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merican Typewriter" charset="0"/>
                <a:ea typeface="American Typewriter" charset="0"/>
                <a:cs typeface="American Typewriter" charset="0"/>
              </a:rPr>
              <a:t>Data structure and algorithm </a:t>
            </a:r>
            <a:endParaRPr lang="en-US" b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by:- Puja </a:t>
            </a:r>
            <a:r>
              <a:rPr lang="en-US" dirty="0" err="1" smtClean="0"/>
              <a:t>Karmacharya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19934"/>
              </p:ext>
            </p:extLst>
          </p:nvPr>
        </p:nvGraphicFramePr>
        <p:xfrm>
          <a:off x="1024759" y="1261241"/>
          <a:ext cx="10578661" cy="4729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6131243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8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17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American Typewriter</vt:lpstr>
      <vt:lpstr>Calibri</vt:lpstr>
      <vt:lpstr>Calibri Light</vt:lpstr>
      <vt:lpstr>Arial</vt:lpstr>
      <vt:lpstr>Office Theme</vt:lpstr>
      <vt:lpstr>Data structure and algorithm </vt:lpstr>
      <vt:lpstr>Bucket Sort </vt:lpstr>
      <vt:lpstr>PowerPoint Presentation</vt:lpstr>
      <vt:lpstr>Insertion sort </vt:lpstr>
      <vt:lpstr>heap</vt:lpstr>
      <vt:lpstr>counting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Puja karmacharya</dc:creator>
  <cp:lastModifiedBy>Puja karmacharya</cp:lastModifiedBy>
  <cp:revision>6</cp:revision>
  <dcterms:created xsi:type="dcterms:W3CDTF">2017-04-10T15:40:08Z</dcterms:created>
  <dcterms:modified xsi:type="dcterms:W3CDTF">2017-04-11T13:30:21Z</dcterms:modified>
</cp:coreProperties>
</file>