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8" r:id="rId5"/>
    <p:sldId id="279" r:id="rId6"/>
    <p:sldId id="266" r:id="rId7"/>
    <p:sldId id="281" r:id="rId8"/>
    <p:sldId id="258" r:id="rId9"/>
    <p:sldId id="268" r:id="rId10"/>
    <p:sldId id="260" r:id="rId11"/>
    <p:sldId id="293" r:id="rId12"/>
    <p:sldId id="300" r:id="rId13"/>
    <p:sldId id="299" r:id="rId14"/>
    <p:sldId id="298" r:id="rId15"/>
    <p:sldId id="307" r:id="rId16"/>
    <p:sldId id="261" r:id="rId17"/>
    <p:sldId id="262" r:id="rId18"/>
    <p:sldId id="314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s://drive.google.com/drive/folders/1O_kNOxsWqix0fvTBePOHa1anf24-JDbz?usp=shar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Pemrograman Perorientasi 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Pertemuan 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</a:t>
            </a: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"Hello";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?&gt;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-------------------------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D:\&gt; php coba.php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Hello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print("Hello")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-------------------------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D:\&gt; python coba.py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Hello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</a:t>
            </a: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"Hello\n";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echo </a:t>
            </a: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"Hello\n";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echo "Hello\n";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?&gt;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print("Hello")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print("Hello")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print("Hello")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21018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$nama = </a:t>
            </a: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"Budi";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</a:t>
            </a: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"Hello, ".$nama;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?&gt;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1650" y="2969895"/>
            <a:ext cx="5334000" cy="3270885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&lt;?php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$p = 3;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$l = 4;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$luas = $p * $l;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echo "Luas = ".$luas."\n";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" name="Content Placeholder 2"/>
          <p:cNvSpPr>
            <a:spLocks noGrp="1"/>
          </p:cNvSpPr>
          <p:nvPr/>
        </p:nvSpPr>
        <p:spPr>
          <a:xfrm>
            <a:off x="6203950" y="494030"/>
            <a:ext cx="5334635" cy="568325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$n = 3;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if($n &gt; 10)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echo "Besar\n";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 else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echo "Kecil\n";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if($n&lt;0 || $n&gt;100)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echo "Salah";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816860" y="6177280"/>
            <a:ext cx="6194425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http://belajarpython.com</a:t>
            </a:r>
            <a:endParaRPr lang="en-US" sz="4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&lt;?php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$nama = </a:t>
            </a: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"Budi";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echo </a:t>
            </a: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"Hello, ".$nama;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?&gt;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nama = "Budi";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print("Hello", nama)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nama = "budi"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 "Hello "+nama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$p = 3;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$l = 4;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$luas = $p * $l;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"Luas = ".$luas."\n";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 = 3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l = 4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luas = p*l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 ("Luas =",luas)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$n = 3;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if ($n &gt; 10)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echo "Besar\n";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} else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echo "Kecil\n";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if ($n&lt;0 || $n&gt;100)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echo "Salah";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 = 3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if n &gt; 10: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print ("Besar")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else: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print ("Kecil")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if n&lt;0 or n&gt;100 :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print ("salah")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$n = 0;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while($n&lt;10)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echo "$n,";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$n += 1;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for($n=0; $n&lt;=10; $n++)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echo $n.</a:t>
            </a: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function hitung($panjang, $lebar) {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$luas = $panjang * $lebar;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return $luas;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$p = 2;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$l = 3;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"Panjang : $p\n";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"Lebar : $l\n";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"Luas : ".hitung($p,$l);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>
            <a:normAutofit fontScale="65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 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class Manusia {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public $nama;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public $power;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public $energy;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function Manusia($nama) {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$this-&gt;nama = $nama;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$this-&gt;power = 100;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$this-&gt;enerty = 30;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}        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function lari() {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$this-&gt;energy = $this-&gt;energy - 10;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function makan() {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$this-&gt;energy = $this-&gt;energy + 20;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function cetak() {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echo "Nama : ".$this-&gt;nama."\n";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echo "Energy : ".$this-&gt;energy."\n";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echo "Power : ".$this-&gt;power."\n";            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echo "\n";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$budi = new Manusia("Budi");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$budi-&gt;lari();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$budi-&gt;cetak();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Case Study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MVC (Model - View - Controller)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5181600" cy="352679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/>
              <a:t>Salah satu model yang digunakan dalam membangun aplikasi adalah menggunakan arsitektur MVC</a:t>
            </a:r>
            <a:endParaRPr lang="en-US"/>
          </a:p>
          <a:p>
            <a:r>
              <a:rPr lang="en-US">
                <a:sym typeface="+mn-ea"/>
              </a:rPr>
              <a:t>Arsitektur MVC umum digunakan dalam Framework populer. Contoh: CI (CodeIgniter), Lavarel, Django, dll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MVC (Model - View - Controller)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5181600" cy="352679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en-US" b="1">
                <a:sym typeface="+mn-ea"/>
              </a:rPr>
              <a:t>Model:</a:t>
            </a:r>
            <a:r>
              <a:rPr lang="en-US">
                <a:sym typeface="+mn-ea"/>
              </a:rPr>
              <a:t> modul yang berisi class. Model adalah program yang berhubungan dengan database</a:t>
            </a:r>
            <a:endParaRPr lang="en-US"/>
          </a:p>
          <a:p>
            <a:pPr lvl="0"/>
            <a:r>
              <a:rPr lang="en-US" b="1">
                <a:sym typeface="+mn-ea"/>
              </a:rPr>
              <a:t>Controller:</a:t>
            </a:r>
            <a:r>
              <a:rPr lang="en-US">
                <a:sym typeface="+mn-ea"/>
              </a:rPr>
              <a:t> modul program yang menggunakan class/model. Controller mengakses database lewat Model.</a:t>
            </a:r>
            <a:endParaRPr lang="en-US"/>
          </a:p>
          <a:p>
            <a:pPr lvl="0"/>
            <a:r>
              <a:rPr lang="en-US" b="1">
                <a:sym typeface="+mn-ea"/>
              </a:rPr>
              <a:t>View:</a:t>
            </a:r>
            <a:r>
              <a:rPr lang="en-US">
                <a:sym typeface="+mn-ea"/>
              </a:rPr>
              <a:t> layout menampilkan data dari controller.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 Barang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49695" cy="4351655"/>
          </a:xfrm>
        </p:spPr>
        <p:txBody>
          <a:bodyPr/>
          <a:p>
            <a:r>
              <a:rPr lang="en-US"/>
              <a:t>Tim akan membuat program pencatatan inventori sederhana</a:t>
            </a:r>
            <a:endParaRPr lang="en-US"/>
          </a:p>
          <a:p>
            <a:r>
              <a:rPr lang="en-US"/>
              <a:t>Program akan dibuat menggunakan arsitektur MVC</a:t>
            </a:r>
            <a:endParaRPr lang="en-US"/>
          </a:p>
          <a:p>
            <a:r>
              <a:rPr lang="en-US"/>
              <a:t>Untuk fase awal, buat halaman untuk menambahkan barang ke database</a:t>
            </a:r>
            <a:endParaRPr lang="en-US"/>
          </a:p>
          <a:p>
            <a:r>
              <a:rPr lang="en-US"/>
              <a:t>File contoh:</a:t>
            </a:r>
            <a:br>
              <a:rPr lang="en-US"/>
            </a:br>
            <a:r>
              <a:rPr lang="en-US">
                <a:hlinkClick r:id="rId1" action="ppaction://hlinkfile"/>
              </a:rPr>
              <a:t>https://drive.google.com/drive/folders/1O_kNOxsWqix0fvTBePOHa1anf24-JDbz?usp=sharing</a:t>
            </a:r>
            <a:endParaRPr lang="en-US"/>
          </a:p>
          <a:p>
            <a:endParaRPr lang="en-US"/>
          </a:p>
        </p:txBody>
      </p:sp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7687310" y="1825625"/>
          <a:ext cx="1623695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95"/>
              </a:tblGrid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Barang</a:t>
                      </a:r>
                      <a:endParaRPr lang="en-US"/>
                    </a:p>
                  </a:txBody>
                  <a:tcPr/>
                </a:tc>
              </a:tr>
              <a:tr h="935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 kode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+ nama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+ stock </a:t>
                      </a:r>
                      <a:endParaRPr lang="en-US"/>
                    </a:p>
                  </a:txBody>
                  <a:tcPr/>
                </a:tc>
              </a:tr>
              <a:tr h="1215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Barang(kode)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simpan()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masuk(qty)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keluar(qty)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80" y="4709795"/>
            <a:ext cx="1974850" cy="1467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Referensi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Referensi:</a:t>
            </a:r>
            <a:endParaRPr lang="en-US"/>
          </a:p>
          <a:p>
            <a:pPr lvl="1"/>
            <a:r>
              <a:rPr lang="en-US"/>
              <a:t>https://belajarpython.com/</a:t>
            </a:r>
            <a:endParaRPr lang="en-US"/>
          </a:p>
          <a:p>
            <a:r>
              <a:rPr lang="en-US"/>
              <a:t>Online Learning:</a:t>
            </a:r>
            <a:endParaRPr lang="en-US"/>
          </a:p>
          <a:p>
            <a:pPr lvl="1"/>
            <a:r>
              <a:rPr lang="en-US"/>
              <a:t>https://www.sololearn.com/</a:t>
            </a:r>
            <a:endParaRPr lang="en-US"/>
          </a:p>
          <a:p>
            <a:pPr lvl="1"/>
            <a:r>
              <a:rPr lang="en-US"/>
              <a:t>https://www.youtube.com/playlist?list=PLZS-MHyEIRo59lUBwU-XHH7Ymmb04ffOY</a:t>
            </a:r>
            <a:endParaRPr lang="en-US"/>
          </a:p>
          <a:p>
            <a:pPr lvl="0"/>
            <a:r>
              <a:rPr lang="en-US"/>
              <a:t>E-book:</a:t>
            </a:r>
            <a:endParaRPr lang="en-US"/>
          </a:p>
          <a:p>
            <a:pPr lvl="1"/>
            <a:r>
              <a:rPr lang="en-US"/>
              <a:t>https://www.pythonindo.com/download-e-book-python/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merupakan bersifat </a:t>
            </a:r>
            <a:r>
              <a:rPr lang="en-US" i="1"/>
              <a:t>interpreted</a:t>
            </a:r>
            <a:r>
              <a:rPr lang="en-US"/>
              <a:t>, berarti:</a:t>
            </a:r>
            <a:endParaRPr lang="en-US"/>
          </a:p>
          <a:p>
            <a:pPr lvl="1"/>
            <a:r>
              <a:rPr lang="en-US" sz="2400"/>
              <a:t>Kita harus menyertakan program python untuk menjalankan script python</a:t>
            </a:r>
            <a:endParaRPr lang="en-US" sz="2400"/>
          </a:p>
          <a:p>
            <a:pPr lvl="1" algn="l">
              <a:buClrTx/>
              <a:buSzTx/>
            </a:pPr>
            <a:r>
              <a:rPr lang="en-US" sz="2400"/>
              <a:t>Python memiliki </a:t>
            </a:r>
            <a:r>
              <a:rPr lang="en-US" sz="2400" i="1"/>
              <a:t>interative mode</a:t>
            </a:r>
            <a:endParaRPr lang="en-US"/>
          </a:p>
          <a:p>
            <a:r>
              <a:rPr lang="en-US"/>
              <a:t>file python disimpan menggunakan ekstensi .py</a:t>
            </a:r>
            <a:endParaRPr lang="en-US"/>
          </a:p>
          <a:p>
            <a:r>
              <a:rPr lang="en-US"/>
              <a:t>instalasi standard Python biasanya akan menyertakan editor bawaan bernama IDLE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PHP to Python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3438</Words>
  <Application>WPS Presentation</Application>
  <PresentationFormat>Widescreen</PresentationFormat>
  <Paragraphs>228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Consolas</vt:lpstr>
      <vt:lpstr>Calibri Light</vt:lpstr>
      <vt:lpstr>Calibri</vt:lpstr>
      <vt:lpstr>Microsoft YaHei</vt:lpstr>
      <vt:lpstr>Arial Unicode MS</vt:lpstr>
      <vt:lpstr>Office Theme</vt:lpstr>
      <vt:lpstr>Pemrograman Perorientasi Objek</vt:lpstr>
      <vt:lpstr>Case Study</vt:lpstr>
      <vt:lpstr>MVC (Model - View - Controller)</vt:lpstr>
      <vt:lpstr>MVC (Model - View - Controller)</vt:lpstr>
      <vt:lpstr>Class Barang</vt:lpstr>
      <vt:lpstr>Python</vt:lpstr>
      <vt:lpstr>Referensi</vt:lpstr>
      <vt:lpstr>About Python</vt:lpstr>
      <vt:lpstr>PHP to 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Perorientasi Objek</dc:title>
  <dc:creator/>
  <cp:lastModifiedBy>En Tay</cp:lastModifiedBy>
  <cp:revision>17</cp:revision>
  <dcterms:created xsi:type="dcterms:W3CDTF">2021-03-16T16:03:00Z</dcterms:created>
  <dcterms:modified xsi:type="dcterms:W3CDTF">2021-03-29T13:55:08Z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