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343" r:id="rId5"/>
    <p:sldId id="339" r:id="rId6"/>
    <p:sldId id="314" r:id="rId7"/>
    <p:sldId id="341" r:id="rId8"/>
    <p:sldId id="318" r:id="rId9"/>
    <p:sldId id="321" r:id="rId10"/>
    <p:sldId id="329" r:id="rId11"/>
    <p:sldId id="331" r:id="rId12"/>
    <p:sldId id="320" r:id="rId13"/>
    <p:sldId id="330" r:id="rId14"/>
    <p:sldId id="333" r:id="rId15"/>
    <p:sldId id="334" r:id="rId16"/>
    <p:sldId id="328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Pemrograman Perorientasi 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Pertemuan 3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 Diagram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4136390" y="2109470"/>
          <a:ext cx="3919220" cy="311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22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MahlukHidup</a:t>
                      </a:r>
                      <a:endParaRPr lang="en-US" sz="28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+ berat</a:t>
                      </a:r>
                      <a:endParaRPr lang="en-US" sz="2800"/>
                    </a:p>
                    <a:p>
                      <a:pPr>
                        <a:buNone/>
                      </a:pPr>
                      <a:r>
                        <a:rPr lang="en-US" sz="2800"/>
                        <a:t>+ energy</a:t>
                      </a:r>
                      <a:endParaRPr lang="en-US" sz="2800"/>
                    </a:p>
                    <a:p>
                      <a:pPr>
                        <a:buNone/>
                      </a:pPr>
                      <a:r>
                        <a:rPr lang="en-US" sz="2800"/>
                        <a:t>+ nama</a:t>
                      </a:r>
                      <a:endParaRPr lang="en-US" sz="2800"/>
                    </a:p>
                  </a:txBody>
                  <a:tcPr/>
                </a:tc>
              </a:tr>
              <a:tr h="165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MahlukHidup()</a:t>
                      </a:r>
                      <a:endParaRPr lang="en-US" sz="2800"/>
                    </a:p>
                    <a:p>
                      <a:pPr>
                        <a:buNone/>
                      </a:pPr>
                      <a:r>
                        <a:rPr lang="en-US" sz="2800"/>
                        <a:t>makan(banyak)</a:t>
                      </a:r>
                      <a:endParaRPr lang="en-US" sz="2800"/>
                    </a:p>
                    <a:p>
                      <a:pPr>
                        <a:buNone/>
                      </a:pPr>
                      <a:r>
                        <a:rPr lang="en-US" sz="2800"/>
                        <a:t>cetak()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48055"/>
            <a:ext cx="12191365" cy="59099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</a:bodyPr>
          <a:p>
            <a:r>
              <a:rPr lang="en-US"/>
              <a:t>Contoh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2020" y="1843405"/>
            <a:ext cx="526732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class: mahluk.py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569970" y="1691005"/>
          <a:ext cx="2335530" cy="233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3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MahlukHidup</a:t>
                      </a:r>
                      <a:endParaRPr lang="en-US" sz="2000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+ berat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+ energy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+ nama</a:t>
                      </a:r>
                      <a:endParaRPr lang="en-US" sz="2000"/>
                    </a:p>
                  </a:txBody>
                  <a:tcPr/>
                </a:tc>
              </a:tr>
              <a:tr h="1235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MahlukHidup()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makan(banyak)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cetak()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7276465" y="4295140"/>
          <a:ext cx="2335530" cy="233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3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Tikus</a:t>
                      </a:r>
                      <a:endParaRPr lang="en-US" sz="2000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+ gender</a:t>
                      </a:r>
                      <a:endParaRPr lang="en-US" sz="2000"/>
                    </a:p>
                  </a:txBody>
                  <a:tcPr/>
                </a:tc>
              </a:tr>
              <a:tr h="1235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makan(banyak)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gigit()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  <a:endCxn id="6" idx="2"/>
          </p:cNvCxnSpPr>
          <p:nvPr/>
        </p:nvCxnSpPr>
        <p:spPr>
          <a:xfrm flipH="1" flipV="1">
            <a:off x="4737735" y="4028440"/>
            <a:ext cx="2538730" cy="1435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8552815" y="1215390"/>
            <a:ext cx="3493770" cy="1932940"/>
          </a:xfrm>
          <a:prstGeom prst="wedgeRectCallout">
            <a:avLst>
              <a:gd name="adj1" fmla="val -48709"/>
              <a:gd name="adj2" fmla="val 15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method </a:t>
            </a:r>
            <a:r>
              <a:rPr lang="en-US">
                <a:solidFill>
                  <a:srgbClr val="FF0000"/>
                </a:solidFill>
              </a:rPr>
              <a:t>makan() </a:t>
            </a:r>
            <a:r>
              <a:rPr lang="en-US"/>
              <a:t>yang dimiliki </a:t>
            </a:r>
            <a:r>
              <a:rPr lang="en-US">
                <a:solidFill>
                  <a:srgbClr val="FF0000"/>
                </a:solidFill>
              </a:rPr>
              <a:t>Tikus</a:t>
            </a:r>
            <a:r>
              <a:rPr lang="en-US"/>
              <a:t>, berbeda dengan </a:t>
            </a:r>
            <a:r>
              <a:rPr lang="en-US">
                <a:solidFill>
                  <a:srgbClr val="FF0000"/>
                </a:solidFill>
              </a:rPr>
              <a:t>MahlukHidup</a:t>
            </a:r>
            <a:r>
              <a:rPr lang="en-US"/>
              <a:t>.</a:t>
            </a:r>
            <a:endParaRPr lang="en-US"/>
          </a:p>
          <a:p>
            <a:pPr algn="ctr"/>
            <a:r>
              <a:rPr lang="en-US"/>
              <a:t>Ini yang disebut dengan </a:t>
            </a:r>
            <a:r>
              <a:rPr lang="en-US" b="1" i="1"/>
              <a:t>polymorphis</a:t>
            </a:r>
            <a:endParaRPr lang="en-US" b="1" i="1"/>
          </a:p>
        </p:txBody>
      </p:sp>
      <p:graphicFrame>
        <p:nvGraphicFramePr>
          <p:cNvPr id="8" name="Table 7"/>
          <p:cNvGraphicFramePr/>
          <p:nvPr/>
        </p:nvGraphicFramePr>
        <p:xfrm>
          <a:off x="231775" y="4028440"/>
          <a:ext cx="2335530" cy="233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3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???</a:t>
                      </a:r>
                      <a:endParaRPr lang="en-US" sz="2000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+</a:t>
                      </a:r>
                      <a:endParaRPr lang="en-US" sz="2000"/>
                    </a:p>
                  </a:txBody>
                  <a:tcPr/>
                </a:tc>
              </a:tr>
              <a:tr h="1235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--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--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729230" y="3265170"/>
            <a:ext cx="778510" cy="18840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0"/>
            <a:ext cx="10515600" cy="631190"/>
          </a:xfrm>
        </p:spPr>
        <p:txBody>
          <a:bodyPr>
            <a:normAutofit fontScale="90000"/>
          </a:bodyPr>
          <a:p>
            <a:r>
              <a:rPr lang="en-US"/>
              <a:t>class: mahluk.py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25805"/>
            <a:ext cx="5181600" cy="6132195"/>
          </a:xfrm>
          <a:solidFill>
            <a:schemeClr val="tx1"/>
          </a:solidFill>
        </p:spPr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class MahlukHidup: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# atribut</a:t>
            </a:r>
            <a:endParaRPr lang="en-US" sz="11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nama = ""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berat = 0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# constructor:</a:t>
            </a: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fungsi yang di eksekusi ketika objek dibuat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# perintah: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#    [obj] = MahlukHidup("Ular")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def __init__(self, nama):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# jika kita mau merubah nilai atribut, 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# tambahkan "self." di depan nama atribut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self.nama = nama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self.berat = 1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self.energy = 1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# method</a:t>
            </a:r>
            <a:endParaRPr lang="en-US" sz="11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def makan(self, banyak):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print(self.nama,"makan",banyak)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self.berat = self.berat + banyak * 0.9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self.energy = self.energy + banyak / 10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def cetak(self):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print("Nama :", self.nama)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print("Berat :", self.berat)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print("Energy :", self.energy)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# destructor:</a:t>
            </a: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fungsi yang di eksekusi ketika objek di hapus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# hapus objek lewat perintah: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#   del [obj]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def __del__(self):        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pass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725805"/>
            <a:ext cx="5181600" cy="6132195"/>
          </a:xfrm>
          <a:solidFill>
            <a:schemeClr val="tx1"/>
          </a:solidFill>
        </p:spPr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Class Tikus ini diturunkan dari class MahlukHidup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class Tikus(MahlukHidup):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gender = ""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def __init__(self):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MahlukHidup.__init__(self)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self.berat = 0.2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def makan(self, banyak):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print(self.nama,"makan",banyak)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self.berat = self.berat + banyak * 0.2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self.energy = self.energy + banyak * 0.8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def gigit(self):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print(self.nama,"menggigit")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self.energy = self.energy - 0.1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0"/>
            <a:ext cx="10515600" cy="631190"/>
          </a:xfrm>
        </p:spPr>
        <p:txBody>
          <a:bodyPr>
            <a:normAutofit fontScale="90000"/>
          </a:bodyPr>
          <a:p>
            <a:r>
              <a:rPr lang="en-US"/>
              <a:t>class: mahluk.py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25805"/>
            <a:ext cx="5181600" cy="6132195"/>
          </a:xfrm>
          <a:solidFill>
            <a:schemeClr val="tx1"/>
          </a:solidFill>
        </p:spPr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from mahluk import *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 = MahlukHidup()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a.nama = </a:t>
            </a: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"Ular"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a.cetak()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a.makan(2)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a.cetak()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print("="*30)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tikus = Tikus()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tikus.nama = "Miki"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tikus.gender = "M"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tikus.gigit()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tikus.cetak()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725805"/>
            <a:ext cx="5181600" cy="6132195"/>
          </a:xfrm>
          <a:solidFill>
            <a:schemeClr val="tx1"/>
          </a:solidFill>
        </p:spPr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Nama : Ular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Berat : 1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Energy : 1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Ular makan 2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Nama : Ular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Berat : 2.8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Energy : 1.2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==============================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Miki menggigit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Nama : Miki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Berat : 0.2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Energy : 0.9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Review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$n = 3;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if ($n &gt; 10)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echo "Besar\n";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} else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echo "Kecil\n";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if ($n&lt;0 || $n&gt;100)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echo "Salah";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 =  3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if n &gt; 10 :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print("Besar\n")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else: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print("Kecil\n")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if n&lt;0 or n&gt;100: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print("Salah")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$n = 0;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while($n&lt;10)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echo "$n,";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$n += 1;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 = 0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while n&lt;10: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print(n)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n+=1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for($n=0; $n&lt;=10; $n++) {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echo $n.</a:t>
            </a: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"\n";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for i in range(0,11):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print(n)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494030"/>
            <a:ext cx="5334635" cy="5683250"/>
          </a:xfrm>
          <a:solidFill>
            <a:schemeClr val="tx1"/>
          </a:solidFill>
        </p:spPr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&lt;?php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function hitung($panjang, $lebar) {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$luas = $panjang * $lebar;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return $luas;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$p = 2;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$l = 3;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"Panjang : $p\n";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"Lebar : $l\n";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echo "Luas : ".hitung($p,$l);</a:t>
            </a:r>
            <a:endParaRPr lang="en-US" sz="1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5365" y="494030"/>
            <a:ext cx="5656580" cy="568325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def hitung(panjang, lebar):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luas = panjang * lebar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return luas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 = 2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l = 3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print("{Panjang : ", p)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print("Lebar : ", l)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print("Luas : ", hitung(p, l))</a:t>
            </a:r>
            <a:endParaRPr lang="en-US" sz="2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0"/>
            <a:ext cx="10515600" cy="631190"/>
          </a:xfrm>
        </p:spPr>
        <p:txBody>
          <a:bodyPr>
            <a:normAutofit fontScale="90000"/>
          </a:bodyPr>
          <a:p>
            <a:r>
              <a:rPr lang="en-US"/>
              <a:t>class: mahluk.py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25805"/>
            <a:ext cx="5181600" cy="6132195"/>
          </a:xfrm>
          <a:solidFill>
            <a:schemeClr val="tx1"/>
          </a:solidFill>
        </p:spPr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class MahlukHidup: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# atribut</a:t>
            </a:r>
            <a:endParaRPr lang="en-US" sz="11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nama = ""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berat = 0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# constructor:</a:t>
            </a: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fungsi yang di eksekusi ketika objek dibuat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# perintah: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#    [obj] = MahlukHidup()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def __init__(self):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# jika kita mau merubah nilai atribut, 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# tambahkan "self." di depan nama atribut                  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self.berat = 1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self.energy = 1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# method	</a:t>
            </a:r>
            <a:endParaRPr lang="en-US" sz="11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def makan(self, banyak):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print(self.nama,"makan",banyak)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self.berat = self.berat + banyak * 0.9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self.energy = self.energy + banyak / 10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def cetak(self):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print("Nama :", self.nama)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print("Berat :", self.berat)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print("Energy :", self.energy)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# destructor:</a:t>
            </a: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fungsi yang di eksekusi ketika objek di hapus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# hapus objek lewat perintah: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#   del [obj]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def __del__(self):        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pass</a:t>
            </a: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82055" y="728345"/>
            <a:ext cx="572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Berikut adalah contoh class MahlukHidup.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0"/>
            <a:ext cx="10515600" cy="631190"/>
          </a:xfrm>
        </p:spPr>
        <p:txBody>
          <a:bodyPr>
            <a:normAutofit fontScale="90000"/>
          </a:bodyPr>
          <a:p>
            <a:r>
              <a:rPr lang="en-US"/>
              <a:t>class: mahluk.py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25805"/>
            <a:ext cx="5181600" cy="6132195"/>
          </a:xfrm>
          <a:solidFill>
            <a:schemeClr val="tx1"/>
          </a:solidFill>
        </p:spPr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from mahluk import *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 = MahlukHidup()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a.nama = </a:t>
            </a: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"Ular"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a.cetak()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print()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a.makan(2)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print()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a.cetak()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print()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725805"/>
            <a:ext cx="5181600" cy="6132195"/>
          </a:xfrm>
          <a:solidFill>
            <a:schemeClr val="tx1"/>
          </a:solidFill>
        </p:spPr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Nama : Ular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Berat : 1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Energy : 1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Ular makan 2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Nama : Ular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Berat : 2.8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Energy : 1.2</a:t>
            </a: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3869</Words>
  <Application>WPS Presentation</Application>
  <PresentationFormat>Widescreen</PresentationFormat>
  <Paragraphs>278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Consolas</vt:lpstr>
      <vt:lpstr>Calibri Light</vt:lpstr>
      <vt:lpstr>Calibri</vt:lpstr>
      <vt:lpstr>Microsoft YaHei</vt:lpstr>
      <vt:lpstr>Arial Unicode MS</vt:lpstr>
      <vt:lpstr>Office Theme</vt:lpstr>
      <vt:lpstr>Pemrograman Perorientasi Objek</vt:lpstr>
      <vt:lpstr>Review</vt:lpstr>
      <vt:lpstr>PowerPoint 演示文稿</vt:lpstr>
      <vt:lpstr>PowerPoint 演示文稿</vt:lpstr>
      <vt:lpstr>PowerPoint 演示文稿</vt:lpstr>
      <vt:lpstr>PowerPoint 演示文稿</vt:lpstr>
      <vt:lpstr>Class</vt:lpstr>
      <vt:lpstr>class: mahluk.py</vt:lpstr>
      <vt:lpstr>class: mahluk.py</vt:lpstr>
      <vt:lpstr>Class Diagram</vt:lpstr>
      <vt:lpstr>Inheritance</vt:lpstr>
      <vt:lpstr>Contoh</vt:lpstr>
      <vt:lpstr>Contoh</vt:lpstr>
      <vt:lpstr>class: mahluk.py</vt:lpstr>
      <vt:lpstr>class: mahluk.py</vt:lpstr>
      <vt:lpstr>class: mahluk.py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Perorientasi Objek</dc:title>
  <dc:creator/>
  <cp:lastModifiedBy>En Tay</cp:lastModifiedBy>
  <cp:revision>39</cp:revision>
  <dcterms:created xsi:type="dcterms:W3CDTF">2021-03-16T16:03:00Z</dcterms:created>
  <dcterms:modified xsi:type="dcterms:W3CDTF">2021-04-05T13:49:32Z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