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57" r:id="rId4"/>
    <p:sldId id="360" r:id="rId5"/>
    <p:sldId id="363" r:id="rId6"/>
    <p:sldId id="361" r:id="rId7"/>
    <p:sldId id="362" r:id="rId8"/>
    <p:sldId id="372" r:id="rId9"/>
    <p:sldId id="364" r:id="rId10"/>
    <p:sldId id="366" r:id="rId11"/>
    <p:sldId id="367" r:id="rId12"/>
    <p:sldId id="368" r:id="rId13"/>
    <p:sldId id="369" r:id="rId14"/>
    <p:sldId id="37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anzeljg.github.io/rin2/book2/2405/docs/tkinter/button.html" TargetMode="External"/><Relationship Id="rId2" Type="http://schemas.openxmlformats.org/officeDocument/2006/relationships/hyperlink" Target="https://www.techfor.id/tutorial-membuat-gui-sederhana-dengan-program-phyton-tkinter/" TargetMode="Externa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anzeljg.github.io/rin2/book2/2405/docs/tkinter/butt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hyperlink" Target="https://www.dummies.com/programming/python/using-tkinter-widgets-in-pyth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hyperlink" Target="https://www.techfor.id/tutorial-membuat-gui-sederhana-dengan-program-phyton-tkin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Perorientasi 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Pertemuan 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993140"/>
          </a:xfrm>
        </p:spPr>
        <p:txBody>
          <a:bodyPr/>
          <a:p>
            <a:r>
              <a:rPr lang="en-US"/>
              <a:t>Beberapa variasi bagaimana Tkinter di-inisialisi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357505" y="1299210"/>
            <a:ext cx="3428365" cy="52647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 tkinter import *</a:t>
            </a:r>
            <a:endParaRPr lang="en-US" sz="1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 = Tk()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win.geometry("300x200") 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win.title("Form Utama")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pesan = Label(text="Halo")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pesan.pack()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win.mainloop()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218940" y="1299210"/>
            <a:ext cx="3754120" cy="52647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import tkinter as tk</a:t>
            </a:r>
            <a:endParaRPr lang="en-US" sz="1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 = </a:t>
            </a:r>
            <a:r>
              <a:rPr 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tk.</a:t>
            </a: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win.geometry("300x200") 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win.title("Form Utama")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pesan = </a:t>
            </a:r>
            <a:r>
              <a:rPr 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tk.</a:t>
            </a: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Label(text="Halo")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pesan.pack()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win.mainloop()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245475" y="1299210"/>
            <a:ext cx="3754120" cy="52647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import tkinter </a:t>
            </a:r>
            <a:endParaRPr lang="en-US" sz="14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 = </a:t>
            </a:r>
            <a:r>
              <a:rPr 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tkinter.</a:t>
            </a: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win.geometry("300x200") 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win.title("Form Utama")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pesan = </a:t>
            </a:r>
            <a:r>
              <a:rPr 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tkinter.</a:t>
            </a: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Label(text="Halo")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pesan.pack()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win.mainloop()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6630" y="4653280"/>
            <a:ext cx="8717280" cy="144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Ketiga program ini adalah sama.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Perhatikan bagaimana Tkinter di-inisiasi, bagaimana penggunaan objeknya.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Kalau Anda mencari informasi di internet, modul tkinter diinisiasi mungkin caranya berbeda, tapi hasilnya sama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0385"/>
            <a:ext cx="4644390" cy="356806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685915" y="1190625"/>
            <a:ext cx="5133975" cy="52647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326005" y="5497195"/>
            <a:ext cx="3738245" cy="958215"/>
          </a:xfrm>
          <a:prstGeom prst="wedgeRoundRectCallout">
            <a:avLst>
              <a:gd name="adj1" fmla="val -28291"/>
              <a:gd name="adj2" fmla="val -110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Buat program menampilkan form seperti ini?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Widget Option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5772150" cy="68586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290830"/>
            <a:ext cx="5676900" cy="6305550"/>
          </a:xfrm>
        </p:spPr>
        <p:txBody>
          <a:bodyPr>
            <a:normAutofit lnSpcReduction="10000"/>
          </a:bodyPr>
          <a:p>
            <a:r>
              <a:rPr lang="en-US"/>
              <a:t>Pada referensi: </a:t>
            </a:r>
            <a:r>
              <a:rPr lang="en-US">
                <a:hlinkClick r:id="rId2" action="ppaction://hlinkfile"/>
              </a:rPr>
              <a:t>https://www.techfor.id/tutorial-membuat-gui-sederhana-dengan-program-phyton-tkinter/</a:t>
            </a:r>
            <a:endParaRPr lang="en-US"/>
          </a:p>
          <a:p>
            <a:r>
              <a:rPr lang="en-US"/>
              <a:t>dijelaskan bahwa Button memiliki beberapa </a:t>
            </a:r>
            <a:r>
              <a:rPr lang="en-US" b="1"/>
              <a:t>option </a:t>
            </a:r>
            <a:r>
              <a:rPr lang="en-US"/>
              <a:t>(bg, command, font, image, width, height)</a:t>
            </a:r>
            <a:endParaRPr lang="en-US"/>
          </a:p>
          <a:p>
            <a:r>
              <a:rPr lang="en-US"/>
              <a:t>Option ini adalah atribut yang kita bisa atur dari Button.</a:t>
            </a:r>
            <a:endParaRPr lang="en-US"/>
          </a:p>
          <a:p>
            <a:r>
              <a:rPr lang="en-US"/>
              <a:t>Cara merubah atribut dilakukan dengan cara seperti ini</a:t>
            </a:r>
            <a:endParaRPr lang="en-US"/>
          </a:p>
          <a:p>
            <a:r>
              <a:rPr lang="en-US"/>
              <a:t>Daftar option lebih lengkap dari class Button bisa dilihat di: </a:t>
            </a:r>
            <a:r>
              <a:rPr lang="en-US">
                <a:hlinkClick r:id="rId3" action="ppaction://hlinkfile"/>
              </a:rPr>
              <a:t>https://anzeljg.github.io/rin2/book2/2405/docs/tkinter/button.html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190" y="3195320"/>
            <a:ext cx="3225800" cy="1520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23665" y="3924935"/>
            <a:ext cx="2404110" cy="11322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sz="half" idx="1"/>
          </p:nvPr>
        </p:nvSpPr>
        <p:spPr>
          <a:xfrm>
            <a:off x="5786120" y="0"/>
            <a:ext cx="6158230" cy="2581910"/>
          </a:xfrm>
        </p:spPr>
        <p:txBody>
          <a:bodyPr>
            <a:normAutofit lnSpcReduction="20000"/>
          </a:bodyPr>
          <a:p>
            <a:r>
              <a:rPr lang="en-US"/>
              <a:t>Situs: </a:t>
            </a:r>
            <a:r>
              <a:rPr lang="en-US">
                <a:hlinkClick r:id="rId1" action="ppaction://hlinkfile"/>
              </a:rPr>
              <a:t>https://anzeljg.github.io/rin2/book2/2405/docs/tkinter/button.html</a:t>
            </a:r>
            <a:r>
              <a:rPr lang="en-US"/>
              <a:t> menyediakan daftar lebih lengkap dari option Button</a:t>
            </a:r>
            <a:endParaRPr lang="en-US"/>
          </a:p>
          <a:p>
            <a:r>
              <a:rPr lang="en-US"/>
              <a:t>Misalkan kita mau merubah option bg dan height dari button: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t="9981" r="2668"/>
          <a:stretch>
            <a:fillRect/>
          </a:stretch>
        </p:blipFill>
        <p:spPr>
          <a:xfrm>
            <a:off x="0" y="0"/>
            <a:ext cx="5652770" cy="685863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5965190" y="2581910"/>
            <a:ext cx="5800725" cy="2844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from tkinter import *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 = Tk()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win.geometry("300x200")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b1 = Button(win, text="Proses!", bg="yellow", height=4)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b1.pack()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win.mainloop()</a:t>
            </a:r>
            <a:endParaRPr 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4648200"/>
            <a:ext cx="287655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TKinter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en-US"/>
              <a:t>Modul untuk membuat Graphical User Interface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TKinter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Tkinter adalah modul python yang digunakan untuk membuat GUI (Graphic User Interface)</a:t>
            </a:r>
            <a:endParaRPr lang="en-US"/>
          </a:p>
          <a:p>
            <a:r>
              <a:rPr lang="en-US"/>
              <a:t>Tkinter disertakan dalam instalasi standar python</a:t>
            </a:r>
            <a:endParaRPr lang="en-US"/>
          </a:p>
          <a:p>
            <a:r>
              <a:rPr lang="en-US"/>
              <a:t>Selain Tkinter, modul lain yang bisa digunakan untuk membuat GUI: PyQt, </a:t>
            </a:r>
            <a:r>
              <a:rPr lang="en-US">
                <a:sym typeface="+mn-ea"/>
              </a:rPr>
              <a:t>Kivy, </a:t>
            </a:r>
            <a:r>
              <a:rPr lang="en-US"/>
              <a:t>PySimpleGUI, deargui, ...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https://anzeljg.github.io/rin2/book2/2405/docs/tkinter/</a:t>
            </a:r>
            <a:endParaRPr lang="en-US"/>
          </a:p>
          <a:p>
            <a:r>
              <a:rPr lang="en-US">
                <a:sym typeface="+mn-ea"/>
              </a:rPr>
              <a:t>https://www.dummies.com/programming/python/using-tkinter-widgets-in-python/</a:t>
            </a:r>
            <a:endParaRPr lang="en-US"/>
          </a:p>
          <a:p>
            <a:r>
              <a:rPr lang="en-US">
                <a:sym typeface="+mn-ea"/>
              </a:rPr>
              <a:t>https://tkdocs.com/tutorial/index.html</a:t>
            </a:r>
            <a:endParaRPr lang="en-US">
              <a:sym typeface="+mn-ea"/>
            </a:endParaRPr>
          </a:p>
          <a:p>
            <a:r>
              <a:rPr lang="en-US"/>
              <a:t>https://www.techfor.id/tutorial-membuat-gui-sederhana-dengan-program-phyton-tkinter/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993140"/>
          </a:xfrm>
        </p:spPr>
        <p:txBody>
          <a:bodyPr/>
          <a:p>
            <a:r>
              <a:rPr lang="en-US"/>
              <a:t>Contoh program TKinter sederhana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99210"/>
            <a:ext cx="5133975" cy="52647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from tkinter import *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# membuat objek GUI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 = Tk()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win.geometry("300x200") 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win.title("Form Utama") 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win.mainloop()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315" y="1299210"/>
            <a:ext cx="2876550" cy="22098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390005" y="4017645"/>
            <a:ext cx="49460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chemeClr val="accent5"/>
                </a:solidFill>
              </a:rPr>
              <a:t>Apa fungsi perintah win.geometry(...)?</a:t>
            </a:r>
            <a:endParaRPr lang="en-US" sz="2400" i="1">
              <a:solidFill>
                <a:schemeClr val="accent5"/>
              </a:solidFill>
            </a:endParaRPr>
          </a:p>
          <a:p>
            <a:endParaRPr lang="en-US" sz="2400" i="1">
              <a:solidFill>
                <a:schemeClr val="accent5"/>
              </a:solidFill>
            </a:endParaRPr>
          </a:p>
          <a:p>
            <a:r>
              <a:rPr lang="en-US" sz="2400" i="1">
                <a:solidFill>
                  <a:schemeClr val="accent5"/>
                </a:solidFill>
              </a:rPr>
              <a:t>Apa fungsi perintah win.title(...)?</a:t>
            </a:r>
            <a:endParaRPr lang="en-US" sz="2400"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993140"/>
          </a:xfrm>
        </p:spPr>
        <p:txBody>
          <a:bodyPr/>
          <a:p>
            <a:r>
              <a:rPr lang="en-US"/>
              <a:t>Contoh program TKinter sederhana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99210"/>
            <a:ext cx="5133975" cy="52647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from tkinter import *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def salam_klik():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text_pesan = "Halo " + nama.get()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pesan.config(text=text_pesan)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 = Tk()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win.geometry("300x200") 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win.title("Form Utama") 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 = 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Entry</a:t>
            </a: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(win)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nama.pack()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tombol = 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Button</a:t>
            </a: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(win, text="Salam", command=salam_klik)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tombol.pack()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pesan = 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Label</a:t>
            </a: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(win)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pesan.pack()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win.mainloop()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90005" y="4032885"/>
            <a:ext cx="518414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Entry, Button, Label</a:t>
            </a:r>
            <a:r>
              <a:rPr lang="en-US" sz="2400"/>
              <a:t>. Adalah komponen/</a:t>
            </a:r>
            <a:endParaRPr lang="en-US" sz="2400"/>
          </a:p>
          <a:p>
            <a:r>
              <a:rPr lang="en-US" sz="2400"/>
              <a:t>widget yang  bisa ditambahkan ke dalam</a:t>
            </a:r>
            <a:endParaRPr lang="en-US" sz="2400"/>
          </a:p>
          <a:p>
            <a:r>
              <a:rPr lang="en-US" sz="2400"/>
              <a:t>form</a:t>
            </a:r>
            <a:endParaRPr lang="en-US" sz="2400"/>
          </a:p>
          <a:p>
            <a:r>
              <a:rPr lang="en-US" sz="2400" i="1">
                <a:solidFill>
                  <a:schemeClr val="accent5"/>
                </a:solidFill>
              </a:rPr>
              <a:t>Widget apa saja yang bisa disediakan</a:t>
            </a:r>
            <a:endParaRPr lang="en-US" sz="2400" i="1">
              <a:solidFill>
                <a:schemeClr val="accent5"/>
              </a:solidFill>
            </a:endParaRPr>
          </a:p>
          <a:p>
            <a:r>
              <a:rPr lang="en-US" sz="2400" i="1">
                <a:solidFill>
                  <a:schemeClr val="accent5"/>
                </a:solidFill>
              </a:rPr>
              <a:t>modul Tkinter?</a:t>
            </a:r>
            <a:endParaRPr lang="en-US" sz="2400" i="1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6530" y="1299210"/>
            <a:ext cx="3458210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993140"/>
          </a:xfrm>
        </p:spPr>
        <p:txBody>
          <a:bodyPr/>
          <a:p>
            <a:r>
              <a:rPr lang="en-US"/>
              <a:t>Contoh program TKinter sederhana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99210"/>
            <a:ext cx="5133975" cy="52647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from tkinter import *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def salam_klik():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text_pesan = "Halo " + nama.get()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pesan.config(text=text_pesan)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win </a:t>
            </a: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= Tk()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win.geometry("300x200") 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win.title("Form Utama") 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 = Entry(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win</a:t>
            </a: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nama.pack()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tombol = Button(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win</a:t>
            </a: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, text="Salam", command=salam_klik)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tombol.pack()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pesan = Label(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win</a:t>
            </a: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pesan.pack()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win.mainloop()</a:t>
            </a:r>
            <a:endParaRPr lang="en-US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6530" y="1299210"/>
            <a:ext cx="3458210" cy="265684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560820" y="5288915"/>
            <a:ext cx="5072380" cy="1257300"/>
          </a:xfrm>
          <a:prstGeom prst="wedgeRectCallout">
            <a:avLst>
              <a:gd name="adj1" fmla="val -134288"/>
              <a:gd name="adj2" fmla="val -17979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Setiap membuat widget, parameter pertama adalah </a:t>
            </a:r>
            <a:r>
              <a:rPr lang="en-US">
                <a:solidFill>
                  <a:srgbClr val="FF0000"/>
                </a:solidFill>
              </a:rPr>
              <a:t>win</a:t>
            </a:r>
            <a:r>
              <a:rPr lang="en-US"/>
              <a:t>, ini menyatakan bahwa widget ini diletakan dalam container utama</a:t>
            </a: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560820" y="3461385"/>
            <a:ext cx="5072380" cy="1257300"/>
          </a:xfrm>
          <a:prstGeom prst="wedgeRectCallout">
            <a:avLst>
              <a:gd name="adj1" fmla="val -155395"/>
              <a:gd name="adj2" fmla="val -11070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membuat form/container/wadah utama, diberi nama </a:t>
            </a:r>
            <a:r>
              <a:rPr lang="en-US">
                <a:solidFill>
                  <a:srgbClr val="FF0000"/>
                </a:solidFill>
              </a:rPr>
              <a:t>win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565" y="212090"/>
            <a:ext cx="5491480" cy="6461125"/>
          </a:xfrm>
        </p:spPr>
        <p:txBody>
          <a:bodyPr/>
          <a:p>
            <a:r>
              <a:rPr lang="en-US"/>
              <a:t>Beberapa contoh program seperti yang terdapat pada situs: </a:t>
            </a:r>
            <a:r>
              <a:rPr lang="en-US">
                <a:hlinkClick r:id="rId1" action="ppaction://hlinkfile"/>
              </a:rPr>
              <a:t>https://www.dummies.com/programming/python/using-tkinter-widgets-in-python/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rcRect t="8201" r="30584" b="8989"/>
          <a:stretch>
            <a:fillRect/>
          </a:stretch>
        </p:blipFill>
        <p:spPr>
          <a:xfrm>
            <a:off x="5857240" y="0"/>
            <a:ext cx="63347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565" y="212090"/>
            <a:ext cx="5491480" cy="6461125"/>
          </a:xfrm>
        </p:spPr>
        <p:txBody>
          <a:bodyPr/>
          <a:p>
            <a:r>
              <a:rPr lang="en-US"/>
              <a:t>Beberapa contoh program seperti yang terdapat pada situs: </a:t>
            </a:r>
            <a:r>
              <a:rPr lang="en-US">
                <a:hlinkClick r:id="rId1" action="ppaction://hlinkfile"/>
              </a:rPr>
              <a:t>https://www.techfor.id/tutorial-membuat-gui-sederhana-dengan-program-phyton-tkinter/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rcRect t="12111" r="34978" b="7486"/>
          <a:stretch>
            <a:fillRect/>
          </a:stretch>
        </p:blipFill>
        <p:spPr>
          <a:xfrm>
            <a:off x="6122035" y="0"/>
            <a:ext cx="621665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3535</Words>
  <Application>WPS Presentation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Pemrograman Perorientasi Objek</vt:lpstr>
      <vt:lpstr>TKinter</vt:lpstr>
      <vt:lpstr>TKinter</vt:lpstr>
      <vt:lpstr>Referensi</vt:lpstr>
      <vt:lpstr>Contoh program TKinter sederhana</vt:lpstr>
      <vt:lpstr>Contoh program TKinter sederhana</vt:lpstr>
      <vt:lpstr>Contoh program TKinter sederhana</vt:lpstr>
      <vt:lpstr>PowerPoint 演示文稿</vt:lpstr>
      <vt:lpstr>PowerPoint 演示文稿</vt:lpstr>
      <vt:lpstr>Beberapa variasi bagaimana Tkinter di-inisialisi</vt:lpstr>
      <vt:lpstr>Latihan</vt:lpstr>
      <vt:lpstr>Widget Option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Perorientasi Objek</dc:title>
  <dc:creator/>
  <cp:lastModifiedBy>En Tay</cp:lastModifiedBy>
  <cp:revision>51</cp:revision>
  <dcterms:created xsi:type="dcterms:W3CDTF">2021-03-16T16:03:00Z</dcterms:created>
  <dcterms:modified xsi:type="dcterms:W3CDTF">2021-04-13T13:26:11Z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