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90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1" y="3539865"/>
            <a:ext cx="5114779"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F103C83-24C2-4176-A4D0-A1A72835E20E}" type="datetimeFigureOut">
              <a:rPr lang="en-IN" smtClean="0"/>
              <a:t>09-03-2023</a:t>
            </a:fld>
            <a:endParaRPr lang="en-IN"/>
          </a:p>
        </p:txBody>
      </p:sp>
      <p:sp>
        <p:nvSpPr>
          <p:cNvPr id="18" name="Footer Placeholder 17"/>
          <p:cNvSpPr>
            <a:spLocks noGrp="1"/>
          </p:cNvSpPr>
          <p:nvPr>
            <p:ph type="ftr" sz="quarter" idx="11"/>
          </p:nvPr>
        </p:nvSpPr>
        <p:spPr>
          <a:xfrm>
            <a:off x="2819400" y="6557946"/>
            <a:ext cx="2927723"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05DDDD3-A7F9-42BC-BA5F-50BD067533F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103C83-24C2-4176-A4D0-A1A72835E20E}" type="datetimeFigureOut">
              <a:rPr lang="en-IN" smtClean="0"/>
              <a:t>09-03-2023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05DDDD3-A7F9-42BC-BA5F-50BD067533F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6"/>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3"/>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9F103C83-24C2-4176-A4D0-A1A72835E20E}" type="datetimeFigureOut">
              <a:rPr lang="en-IN" smtClean="0"/>
              <a:t>09-03-2023</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05DDDD3-A7F9-42BC-BA5F-50BD067533F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103C83-24C2-4176-A4D0-A1A72835E20E}" type="datetimeFigureOut">
              <a:rPr lang="en-IN" smtClean="0"/>
              <a:t>09-03-2023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05DDDD3-A7F9-42BC-BA5F-50BD067533F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8"/>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1"/>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9" y="6556810"/>
            <a:ext cx="2002464" cy="226902"/>
          </a:xfrm>
        </p:spPr>
        <p:txBody>
          <a:bodyPr bIns="0" anchor="b"/>
          <a:lstStyle>
            <a:lvl1pPr>
              <a:defRPr>
                <a:solidFill>
                  <a:schemeClr val="tx2"/>
                </a:solidFill>
              </a:defRPr>
            </a:lvl1pPr>
            <a:extLst/>
          </a:lstStyle>
          <a:p>
            <a:fld id="{9F103C83-24C2-4176-A4D0-A1A72835E20E}" type="datetimeFigureOut">
              <a:rPr lang="en-IN" smtClean="0"/>
              <a:t>09-03-2023</a:t>
            </a:fld>
            <a:endParaRPr lang="en-IN"/>
          </a:p>
        </p:txBody>
      </p:sp>
      <p:sp>
        <p:nvSpPr>
          <p:cNvPr id="5" name="Footer Placeholder 4"/>
          <p:cNvSpPr>
            <a:spLocks noGrp="1"/>
          </p:cNvSpPr>
          <p:nvPr>
            <p:ph type="ftr" sz="quarter" idx="11"/>
          </p:nvPr>
        </p:nvSpPr>
        <p:spPr>
          <a:xfrm>
            <a:off x="1735359"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105DDDD3-A7F9-42BC-BA5F-50BD067533F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1"/>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1"/>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F103C83-24C2-4176-A4D0-A1A72835E20E}" type="datetimeFigureOut">
              <a:rPr lang="en-IN" smtClean="0"/>
              <a:t>09-03-2023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05DDDD3-A7F9-42BC-BA5F-50BD067533F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F103C83-24C2-4176-A4D0-A1A72835E20E}" type="datetimeFigureOut">
              <a:rPr lang="en-IN" smtClean="0"/>
              <a:t>09-03-2023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05DDDD3-A7F9-42BC-BA5F-50BD067533F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F103C83-24C2-4176-A4D0-A1A72835E20E}" type="datetimeFigureOut">
              <a:rPr lang="en-IN" smtClean="0"/>
              <a:t>09-03-2023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05DDDD3-A7F9-42BC-BA5F-50BD067533F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F103C83-24C2-4176-A4D0-A1A72835E20E}" type="datetimeFigureOut">
              <a:rPr lang="en-IN" smtClean="0"/>
              <a:t>09-03-2023</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105DDDD3-A7F9-42BC-BA5F-50BD067533F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7"/>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1"/>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F103C83-24C2-4176-A4D0-A1A72835E20E}" type="datetimeFigureOut">
              <a:rPr lang="en-IN" smtClean="0"/>
              <a:t>09-03-2023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05DDDD3-A7F9-42BC-BA5F-50BD067533F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70" y="1004669"/>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7" y="998817"/>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9"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9"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F103C83-24C2-4176-A4D0-A1A72835E20E}" type="datetimeFigureOut">
              <a:rPr lang="en-IN" smtClean="0"/>
              <a:t>09-03-2023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05DDDD3-A7F9-42BC-BA5F-50BD067533F1}" type="slidenum">
              <a:rPr lang="en-IN" smtClean="0"/>
              <a:t>‹#›</a:t>
            </a:fld>
            <a:endParaRPr lang="en-IN"/>
          </a:p>
        </p:txBody>
      </p:sp>
      <p:sp>
        <p:nvSpPr>
          <p:cNvPr id="10" name="Picture Placeholder 9"/>
          <p:cNvSpPr>
            <a:spLocks noGrp="1"/>
          </p:cNvSpPr>
          <p:nvPr>
            <p:ph type="pic" idx="1"/>
          </p:nvPr>
        </p:nvSpPr>
        <p:spPr>
          <a:xfrm>
            <a:off x="663683"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F103C83-24C2-4176-A4D0-A1A72835E20E}" type="datetimeFigureOut">
              <a:rPr lang="en-IN" smtClean="0"/>
              <a:t>09-03-2023</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05DDDD3-A7F9-42BC-BA5F-50BD067533F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lothing#:~:text=Clothing%20(also%20known%20as%20clothes,in%20the%20environment%2C%20put%20togeth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mazon.com/Levis-Mens-Regular-Fit-Jeans-Rinse/dp/B07QSLV6SK/?ots=1&amp;tag=gqgensqua-20&amp;linkCode=w5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noAutofit/>
          </a:bodyPr>
          <a:lstStyle/>
          <a:p>
            <a:pPr algn="ctr"/>
            <a:r>
              <a:rPr lang="en-IN" sz="3600" b="1" dirty="0" smtClean="0"/>
              <a:t/>
            </a:r>
            <a:br>
              <a:rPr lang="en-IN" sz="3600" b="1" dirty="0" smtClean="0"/>
            </a:br>
            <a:r>
              <a:rPr lang="en-IN" sz="3600" b="1" dirty="0"/>
              <a:t> </a:t>
            </a:r>
            <a:r>
              <a:rPr lang="en-IN" sz="3600" b="1" dirty="0" smtClean="0"/>
              <a:t>      </a:t>
            </a:r>
            <a:br>
              <a:rPr lang="en-IN" sz="3600" b="1" dirty="0" smtClean="0"/>
            </a:br>
            <a:r>
              <a:rPr lang="en-IN" sz="3600" b="1" dirty="0" smtClean="0"/>
              <a:t>  </a:t>
            </a:r>
            <a:br>
              <a:rPr lang="en-IN" sz="3600" b="1" dirty="0" smtClean="0"/>
            </a:br>
            <a:r>
              <a:rPr lang="en-IN" sz="3600" b="1" dirty="0"/>
              <a:t/>
            </a:r>
            <a:br>
              <a:rPr lang="en-IN" sz="3600" b="1" dirty="0"/>
            </a:br>
            <a:r>
              <a:rPr lang="en-IN" sz="3600" b="1" dirty="0" smtClean="0"/>
              <a:t/>
            </a:r>
            <a:br>
              <a:rPr lang="en-IN" sz="3600" b="1" dirty="0" smtClean="0"/>
            </a:br>
            <a:r>
              <a:rPr lang="en-IN" sz="3600" b="1" dirty="0"/>
              <a:t/>
            </a:r>
            <a:br>
              <a:rPr lang="en-IN" sz="3600" b="1" dirty="0"/>
            </a:br>
            <a:r>
              <a:rPr lang="en-IN" sz="3600" b="1" dirty="0" smtClean="0"/>
              <a:t/>
            </a:r>
            <a:br>
              <a:rPr lang="en-IN" sz="3600" b="1" dirty="0" smtClean="0"/>
            </a:br>
            <a:r>
              <a:rPr lang="en-IN" sz="3600" b="1" dirty="0"/>
              <a:t/>
            </a:r>
            <a:br>
              <a:rPr lang="en-IN" sz="3600" b="1" dirty="0"/>
            </a:br>
            <a:r>
              <a:rPr lang="en-IN" sz="3600" b="1" dirty="0" smtClean="0"/>
              <a:t/>
            </a:r>
            <a:br>
              <a:rPr lang="en-IN" sz="3600" b="1" dirty="0" smtClean="0"/>
            </a:br>
            <a:r>
              <a:rPr lang="en-IN" sz="3600" b="1" dirty="0"/>
              <a:t>	</a:t>
            </a:r>
            <a:r>
              <a:rPr lang="en-IN" sz="3600" b="1" dirty="0" smtClean="0"/>
              <a:t>								</a:t>
            </a:r>
            <a:br>
              <a:rPr lang="en-IN" sz="3600" b="1" dirty="0" smtClean="0"/>
            </a:br>
            <a:r>
              <a:rPr lang="en-IN" sz="3600" b="1" dirty="0"/>
              <a:t/>
            </a:r>
            <a:br>
              <a:rPr lang="en-IN" sz="3600" b="1" dirty="0"/>
            </a:br>
            <a:r>
              <a:rPr lang="en-IN" sz="1000" b="1" dirty="0" smtClean="0"/>
              <a:t/>
            </a:r>
            <a:br>
              <a:rPr lang="en-IN" sz="1000" b="1" dirty="0" smtClean="0"/>
            </a:br>
            <a:r>
              <a:rPr lang="en-IN" sz="1000" b="1" dirty="0"/>
              <a:t/>
            </a:r>
            <a:br>
              <a:rPr lang="en-IN" sz="1000" b="1" dirty="0"/>
            </a:br>
            <a:r>
              <a:rPr lang="en-IN" sz="1000" b="1" dirty="0" smtClean="0"/>
              <a:t/>
            </a:r>
            <a:br>
              <a:rPr lang="en-IN" sz="1000" b="1" dirty="0" smtClean="0"/>
            </a:br>
            <a:r>
              <a:rPr lang="en-IN" sz="1000" b="1" dirty="0"/>
              <a:t/>
            </a:r>
            <a:br>
              <a:rPr lang="en-IN" sz="1000" b="1" dirty="0"/>
            </a:br>
            <a:r>
              <a:rPr lang="en-IN" sz="1000" b="1" dirty="0" smtClean="0"/>
              <a:t/>
            </a:r>
            <a:br>
              <a:rPr lang="en-IN" sz="1000" b="1" dirty="0" smtClean="0"/>
            </a:br>
            <a:r>
              <a:rPr lang="en-IN" sz="1000" b="1" dirty="0"/>
              <a:t/>
            </a:r>
            <a:br>
              <a:rPr lang="en-IN" sz="1000" b="1" dirty="0"/>
            </a:br>
            <a:r>
              <a:rPr lang="en-IN" sz="1000" b="1" dirty="0" smtClean="0"/>
              <a:t/>
            </a:r>
            <a:br>
              <a:rPr lang="en-IN" sz="1000" b="1" dirty="0" smtClean="0"/>
            </a:br>
            <a:r>
              <a:rPr lang="en-IN" sz="1000" b="1" dirty="0"/>
              <a:t/>
            </a:r>
            <a:br>
              <a:rPr lang="en-IN" sz="1000" b="1" dirty="0"/>
            </a:br>
            <a:r>
              <a:rPr lang="en-IN" sz="1000" b="1" dirty="0" smtClean="0"/>
              <a:t/>
            </a:r>
            <a:br>
              <a:rPr lang="en-IN" sz="1000" b="1" dirty="0" smtClean="0"/>
            </a:br>
            <a:r>
              <a:rPr lang="en-IN" sz="1000" b="1" dirty="0"/>
              <a:t/>
            </a:r>
            <a:br>
              <a:rPr lang="en-IN" sz="1000" b="1" dirty="0"/>
            </a:br>
            <a:r>
              <a:rPr lang="en-IN" sz="1000" b="1" dirty="0" smtClean="0"/>
              <a:t/>
            </a:r>
            <a:br>
              <a:rPr lang="en-IN" sz="1000" b="1" dirty="0" smtClean="0"/>
            </a:br>
            <a:r>
              <a:rPr lang="en-IN" sz="1000" b="1" dirty="0"/>
              <a:t/>
            </a:r>
            <a:br>
              <a:rPr lang="en-IN" sz="1000" b="1" dirty="0"/>
            </a:br>
            <a:r>
              <a:rPr lang="en-IN" sz="3200" b="1" u="sng" dirty="0" smtClean="0"/>
              <a:t>Silver Oak Of Computer</a:t>
            </a:r>
            <a:br>
              <a:rPr lang="en-IN" sz="3200" b="1" u="sng" dirty="0" smtClean="0"/>
            </a:br>
            <a:r>
              <a:rPr lang="en-IN" sz="3200" b="1" u="sng" dirty="0" smtClean="0"/>
              <a:t> Application</a:t>
            </a:r>
            <a:r>
              <a:rPr lang="en-IN" sz="5400" b="1" u="sng" dirty="0" smtClean="0"/>
              <a:t/>
            </a:r>
            <a:br>
              <a:rPr lang="en-IN" sz="5400" b="1" u="sng" dirty="0" smtClean="0"/>
            </a:br>
            <a:endParaRPr lang="en-IN" sz="3600" b="1" u="sng" dirty="0"/>
          </a:p>
        </p:txBody>
      </p:sp>
      <p:sp>
        <p:nvSpPr>
          <p:cNvPr id="5" name="Subtitle 4"/>
          <p:cNvSpPr>
            <a:spLocks noGrp="1"/>
          </p:cNvSpPr>
          <p:nvPr>
            <p:ph type="subTitle" idx="1"/>
          </p:nvPr>
        </p:nvSpPr>
        <p:spPr>
          <a:xfrm>
            <a:off x="4015699" y="5517232"/>
            <a:ext cx="5114779" cy="1101248"/>
          </a:xfrm>
        </p:spPr>
        <p:txBody>
          <a:bodyPr/>
          <a:lstStyle/>
          <a:p>
            <a:r>
              <a:rPr lang="en-IN" sz="1400" dirty="0" smtClean="0"/>
              <a:t>By </a:t>
            </a:r>
          </a:p>
          <a:p>
            <a:r>
              <a:rPr lang="en-IN" sz="1400" dirty="0" err="1" smtClean="0"/>
              <a:t>Diya</a:t>
            </a:r>
            <a:r>
              <a:rPr lang="en-IN" sz="1400" dirty="0" smtClean="0"/>
              <a:t> </a:t>
            </a:r>
            <a:r>
              <a:rPr lang="en-IN" sz="1400" dirty="0" err="1" smtClean="0"/>
              <a:t>Pu</a:t>
            </a:r>
            <a:r>
              <a:rPr lang="en-IN" sz="1800" dirty="0" err="1" smtClean="0"/>
              <a:t>jara</a:t>
            </a:r>
            <a:r>
              <a:rPr lang="en-IN" sz="2400" dirty="0" smtClean="0"/>
              <a:t> </a:t>
            </a:r>
            <a:endParaRPr lang="en-IN" sz="2400" dirty="0"/>
          </a:p>
        </p:txBody>
      </p:sp>
    </p:spTree>
    <p:extLst>
      <p:ext uri="{BB962C8B-B14F-4D97-AF65-F5344CB8AC3E}">
        <p14:creationId xmlns:p14="http://schemas.microsoft.com/office/powerpoint/2010/main" val="221992219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Trackesuites</a:t>
            </a:r>
            <a:r>
              <a:rPr lang="en-US" u="sng" dirty="0"/>
              <a:t>(</a:t>
            </a:r>
            <a:r>
              <a:rPr lang="en-US" u="sng" dirty="0" err="1"/>
              <a:t>Kuartas</a:t>
            </a:r>
            <a:r>
              <a:rPr lang="en-US" dirty="0"/>
              <a:t>)</a:t>
            </a:r>
            <a:r>
              <a:rPr lang="en-IN" dirty="0" smtClean="0"/>
              <a:t>:-</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b="1" dirty="0" err="1" smtClean="0"/>
              <a:t>Trackesuites</a:t>
            </a:r>
            <a:r>
              <a:rPr lang="en-US" b="1" u="sng" dirty="0"/>
              <a:t>(</a:t>
            </a:r>
            <a:r>
              <a:rPr lang="en-US" b="1" u="sng" dirty="0" err="1"/>
              <a:t>Kuartas</a:t>
            </a:r>
            <a:r>
              <a:rPr lang="en-US" b="1" dirty="0"/>
              <a:t>)</a:t>
            </a:r>
            <a:r>
              <a:rPr lang="en-IN" b="1" dirty="0" smtClean="0"/>
              <a:t>:-</a:t>
            </a:r>
          </a:p>
          <a:p>
            <a:pPr marL="0" indent="0">
              <a:buNone/>
            </a:pPr>
            <a:r>
              <a:rPr lang="en-IN" dirty="0" smtClean="0"/>
              <a:t>                              A </a:t>
            </a:r>
            <a:r>
              <a:rPr lang="en-IN" dirty="0"/>
              <a:t>tracksuit is an article of clothing consisting of two parts: trousers and a jacket usually with front zipper. It was originally intended for use in sports, mainly for athletes to wear over competition clothing and to take off before competition. In modern times, it has become commonly worn in other contexts</a:t>
            </a:r>
          </a:p>
          <a:p>
            <a:pPr marL="0" indent="0">
              <a:buNone/>
            </a:pPr>
            <a:r>
              <a:rPr lang="en-IN" dirty="0" smtClean="0"/>
              <a:t>                             Traditional </a:t>
            </a:r>
            <a:r>
              <a:rPr lang="en-IN" dirty="0"/>
              <a:t>dress may be defined as the ensemble of garments, </a:t>
            </a:r>
            <a:r>
              <a:rPr lang="en-IN" dirty="0" err="1"/>
              <a:t>jewelry</a:t>
            </a:r>
            <a:r>
              <a:rPr lang="en-IN" dirty="0"/>
              <a:t>, and accessories rooted in the past that is worn by an identifiable group of people. Though slight changes over time in </a:t>
            </a:r>
            <a:r>
              <a:rPr lang="en-IN" dirty="0" err="1"/>
              <a:t>color</a:t>
            </a:r>
            <a:r>
              <a:rPr lang="en-IN" dirty="0"/>
              <a:t>, form, and material are acknowledged, the assemblage seems to be handed down </a:t>
            </a:r>
            <a:endParaRPr lang="en-IN" dirty="0" smtClean="0"/>
          </a:p>
        </p:txBody>
      </p:sp>
    </p:spTree>
    <p:extLst>
      <p:ext uri="{BB962C8B-B14F-4D97-AF65-F5344CB8AC3E}">
        <p14:creationId xmlns:p14="http://schemas.microsoft.com/office/powerpoint/2010/main" val="213551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32600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216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IN" dirty="0"/>
          </a:p>
        </p:txBody>
      </p:sp>
      <p:sp>
        <p:nvSpPr>
          <p:cNvPr id="3" name="Subtitle 2"/>
          <p:cNvSpPr>
            <a:spLocks noGrp="1"/>
          </p:cNvSpPr>
          <p:nvPr>
            <p:ph type="subTitle" idx="1"/>
          </p:nvPr>
        </p:nvSpPr>
        <p:spPr>
          <a:xfrm rot="21176405">
            <a:off x="6405834" y="3788383"/>
            <a:ext cx="1777042" cy="712156"/>
          </a:xfrm>
        </p:spPr>
        <p:txBody>
          <a:bodyPr>
            <a:normAutofit/>
          </a:bodyPr>
          <a:lstStyle/>
          <a:p>
            <a:endParaRPr lang="en-IN" dirty="0"/>
          </a:p>
        </p:txBody>
      </p:sp>
    </p:spTree>
    <p:extLst>
      <p:ext uri="{BB962C8B-B14F-4D97-AF65-F5344CB8AC3E}">
        <p14:creationId xmlns:p14="http://schemas.microsoft.com/office/powerpoint/2010/main" val="3867893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IN" dirty="0"/>
          </a:p>
        </p:txBody>
      </p:sp>
      <p:sp>
        <p:nvSpPr>
          <p:cNvPr id="3" name="Subtitle 2"/>
          <p:cNvSpPr>
            <a:spLocks noGrp="1"/>
          </p:cNvSpPr>
          <p:nvPr>
            <p:ph type="subTitle" idx="1"/>
          </p:nvPr>
        </p:nvSpPr>
        <p:spPr>
          <a:xfrm>
            <a:off x="4499992" y="6309320"/>
            <a:ext cx="4644008" cy="1224136"/>
          </a:xfrm>
        </p:spPr>
        <p:txBody>
          <a:bodyPr>
            <a:normAutofit/>
          </a:bodyPr>
          <a:lstStyle/>
          <a:p>
            <a:r>
              <a:rPr lang="en-IN" sz="1200" dirty="0" smtClean="0"/>
              <a:t>BY DIYA PUJARA</a:t>
            </a:r>
            <a:endParaRPr lang="en-IN" sz="1200" dirty="0"/>
          </a:p>
        </p:txBody>
      </p:sp>
    </p:spTree>
    <p:extLst>
      <p:ext uri="{BB962C8B-B14F-4D97-AF65-F5344CB8AC3E}">
        <p14:creationId xmlns:p14="http://schemas.microsoft.com/office/powerpoint/2010/main" val="64025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About me</a:t>
            </a:r>
            <a:br>
              <a:rPr lang="en-IN" dirty="0" smtClean="0"/>
            </a:br>
            <a:r>
              <a:rPr lang="en-IN" dirty="0"/>
              <a:t>	</a:t>
            </a:r>
            <a:r>
              <a:rPr lang="en-IN" dirty="0" smtClean="0"/>
              <a:t>	</a:t>
            </a:r>
            <a:endParaRPr lang="en-IN" dirty="0"/>
          </a:p>
        </p:txBody>
      </p:sp>
      <p:sp>
        <p:nvSpPr>
          <p:cNvPr id="5" name="Content Placeholder 4"/>
          <p:cNvSpPr>
            <a:spLocks noGrp="1"/>
          </p:cNvSpPr>
          <p:nvPr>
            <p:ph idx="1"/>
          </p:nvPr>
        </p:nvSpPr>
        <p:spPr>
          <a:xfrm>
            <a:off x="467544" y="1484784"/>
            <a:ext cx="7239000" cy="4846320"/>
          </a:xfrm>
        </p:spPr>
        <p:txBody>
          <a:bodyPr/>
          <a:lstStyle/>
          <a:p>
            <a:r>
              <a:rPr lang="en-IN" sz="3200" b="1" dirty="0" smtClean="0">
                <a:latin typeface="Arial Black" pitchFamily="34" charset="0"/>
              </a:rPr>
              <a:t>Name:-</a:t>
            </a:r>
            <a:r>
              <a:rPr lang="en-IN" sz="3200" b="1" dirty="0" err="1">
                <a:latin typeface="Arial Black" pitchFamily="34" charset="0"/>
              </a:rPr>
              <a:t>P</a:t>
            </a:r>
            <a:r>
              <a:rPr lang="en-IN" sz="3200" b="1" dirty="0" err="1" smtClean="0">
                <a:latin typeface="Arial Black" pitchFamily="34" charset="0"/>
              </a:rPr>
              <a:t>ujara</a:t>
            </a:r>
            <a:r>
              <a:rPr lang="en-IN" sz="3200" b="1" dirty="0" smtClean="0">
                <a:latin typeface="Arial Black" pitchFamily="34" charset="0"/>
              </a:rPr>
              <a:t> </a:t>
            </a:r>
            <a:r>
              <a:rPr lang="en-IN" sz="3200" b="1" dirty="0" err="1" smtClean="0">
                <a:latin typeface="Arial Black" pitchFamily="34" charset="0"/>
              </a:rPr>
              <a:t>Diya</a:t>
            </a:r>
            <a:r>
              <a:rPr lang="en-IN" sz="3200" b="1" dirty="0" smtClean="0">
                <a:latin typeface="Arial Black" pitchFamily="34" charset="0"/>
              </a:rPr>
              <a:t> </a:t>
            </a:r>
            <a:r>
              <a:rPr lang="en-IN" sz="3200" b="1" dirty="0" err="1" smtClean="0">
                <a:latin typeface="Arial Black" pitchFamily="34" charset="0"/>
              </a:rPr>
              <a:t>Nitinbhai</a:t>
            </a:r>
            <a:endParaRPr lang="en-IN" sz="3200" b="1" dirty="0" smtClean="0">
              <a:latin typeface="Arial Black" pitchFamily="34" charset="0"/>
            </a:endParaRPr>
          </a:p>
          <a:p>
            <a:endParaRPr lang="en-IN" dirty="0" smtClean="0">
              <a:latin typeface="Arial Black" pitchFamily="34" charset="0"/>
            </a:endParaRPr>
          </a:p>
          <a:p>
            <a:r>
              <a:rPr lang="en-IN" sz="3200" b="1" dirty="0" err="1" smtClean="0">
                <a:latin typeface="Arial Black" pitchFamily="34" charset="0"/>
              </a:rPr>
              <a:t>Div</a:t>
            </a:r>
            <a:r>
              <a:rPr lang="en-IN" sz="3200" b="1" dirty="0" smtClean="0">
                <a:latin typeface="Arial Black" pitchFamily="34" charset="0"/>
              </a:rPr>
              <a:t>:-M1A4</a:t>
            </a:r>
          </a:p>
          <a:p>
            <a:endParaRPr lang="en-IN" b="1" dirty="0" smtClean="0">
              <a:latin typeface="Arial Black" pitchFamily="34" charset="0"/>
            </a:endParaRPr>
          </a:p>
          <a:p>
            <a:r>
              <a:rPr lang="en-IN" sz="3200" b="1" dirty="0" smtClean="0">
                <a:latin typeface="Arial Black" pitchFamily="34" charset="0"/>
              </a:rPr>
              <a:t>Name Of Project:- Best </a:t>
            </a:r>
            <a:r>
              <a:rPr lang="en-IN" sz="3200" b="1" dirty="0" err="1" smtClean="0">
                <a:latin typeface="Arial Black" pitchFamily="34" charset="0"/>
              </a:rPr>
              <a:t>Desing</a:t>
            </a:r>
            <a:r>
              <a:rPr lang="en-IN" sz="3200" b="1" dirty="0" smtClean="0">
                <a:latin typeface="Arial Black" pitchFamily="34" charset="0"/>
              </a:rPr>
              <a:t> Of Clothes</a:t>
            </a:r>
            <a:endParaRPr lang="en-IN" sz="3200" b="1" dirty="0">
              <a:latin typeface="Arial Black" pitchFamily="34" charset="0"/>
            </a:endParaRPr>
          </a:p>
        </p:txBody>
      </p:sp>
    </p:spTree>
    <p:extLst>
      <p:ext uri="{BB962C8B-B14F-4D97-AF65-F5344CB8AC3E}">
        <p14:creationId xmlns:p14="http://schemas.microsoft.com/office/powerpoint/2010/main" val="391520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INTORDUCTION</a:t>
            </a:r>
            <a:endParaRPr lang="en-IN" dirty="0"/>
          </a:p>
        </p:txBody>
      </p:sp>
      <p:sp>
        <p:nvSpPr>
          <p:cNvPr id="3" name="Content Placeholder 2"/>
          <p:cNvSpPr>
            <a:spLocks noGrp="1"/>
          </p:cNvSpPr>
          <p:nvPr>
            <p:ph idx="1"/>
          </p:nvPr>
        </p:nvSpPr>
        <p:spPr/>
        <p:txBody>
          <a:bodyPr>
            <a:normAutofit/>
          </a:bodyPr>
          <a:lstStyle/>
          <a:p>
            <a:r>
              <a:rPr lang="en-IN" sz="4400" dirty="0" smtClean="0"/>
              <a:t>History  Of   Clothing</a:t>
            </a:r>
          </a:p>
        </p:txBody>
      </p:sp>
    </p:spTree>
    <p:extLst>
      <p:ext uri="{BB962C8B-B14F-4D97-AF65-F5344CB8AC3E}">
        <p14:creationId xmlns:p14="http://schemas.microsoft.com/office/powerpoint/2010/main" val="76944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INTORDUCTION OF CLOTHS</a:t>
            </a:r>
            <a:endParaRPr lang="en-IN" dirty="0"/>
          </a:p>
        </p:txBody>
      </p:sp>
      <p:sp>
        <p:nvSpPr>
          <p:cNvPr id="3" name="Content Placeholder 2"/>
          <p:cNvSpPr>
            <a:spLocks noGrp="1"/>
          </p:cNvSpPr>
          <p:nvPr>
            <p:ph idx="1"/>
          </p:nvPr>
        </p:nvSpPr>
        <p:spPr/>
        <p:txBody>
          <a:bodyPr/>
          <a:lstStyle/>
          <a:p>
            <a:r>
              <a:rPr lang="en-IN" dirty="0"/>
              <a:t>Clothing (also known as clothes, garments, dress, apparel, or attire) is any item worn on the body. Typically, clothing is made of fabrics or textiles, but over time it has included garments made from animal skin and other thin sheets of materials and natural products found in the environment, put together.</a:t>
            </a:r>
          </a:p>
          <a:p>
            <a:endParaRPr lang="en-IN" dirty="0">
              <a:hlinkClick r:id="rId2"/>
            </a:endParaRPr>
          </a:p>
          <a:p>
            <a:pPr marL="0" indent="0">
              <a:buNone/>
            </a:pPr>
            <a:r>
              <a:rPr lang="en-IN" dirty="0" smtClean="0"/>
              <a:t> </a:t>
            </a:r>
            <a:endParaRPr lang="en-IN" dirty="0"/>
          </a:p>
        </p:txBody>
      </p:sp>
    </p:spTree>
    <p:extLst>
      <p:ext uri="{BB962C8B-B14F-4D97-AF65-F5344CB8AC3E}">
        <p14:creationId xmlns:p14="http://schemas.microsoft.com/office/powerpoint/2010/main" val="55221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592"/>
            <a:ext cx="7311008" cy="1459026"/>
          </a:xfrm>
        </p:spPr>
        <p:txBody>
          <a:bodyPr>
            <a:normAutofit fontScale="90000"/>
          </a:bodyPr>
          <a:lstStyle/>
          <a:p>
            <a:r>
              <a:rPr lang="en-US" dirty="0"/>
              <a:t>Types Of Clothes: A Guide To Clothing Types</a:t>
            </a:r>
            <a:br>
              <a:rPr lang="en-US" dirty="0"/>
            </a:br>
            <a:endParaRPr lang="en-IN" dirty="0"/>
          </a:p>
        </p:txBody>
      </p:sp>
      <p:sp>
        <p:nvSpPr>
          <p:cNvPr id="3" name="Content Placeholder 2"/>
          <p:cNvSpPr>
            <a:spLocks noGrp="1"/>
          </p:cNvSpPr>
          <p:nvPr>
            <p:ph idx="1"/>
          </p:nvPr>
        </p:nvSpPr>
        <p:spPr/>
        <p:txBody>
          <a:bodyPr anchor="ctr">
            <a:normAutofit/>
          </a:bodyPr>
          <a:lstStyle/>
          <a:p>
            <a:r>
              <a:rPr lang="en-IN" b="1" u="sng" dirty="0" smtClean="0"/>
              <a:t>Jacket</a:t>
            </a:r>
            <a:r>
              <a:rPr lang="en-IN" dirty="0" smtClean="0"/>
              <a:t>:-</a:t>
            </a:r>
          </a:p>
          <a:p>
            <a:endParaRPr lang="en-US" b="1" u="sng" dirty="0" smtClean="0"/>
          </a:p>
          <a:p>
            <a:r>
              <a:rPr lang="en-US" b="1" u="sng" dirty="0" smtClean="0"/>
              <a:t>Jeans:-</a:t>
            </a:r>
          </a:p>
          <a:p>
            <a:endParaRPr lang="en-US" b="1" u="sng" dirty="0" smtClean="0"/>
          </a:p>
          <a:p>
            <a:r>
              <a:rPr lang="en-US" b="1" u="sng" dirty="0" err="1" smtClean="0"/>
              <a:t>Tradtional</a:t>
            </a:r>
            <a:r>
              <a:rPr lang="en-US" b="1" u="sng" dirty="0" smtClean="0"/>
              <a:t>(</a:t>
            </a:r>
            <a:r>
              <a:rPr lang="en-US" b="1" u="sng" dirty="0" err="1" smtClean="0"/>
              <a:t>Kuartas</a:t>
            </a:r>
            <a:r>
              <a:rPr lang="en-US" dirty="0" smtClean="0"/>
              <a:t>):-</a:t>
            </a:r>
          </a:p>
        </p:txBody>
      </p:sp>
    </p:spTree>
    <p:extLst>
      <p:ext uri="{BB962C8B-B14F-4D97-AF65-F5344CB8AC3E}">
        <p14:creationId xmlns:p14="http://schemas.microsoft.com/office/powerpoint/2010/main" val="98570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Jacket:-</a:t>
            </a:r>
            <a:br>
              <a:rPr lang="en-IN" dirty="0" smtClean="0"/>
            </a:br>
            <a:endParaRPr lang="en-IN" dirty="0"/>
          </a:p>
        </p:txBody>
      </p:sp>
      <p:sp>
        <p:nvSpPr>
          <p:cNvPr id="3" name="Content Placeholder 2"/>
          <p:cNvSpPr>
            <a:spLocks noGrp="1"/>
          </p:cNvSpPr>
          <p:nvPr>
            <p:ph idx="1"/>
          </p:nvPr>
        </p:nvSpPr>
        <p:spPr/>
        <p:txBody>
          <a:bodyPr/>
          <a:lstStyle/>
          <a:p>
            <a:r>
              <a:rPr lang="en-IN" dirty="0"/>
              <a:t>A jacket is a garment for the upper body, usually extending below the hips. A jacket typically has sleeves, and fastens in the front or slightly on the side. A jacket is generally lighter, tighter-fitting, and less insulating than a coat, which is outerwear.</a:t>
            </a:r>
          </a:p>
          <a:p>
            <a:endParaRPr lang="en-IN" dirty="0"/>
          </a:p>
        </p:txBody>
      </p:sp>
    </p:spTree>
    <p:extLst>
      <p:ext uri="{BB962C8B-B14F-4D97-AF65-F5344CB8AC3E}">
        <p14:creationId xmlns:p14="http://schemas.microsoft.com/office/powerpoint/2010/main" val="334687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Types of jacket:-</a:t>
            </a:r>
            <a:br>
              <a:rPr lang="en-IN" dirty="0" smtClean="0"/>
            </a:br>
            <a:endParaRPr lang="en-IN" dirty="0"/>
          </a:p>
        </p:txBody>
      </p:sp>
      <p:sp>
        <p:nvSpPr>
          <p:cNvPr id="3" name="Content Placeholder 2"/>
          <p:cNvSpPr>
            <a:spLocks noGrp="1"/>
          </p:cNvSpPr>
          <p:nvPr>
            <p:ph idx="1"/>
          </p:nvPr>
        </p:nvSpPr>
        <p:spPr>
          <a:xfrm>
            <a:off x="457200" y="1124744"/>
            <a:ext cx="7239000" cy="5330992"/>
          </a:xfrm>
        </p:spPr>
        <p:txBody>
          <a:bodyPr>
            <a:normAutofit fontScale="62500" lnSpcReduction="20000"/>
          </a:bodyPr>
          <a:lstStyle/>
          <a:p>
            <a:r>
              <a:rPr lang="en-IN" sz="4000" b="1" dirty="0"/>
              <a:t> </a:t>
            </a:r>
            <a:r>
              <a:rPr lang="en-IN" sz="4000" b="1" u="sng" dirty="0"/>
              <a:t>Cotton</a:t>
            </a:r>
            <a:r>
              <a:rPr lang="en-IN" sz="4000" b="1" u="sng" dirty="0" smtClean="0"/>
              <a:t>:-</a:t>
            </a:r>
          </a:p>
          <a:p>
            <a:pPr marL="0" indent="0" algn="just">
              <a:buNone/>
            </a:pPr>
            <a:r>
              <a:rPr lang="en-IN" dirty="0" smtClean="0"/>
              <a:t>                                 Cotton is the second most popular fabric for suits and is derived from plant fibres. Cotton suits move and breathe well but tend to crease easily, which can make the suit look sloppy. They are satisfactory when it comes to softness but lag behind in the luxury department when compared to wool fabrics.</a:t>
            </a:r>
          </a:p>
          <a:p>
            <a:r>
              <a:rPr lang="en-IN" sz="4000" b="1" u="sng" dirty="0" smtClean="0"/>
              <a:t>Line</a:t>
            </a:r>
            <a:r>
              <a:rPr lang="en-IN" sz="4000" b="1" u="sng" dirty="0"/>
              <a:t>:-</a:t>
            </a:r>
          </a:p>
          <a:p>
            <a:pPr marL="0" indent="0" algn="just">
              <a:buNone/>
            </a:pPr>
            <a:r>
              <a:rPr lang="en-IN" dirty="0" smtClean="0"/>
              <a:t>                         Linen </a:t>
            </a:r>
            <a:r>
              <a:rPr lang="en-IN" dirty="0"/>
              <a:t>suits are super lightweight and maintain their coolness in soaring temperatures. However, linen wrinkles easily and stains even easier, meaning it requires regular dry cleaning to maintain a fresh, crisp look.</a:t>
            </a:r>
            <a:endParaRPr lang="en-IN" u="sng" dirty="0"/>
          </a:p>
          <a:p>
            <a:r>
              <a:rPr lang="en-IN" sz="4000" b="1" u="sng" dirty="0"/>
              <a:t>Polyester:-</a:t>
            </a:r>
          </a:p>
          <a:p>
            <a:pPr marL="0" indent="0" algn="just">
              <a:buNone/>
            </a:pPr>
            <a:r>
              <a:rPr lang="en-IN" dirty="0" smtClean="0"/>
              <a:t>                                          Polyester </a:t>
            </a:r>
            <a:r>
              <a:rPr lang="en-IN" dirty="0"/>
              <a:t>is made from synthetic materials (not natural like wool) and is deemed lower quality. It usually comes blended with another fibre, such as wool, in order to cut costs. Suit fabrics that are made from polyester tend to wrinkle (more than wool but less than linen) and have a reputation for not breathing very well.  Polyester produces more fabric shine compared to wool and cotton, making the suit look cheap.</a:t>
            </a:r>
          </a:p>
          <a:p>
            <a:pPr marL="0" indent="0" algn="just">
              <a:buNone/>
            </a:pPr>
            <a:r>
              <a:rPr lang="en-IN" dirty="0" smtClean="0"/>
              <a:t>                                                                                                                                                   		</a:t>
            </a:r>
            <a:endParaRPr lang="en-IN" dirty="0"/>
          </a:p>
        </p:txBody>
      </p:sp>
    </p:spTree>
    <p:extLst>
      <p:ext uri="{BB962C8B-B14F-4D97-AF65-F5344CB8AC3E}">
        <p14:creationId xmlns:p14="http://schemas.microsoft.com/office/powerpoint/2010/main" val="330953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Jeans:-</a:t>
            </a:r>
            <a:br>
              <a:rPr lang="en-IN" dirty="0" smtClean="0"/>
            </a:br>
            <a:endParaRPr lang="en-IN" dirty="0"/>
          </a:p>
        </p:txBody>
      </p:sp>
      <p:sp>
        <p:nvSpPr>
          <p:cNvPr id="3" name="Content Placeholder 2"/>
          <p:cNvSpPr>
            <a:spLocks noGrp="1"/>
          </p:cNvSpPr>
          <p:nvPr>
            <p:ph idx="1"/>
          </p:nvPr>
        </p:nvSpPr>
        <p:spPr/>
        <p:txBody>
          <a:bodyPr/>
          <a:lstStyle/>
          <a:p>
            <a:r>
              <a:rPr lang="en-IN" b="1" dirty="0" smtClean="0"/>
              <a:t>Types of jeans:-</a:t>
            </a:r>
          </a:p>
          <a:p>
            <a:endParaRPr lang="en-IN" b="1" dirty="0" smtClean="0"/>
          </a:p>
          <a:p>
            <a:r>
              <a:rPr lang="en-IN" b="1" dirty="0" smtClean="0"/>
              <a:t>Relaxed </a:t>
            </a:r>
            <a:r>
              <a:rPr lang="en-IN" b="1" dirty="0"/>
              <a:t>Straight</a:t>
            </a:r>
            <a:endParaRPr lang="en-IN" dirty="0"/>
          </a:p>
          <a:p>
            <a:endParaRPr lang="en-IN" b="1" dirty="0" smtClean="0"/>
          </a:p>
          <a:p>
            <a:r>
              <a:rPr lang="en-IN" b="1" dirty="0" err="1" smtClean="0"/>
              <a:t>Bootcut</a:t>
            </a:r>
            <a:endParaRPr lang="en-IN" b="1" dirty="0"/>
          </a:p>
          <a:p>
            <a:endParaRPr lang="en-IN" b="1" dirty="0" smtClean="0"/>
          </a:p>
          <a:p>
            <a:r>
              <a:rPr lang="en-IN" b="1" dirty="0" smtClean="0"/>
              <a:t>Slim </a:t>
            </a:r>
            <a:r>
              <a:rPr lang="en-IN" b="1" dirty="0"/>
              <a:t>Straight</a:t>
            </a:r>
          </a:p>
        </p:txBody>
      </p:sp>
    </p:spTree>
    <p:extLst>
      <p:ext uri="{BB962C8B-B14F-4D97-AF65-F5344CB8AC3E}">
        <p14:creationId xmlns:p14="http://schemas.microsoft.com/office/powerpoint/2010/main" val="6715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jeans:-</a:t>
            </a:r>
            <a:endParaRPr lang="en-IN" dirty="0"/>
          </a:p>
        </p:txBody>
      </p:sp>
      <p:sp>
        <p:nvSpPr>
          <p:cNvPr id="3" name="Content Placeholder 2"/>
          <p:cNvSpPr>
            <a:spLocks noGrp="1"/>
          </p:cNvSpPr>
          <p:nvPr>
            <p:ph idx="1"/>
          </p:nvPr>
        </p:nvSpPr>
        <p:spPr/>
        <p:txBody>
          <a:bodyPr>
            <a:normAutofit fontScale="55000" lnSpcReduction="20000"/>
          </a:bodyPr>
          <a:lstStyle/>
          <a:p>
            <a:r>
              <a:rPr lang="en-IN" sz="4400" b="1" u="sng" dirty="0"/>
              <a:t>Relaxed </a:t>
            </a:r>
            <a:r>
              <a:rPr lang="en-IN" sz="4400" b="1" u="sng" dirty="0" smtClean="0"/>
              <a:t>Straight:-</a:t>
            </a:r>
            <a:endParaRPr lang="en-IN" sz="4400" b="1" u="sng" dirty="0"/>
          </a:p>
          <a:p>
            <a:pPr algn="just"/>
            <a:r>
              <a:rPr lang="en-IN" dirty="0" smtClean="0"/>
              <a:t>                                      Now </a:t>
            </a:r>
            <a:r>
              <a:rPr lang="en-IN" dirty="0"/>
              <a:t>we’re venturing into more comfortable fits with a tad more leg room. Think of these like a slightly wider pair of 501s—or if you've got a more prominent derriere and thighs, these </a:t>
            </a:r>
            <a:r>
              <a:rPr lang="en-IN" i="1" dirty="0"/>
              <a:t>are</a:t>
            </a:r>
            <a:r>
              <a:rPr lang="en-IN" dirty="0"/>
              <a:t> your straight leg 501s. Conversely, if you've got a skinnier build, opt for a pair of these to tiptoe into baggy jean territory.</a:t>
            </a:r>
          </a:p>
          <a:p>
            <a:r>
              <a:rPr lang="en-IN" sz="4400" b="1" u="sng" dirty="0" err="1" smtClean="0"/>
              <a:t>Bootcut</a:t>
            </a:r>
            <a:r>
              <a:rPr lang="en-IN" sz="4400" b="1" u="sng" dirty="0" smtClean="0"/>
              <a:t>:-</a:t>
            </a:r>
            <a:endParaRPr lang="en-IN" sz="4400" b="1" u="sng" dirty="0"/>
          </a:p>
          <a:p>
            <a:pPr algn="just"/>
            <a:r>
              <a:rPr lang="en-IN" dirty="0" smtClean="0"/>
              <a:t>                      </a:t>
            </a:r>
            <a:r>
              <a:rPr lang="en-IN" dirty="0" err="1" smtClean="0"/>
              <a:t>Yeehaw</a:t>
            </a:r>
            <a:r>
              <a:rPr lang="en-IN" dirty="0"/>
              <a:t>! </a:t>
            </a:r>
            <a:r>
              <a:rPr lang="en-IN" dirty="0" err="1"/>
              <a:t>Bootcut</a:t>
            </a:r>
            <a:r>
              <a:rPr lang="en-IN" dirty="0"/>
              <a:t> jeans are a western wear staple, cut to fit over a pair of cowboys boots. They come in their own sub-</a:t>
            </a:r>
            <a:r>
              <a:rPr lang="en-IN" dirty="0" err="1"/>
              <a:t>flavors</a:t>
            </a:r>
            <a:r>
              <a:rPr lang="en-IN" dirty="0"/>
              <a:t> like slim and relaxed, but each one flares out at the hem—not necessarily a disco, bell-bottom-level flare, but a flare nonetheless. Classic </a:t>
            </a:r>
            <a:r>
              <a:rPr lang="en-IN" dirty="0" err="1"/>
              <a:t>bootcut</a:t>
            </a:r>
            <a:r>
              <a:rPr lang="en-IN" dirty="0"/>
              <a:t> jeans are cut with a high rise that sits closer to your natural waist, but contemporary versions often have a low rise. The </a:t>
            </a:r>
            <a:r>
              <a:rPr lang="en-IN" dirty="0" err="1"/>
              <a:t>bootcut</a:t>
            </a:r>
            <a:r>
              <a:rPr lang="en-IN" dirty="0"/>
              <a:t> was last truly relevant in the mainstream in the early-</a:t>
            </a:r>
            <a:r>
              <a:rPr lang="en-IN" dirty="0" err="1"/>
              <a:t>aughts</a:t>
            </a:r>
            <a:r>
              <a:rPr lang="en-IN" dirty="0"/>
              <a:t>, but have returned to the fore again recently with brands like Gucci exploring '70s aesthetics, </a:t>
            </a:r>
          </a:p>
          <a:p>
            <a:r>
              <a:rPr lang="en-IN" sz="4400" b="1" u="sng" dirty="0"/>
              <a:t>Slim </a:t>
            </a:r>
            <a:r>
              <a:rPr lang="en-IN" sz="4400" b="1" u="sng" dirty="0" smtClean="0"/>
              <a:t>Straight:-</a:t>
            </a:r>
            <a:endParaRPr lang="en-IN" sz="4400" b="1" u="sng" dirty="0"/>
          </a:p>
          <a:p>
            <a:pPr algn="just"/>
            <a:r>
              <a:rPr lang="en-IN" dirty="0" smtClean="0"/>
              <a:t>                                          Slim </a:t>
            </a:r>
            <a:r>
              <a:rPr lang="en-IN" dirty="0"/>
              <a:t>up top and straight through the knee, slim straight jeans are the kind of fit you’d see on a Ramones album cover (they wore the </a:t>
            </a:r>
            <a:r>
              <a:rPr lang="en-IN" u="sng" dirty="0">
                <a:hlinkClick r:id="rId2"/>
              </a:rPr>
              <a:t>Levi’s 505</a:t>
            </a:r>
            <a:r>
              <a:rPr lang="en-IN" dirty="0"/>
              <a:t>, by the way). Often referred to simply as slim fit, these jeans are like most slimmer silhouettes, and are usually cut with a slightly lower rise, sitting just above the hips</a:t>
            </a:r>
          </a:p>
          <a:p>
            <a:pPr algn="just"/>
            <a:r>
              <a:rPr lang="en-IN" dirty="0"/>
              <a:t> </a:t>
            </a:r>
          </a:p>
          <a:p>
            <a:endParaRPr lang="en-IN" dirty="0"/>
          </a:p>
        </p:txBody>
      </p:sp>
    </p:spTree>
    <p:extLst>
      <p:ext uri="{BB962C8B-B14F-4D97-AF65-F5344CB8AC3E}">
        <p14:creationId xmlns:p14="http://schemas.microsoft.com/office/powerpoint/2010/main" val="26195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465</TotalTime>
  <Words>421</Words>
  <Application>Microsoft Office PowerPoint</Application>
  <PresentationFormat>On-screen Show (4:3)</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                                         Silver Oak Of Computer  Application </vt:lpstr>
      <vt:lpstr>About me   </vt:lpstr>
      <vt:lpstr>INTORDUCTION</vt:lpstr>
      <vt:lpstr>INTORDUCTION OF CLOTHS</vt:lpstr>
      <vt:lpstr>Types Of Clothes: A Guide To Clothing Types </vt:lpstr>
      <vt:lpstr>Jacket:- </vt:lpstr>
      <vt:lpstr>Types of jacket:- </vt:lpstr>
      <vt:lpstr>Jeans:- </vt:lpstr>
      <vt:lpstr>Types of jeans:-</vt:lpstr>
      <vt:lpstr>Trackesuites(Kuartas):- </vt:lpstr>
      <vt:lpstr>PowerPoint Presentation</vt:lpstr>
      <vt:lpstr>PowerPoint Presentation</vt:lpstr>
      <vt:lpstr>THANK YOU</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Silver Oak College Of Computer Aplication Sem : 2nd Div : M1A4 Subject : internship OJT</dc:title>
  <dc:creator>lenovo</dc:creator>
  <cp:lastModifiedBy>lenovo</cp:lastModifiedBy>
  <cp:revision>21</cp:revision>
  <dcterms:created xsi:type="dcterms:W3CDTF">2023-03-09T10:12:01Z</dcterms:created>
  <dcterms:modified xsi:type="dcterms:W3CDTF">2023-03-09T17:57:25Z</dcterms:modified>
</cp:coreProperties>
</file>