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757"/>
    <a:srgbClr val="BD0F8F"/>
    <a:srgbClr val="EF31BD"/>
    <a:srgbClr val="AA2697"/>
    <a:srgbClr val="A03093"/>
    <a:srgbClr val="C10FA8"/>
    <a:srgbClr val="CE022E"/>
    <a:srgbClr val="95EFB9"/>
    <a:srgbClr val="584300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0C1FE-FF91-4A96-9D7A-122A414921C4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A711-4E70-4485-9079-DA0B13CA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0A711-4E70-4485-9079-DA0B13CA2C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C956-0150-47E1-A0FC-7E950500AE9F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1868-377C-4BCB-B463-8C84B12A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49" y="212511"/>
            <a:ext cx="2804045" cy="1971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7039" y="2610707"/>
            <a:ext cx="295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Q4.  ______ means severe flood.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55" y="212510"/>
            <a:ext cx="8477150" cy="63793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2093">
            <a:off x="2149244" y="4227448"/>
            <a:ext cx="211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d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eluge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401" y="5653877"/>
            <a:ext cx="2749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damant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 rot="4991075">
            <a:off x="7196493" y="4823035"/>
            <a:ext cx="1314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tide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1953" y="5038508"/>
            <a:ext cx="2012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excess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483800" y="464023"/>
            <a:ext cx="559558" cy="600501"/>
          </a:xfrm>
          <a:prstGeom prst="noSmoking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763579" y="463601"/>
            <a:ext cx="7367549" cy="422"/>
          </a:xfrm>
          <a:prstGeom prst="line">
            <a:avLst/>
          </a:prstGeom>
          <a:ln w="28575">
            <a:solidFill>
              <a:srgbClr val="FFDC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3579" y="1064102"/>
            <a:ext cx="7367549" cy="14070"/>
          </a:xfrm>
          <a:prstGeom prst="line">
            <a:avLst/>
          </a:prstGeom>
          <a:ln w="28575">
            <a:solidFill>
              <a:srgbClr val="FFDC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7897939" y="463601"/>
            <a:ext cx="559558" cy="600501"/>
          </a:xfrm>
          <a:prstGeom prst="noSmoking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235003" y="1064102"/>
            <a:ext cx="1" cy="3260808"/>
          </a:xfrm>
          <a:prstGeom prst="line">
            <a:avLst/>
          </a:prstGeom>
          <a:ln w="38100">
            <a:solidFill>
              <a:srgbClr val="FFDC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9877089">
            <a:off x="2892641" y="4128050"/>
            <a:ext cx="401569" cy="468832"/>
          </a:xfrm>
          <a:prstGeom prst="circularArrow">
            <a:avLst/>
          </a:prstGeom>
          <a:ln w="38100">
            <a:solidFill>
              <a:srgbClr val="FFDC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03017" y="4473526"/>
            <a:ext cx="2829674" cy="2103682"/>
          </a:xfrm>
          <a:prstGeom prst="roundRect">
            <a:avLst/>
          </a:prstGeom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67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365760" rtlCol="0" anchor="ctr"/>
          <a:lstStyle/>
          <a:p>
            <a:r>
              <a:rPr lang="en-US" sz="3200" b="1" dirty="0" smtClean="0"/>
              <a:t>Score:</a:t>
            </a:r>
            <a:r>
              <a:rPr lang="en-US" sz="3200" b="1" smtClean="0"/>
              <a:t>	30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38" name="Picture 14" descr="favourite, heart, lov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81" y="5887595"/>
            <a:ext cx="565137" cy="5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favourite, heart, lov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581" y="5887595"/>
            <a:ext cx="565137" cy="5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favourite, heart, lov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265" y="5887594"/>
            <a:ext cx="565137" cy="5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11834942" y="212510"/>
            <a:ext cx="242591" cy="286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11850862" y="760700"/>
            <a:ext cx="242591" cy="286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11850862" y="1265666"/>
            <a:ext cx="242591" cy="286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1848588" y="1795569"/>
            <a:ext cx="242591" cy="286022"/>
          </a:xfrm>
          <a:prstGeom prst="roundRect">
            <a:avLst/>
          </a:prstGeom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67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/>
          </a:p>
          <a:p>
            <a:r>
              <a:rPr lang="en-US" b="1" dirty="0" smtClean="0"/>
              <a:t>4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11864508" y="2302815"/>
            <a:ext cx="242591" cy="286022"/>
          </a:xfrm>
          <a:prstGeom prst="roundRect">
            <a:avLst/>
          </a:prstGeom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67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/>
          </a:p>
          <a:p>
            <a:r>
              <a:rPr lang="en-US" b="1" dirty="0" smtClean="0"/>
              <a:t>5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40" name="Picture 16" descr="award, blue, gold, medal, meta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93" y="5185033"/>
            <a:ext cx="496764" cy="4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award, blue, gold, medal, meta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388" y="5187725"/>
            <a:ext cx="496764" cy="4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</dc:creator>
  <cp:lastModifiedBy>Jayesh</cp:lastModifiedBy>
  <cp:revision>31</cp:revision>
  <dcterms:created xsi:type="dcterms:W3CDTF">2014-03-12T01:08:55Z</dcterms:created>
  <dcterms:modified xsi:type="dcterms:W3CDTF">2014-03-21T18:35:05Z</dcterms:modified>
</cp:coreProperties>
</file>