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1" d="100"/>
          <a:sy n="41" d="100"/>
        </p:scale>
        <p:origin x="-1666" y="-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1FEA7-8152-415A-899C-F501573EA1BD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E63F7-1B65-41F3-9A33-5512DF0499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E63F7-1B65-41F3-9A33-5512DF04990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40C-5E18-4DCF-B31C-54540BEC78B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1791-3B3B-4804-AA47-5E821CD26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40C-5E18-4DCF-B31C-54540BEC78B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1791-3B3B-4804-AA47-5E821CD26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40C-5E18-4DCF-B31C-54540BEC78B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1791-3B3B-4804-AA47-5E821CD26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40C-5E18-4DCF-B31C-54540BEC78B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1791-3B3B-4804-AA47-5E821CD26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40C-5E18-4DCF-B31C-54540BEC78B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1791-3B3B-4804-AA47-5E821CD26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40C-5E18-4DCF-B31C-54540BEC78B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1791-3B3B-4804-AA47-5E821CD26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40C-5E18-4DCF-B31C-54540BEC78B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1791-3B3B-4804-AA47-5E821CD26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40C-5E18-4DCF-B31C-54540BEC78B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1791-3B3B-4804-AA47-5E821CD26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40C-5E18-4DCF-B31C-54540BEC78B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1791-3B3B-4804-AA47-5E821CD26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40C-5E18-4DCF-B31C-54540BEC78B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1791-3B3B-4804-AA47-5E821CD26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40C-5E18-4DCF-B31C-54540BEC78B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1791-3B3B-4804-AA47-5E821CD26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340C-5E18-4DCF-B31C-54540BEC78B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1791-3B3B-4804-AA47-5E821CD26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057400" y="48768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Discipline Beyond Discipline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762000"/>
            <a:ext cx="5715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oper Black" pitchFamily="18" charset="0"/>
              </a:rPr>
              <a:t>TRADITIONAL  TAE  KWON  DO  CENTER</a:t>
            </a:r>
            <a:endParaRPr lang="en-US" b="1" dirty="0">
              <a:solidFill>
                <a:schemeClr val="tx1"/>
              </a:solidFill>
              <a:latin typeface="Cooper Black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4114800"/>
            <a:ext cx="3657600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GRANDMASTER JUNG </a:t>
            </a:r>
          </a:p>
          <a:p>
            <a:pPr algn="ctr"/>
            <a:r>
              <a:rPr lang="en-US" sz="1400" b="1" dirty="0" smtClean="0"/>
              <a:t>9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Dan Black Belt</a:t>
            </a:r>
          </a:p>
          <a:p>
            <a:pPr algn="ctr"/>
            <a:r>
              <a:rPr lang="en-US" sz="1400" b="1" dirty="0" smtClean="0"/>
              <a:t> Teaches </a:t>
            </a:r>
            <a:r>
              <a:rPr lang="en-US" sz="1400" b="1" dirty="0"/>
              <a:t>A</a:t>
            </a:r>
            <a:r>
              <a:rPr lang="en-US" sz="1400" b="1" dirty="0" smtClean="0"/>
              <a:t>ll </a:t>
            </a:r>
            <a:r>
              <a:rPr lang="en-US" sz="1400" b="1" dirty="0"/>
              <a:t>C</a:t>
            </a:r>
            <a:r>
              <a:rPr lang="en-US" sz="1400" b="1" dirty="0" smtClean="0"/>
              <a:t>lasses</a:t>
            </a:r>
            <a:endParaRPr lang="en-US" sz="1400" b="1" dirty="0"/>
          </a:p>
        </p:txBody>
      </p:sp>
      <p:pic>
        <p:nvPicPr>
          <p:cNvPr id="14" name="Picture 13" descr="C:\Documents and Settings\ss97un\Local Settings\Temporary Internet Files\Content.Word\CCF10072010_00004[1]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0" y="1371600"/>
            <a:ext cx="2781300" cy="2798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172200" y="1371600"/>
            <a:ext cx="2514600" cy="342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doni MT Black" pitchFamily="18" charset="0"/>
              </a:rPr>
              <a:t>Teaching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  <a:latin typeface="Baskerville Old Face" pitchFamily="18" charset="0"/>
              </a:rPr>
              <a:t>Olympic  Style Tae Kwon Do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Baskerville Old Face" pitchFamily="18" charset="0"/>
              </a:rPr>
              <a:t>Special Children </a:t>
            </a:r>
            <a:r>
              <a:rPr lang="en-US" sz="1600" b="1" dirty="0">
                <a:solidFill>
                  <a:schemeClr val="tx1"/>
                </a:solidFill>
                <a:latin typeface="Baskerville Old Face" pitchFamily="18" charset="0"/>
              </a:rPr>
              <a:t>C</a:t>
            </a:r>
            <a:r>
              <a:rPr lang="en-US" sz="1600" b="1" dirty="0" smtClean="0">
                <a:solidFill>
                  <a:schemeClr val="tx1"/>
                </a:solidFill>
                <a:latin typeface="Baskerville Old Face" pitchFamily="18" charset="0"/>
              </a:rPr>
              <a:t>lasses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</a:t>
            </a:r>
            <a:r>
              <a:rPr lang="en-US" sz="1400" b="1" dirty="0" smtClean="0">
                <a:solidFill>
                  <a:schemeClr val="tx1"/>
                </a:solidFill>
                <a:latin typeface="Bell MT" pitchFamily="18" charset="0"/>
              </a:rPr>
              <a:t>5 years and up </a:t>
            </a:r>
          </a:p>
          <a:p>
            <a:endParaRPr lang="en-US" sz="1400" b="1" dirty="0" smtClean="0">
              <a:solidFill>
                <a:schemeClr val="tx1"/>
              </a:solidFill>
              <a:latin typeface="Bell MT" pitchFamily="18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Self discipline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Self confidence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Self control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Self defense</a:t>
            </a:r>
          </a:p>
          <a:p>
            <a:pPr algn="ctr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lgerian" pitchFamily="82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Mental &amp; Physical </a:t>
            </a:r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itness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371600"/>
            <a:ext cx="2514600" cy="342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Bodoni MT Black" pitchFamily="18" charset="0"/>
              </a:rPr>
              <a:t>15 Year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Black" pitchFamily="34" charset="0"/>
              </a:rPr>
              <a:t>Anniversary Special  </a:t>
            </a:r>
            <a:r>
              <a:rPr lang="en-US" sz="2400" b="1" dirty="0" smtClean="0">
                <a:solidFill>
                  <a:schemeClr val="tx1"/>
                </a:solidFill>
                <a:latin typeface="Bodoni MT Black" pitchFamily="18" charset="0"/>
              </a:rPr>
              <a:t>$99.00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Trial  1</a:t>
            </a:r>
            <a:r>
              <a:rPr lang="en-US" baseline="30000" dirty="0" smtClean="0">
                <a:solidFill>
                  <a:schemeClr val="tx1"/>
                </a:solidFill>
                <a:latin typeface="Baskerville Old Face" pitchFamily="18" charset="0"/>
              </a:rPr>
              <a:t>st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month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Free Uniform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Free Registration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 with this ad )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Bodoni MT Black" pitchFamily="18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Bodoni MT Black" pitchFamily="18" charset="0"/>
              </a:rPr>
              <a:t>Call For Appointment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Bodoni MT Black" pitchFamily="18" charset="0"/>
              </a:rPr>
              <a:t>770-801-1210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69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The Home Depot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ss97un</dc:creator>
  <cp:lastModifiedBy>Sutapa</cp:lastModifiedBy>
  <cp:revision>16</cp:revision>
  <dcterms:created xsi:type="dcterms:W3CDTF">2010-10-08T01:05:12Z</dcterms:created>
  <dcterms:modified xsi:type="dcterms:W3CDTF">2010-10-08T02:35:12Z</dcterms:modified>
</cp:coreProperties>
</file>