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23D3B0-CD1E-16E3-917B-037B7F6F9C11}" v="275" dt="2025-01-05T02:05:06.3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E3DCEE-A038-428F-84B6-15E745F72A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828593-B8C8-4D07-8996-9651D5E7BD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DA930-2AE7-4F67-A064-72911B390E80}" type="datetime1">
              <a:rPr lang="en-GB" smtClean="0"/>
              <a:t>04/01/2025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64658-DA02-46E1-AF99-C554F715529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B213C-4049-4C69-9193-6071112615F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66AE90-342E-410C-8752-FCFE2A4BE7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2119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8394E-FBD0-429E-9678-171F2C6299B7}" type="datetime1">
              <a:rPr lang="en-GB" smtClean="0"/>
              <a:pPr/>
              <a:t>04/01/2025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64C5B-86A3-4F29-871F-D97BA373460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526069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64C5B-86A3-4F29-871F-D97BA373460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267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fld id="{3ED79E05-F07E-482C-ADEF-73C8CF693900}" type="datetime1">
              <a:rPr lang="en-GB" noProof="0" smtClean="0"/>
              <a:t>04/01/2025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08A4D-70A4-41D1-B9D3-2A51074C7C6B}" type="datetime1">
              <a:rPr lang="en-GB" noProof="0" smtClean="0"/>
              <a:t>04/01/2025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F14C35-C706-4A3A-9E8E-C4173FB5F570}" type="datetime1">
              <a:rPr lang="en-GB" noProof="0" smtClean="0"/>
              <a:t>04/01/2025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F96550-6D9D-4FA1-BD8F-93E87FF83E74}" type="datetime1">
              <a:rPr lang="en-GB" noProof="0" smtClean="0"/>
              <a:t>04/01/2025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b="0" spc="20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49ACC8-2310-41AF-8883-A2A6440912E7}" type="datetime1">
              <a:rPr lang="en-GB" noProof="0" smtClean="0"/>
              <a:t>04/01/2025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BB4A1AF-054A-47AD-9977-9DC49A93C0F7}" type="datetime1">
              <a:rPr lang="en-GB" noProof="0" smtClean="0"/>
              <a:t>04/01/2025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rtlCol="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835B5E-D94E-4F42-849B-269195231458}" type="datetime1">
              <a:rPr lang="en-GB" noProof="0" smtClean="0"/>
              <a:t>04/01/2025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96E1114-2071-4B07-B00D-9E40954F664C}" type="datetime1">
              <a:rPr lang="en-GB" noProof="0" smtClean="0"/>
              <a:t>04/01/2025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0E640C-77D0-4149-BE14-C918C4B52888}" type="datetime1">
              <a:rPr lang="en-GB" noProof="0" smtClean="0"/>
              <a:t>04/01/2025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 rtlCol="0"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 rtlCol="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C2C2E6-9A91-4B05-A2F3-10B30F05E8E6}" type="datetime1">
              <a:rPr lang="en-GB" noProof="0" smtClean="0"/>
              <a:t>04/01/2025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rtlCol="0" anchor="ctr">
            <a:normAutofit/>
          </a:bodyPr>
          <a:lstStyle>
            <a:lvl1pPr algn="r">
              <a:defRPr sz="5000" spc="200" baseline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957665-87AB-4266-B941-020E7BC8D8A7}" type="datetime1">
              <a:rPr lang="en-GB" noProof="0" smtClean="0"/>
              <a:t>04/01/2025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67E5644-1E61-4311-A31E-84CB9C7AA8A9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FFCD1A4C-C72A-456D-B6DD-8FB2A9BA0E71}" type="datetime1">
              <a:rPr lang="en-GB" noProof="0" smtClean="0"/>
              <a:t>04/01/2025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rtl="0"/>
            <a:fld id="{4FAB73BC-B049-4115-A692-8D63A059BFB8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236765" y="5436387"/>
            <a:ext cx="8003721" cy="510540"/>
          </a:xfrm>
        </p:spPr>
        <p:txBody>
          <a:bodyPr rtlCol="0">
            <a:normAutofit/>
          </a:bodyPr>
          <a:lstStyle/>
          <a:p>
            <a:r>
              <a:rPr lang="en-GB" sz="3200" dirty="0">
                <a:solidFill>
                  <a:srgbClr val="00B0F0"/>
                </a:solidFill>
                <a:latin typeface="Arial"/>
                <a:cs typeface="Arial"/>
              </a:rPr>
              <a:t>World Population Analysis </a:t>
            </a:r>
          </a:p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59635" y="4960137"/>
            <a:ext cx="2751365" cy="1463040"/>
          </a:xfrm>
        </p:spPr>
        <p:txBody>
          <a:bodyPr rtlCol="0"/>
          <a:lstStyle/>
          <a:p>
            <a:pPr algn="ctr"/>
            <a:r>
              <a:rPr lang="en-GB" sz="2000">
                <a:solidFill>
                  <a:srgbClr val="00B0F0"/>
                </a:solidFill>
                <a:latin typeface="Arial"/>
                <a:cs typeface="Arial"/>
              </a:rPr>
              <a:t>Domain: </a:t>
            </a:r>
            <a:endParaRPr lang="en-US" sz="2000">
              <a:solidFill>
                <a:srgbClr val="00B0F0"/>
              </a:solidFill>
              <a:latin typeface="Arial"/>
              <a:cs typeface="Arial"/>
            </a:endParaRPr>
          </a:p>
          <a:p>
            <a:pPr algn="ctr"/>
            <a:r>
              <a:rPr lang="en-GB" sz="2000" dirty="0">
                <a:solidFill>
                  <a:srgbClr val="00B0F0"/>
                </a:solidFill>
                <a:latin typeface="Arial"/>
                <a:cs typeface="Arial"/>
              </a:rPr>
              <a:t>Data Analyst</a:t>
            </a:r>
            <a:endParaRPr lang="en-GB" sz="2000" dirty="0">
              <a:solidFill>
                <a:srgbClr val="00B0F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016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1E038-A2DB-0100-C79C-88D2930E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788" y="518583"/>
            <a:ext cx="4249149" cy="5535084"/>
          </a:xfrm>
        </p:spPr>
        <p:txBody>
          <a:bodyPr>
            <a:norm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project Title:</a:t>
            </a:r>
            <a:b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World population </a:t>
            </a:r>
            <a:r>
              <a:rPr lang="en-US" sz="2000" b="1" dirty="0" err="1">
                <a:solidFill>
                  <a:schemeClr val="bg1"/>
                </a:solidFill>
                <a:latin typeface="Arial"/>
                <a:cs typeface="Arial"/>
              </a:rPr>
              <a:t>anaysis</a:t>
            </a:r>
            <a:r>
              <a:rPr lang="en-US" sz="2000" b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4BD6-21AB-53F9-3F8C-233B632A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246441"/>
            <a:ext cx="6306003" cy="5807226"/>
          </a:xfrm>
        </p:spPr>
        <p:txBody>
          <a:bodyPr anchor="ctr">
            <a:normAutofit/>
          </a:bodyPr>
          <a:lstStyle/>
          <a:p>
            <a:r>
              <a:rPr lang="en-US" sz="1400">
                <a:solidFill>
                  <a:schemeClr val="accent2"/>
                </a:solidFill>
                <a:latin typeface="Arial"/>
                <a:cs typeface="Arial"/>
              </a:rPr>
              <a:t>The Goal of the project is to analyze global population trends using historical data and predict future population growth. This involves </a:t>
            </a:r>
          </a:p>
          <a:p>
            <a:r>
              <a:rPr lang="en-US" sz="1400" dirty="0">
                <a:solidFill>
                  <a:schemeClr val="accent2"/>
                </a:solidFill>
                <a:latin typeface="Arial"/>
                <a:cs typeface="Arial"/>
              </a:rPr>
              <a:t>using machine learning techniques to explore </a:t>
            </a:r>
            <a:r>
              <a:rPr lang="en-US" sz="1400" dirty="0" err="1">
                <a:solidFill>
                  <a:schemeClr val="accent2"/>
                </a:solidFill>
                <a:latin typeface="Arial"/>
                <a:cs typeface="Arial"/>
              </a:rPr>
              <a:t>demograpic</a:t>
            </a:r>
            <a:r>
              <a:rPr lang="en-US" sz="1400" dirty="0">
                <a:solidFill>
                  <a:schemeClr val="accent2"/>
                </a:solidFill>
                <a:latin typeface="Arial"/>
                <a:cs typeface="Arial"/>
              </a:rPr>
              <a:t> </a:t>
            </a:r>
            <a:r>
              <a:rPr lang="en-US" sz="1400" dirty="0" err="1">
                <a:solidFill>
                  <a:schemeClr val="accent2"/>
                </a:solidFill>
                <a:latin typeface="Arial"/>
                <a:cs typeface="Arial"/>
              </a:rPr>
              <a:t>data,identify</a:t>
            </a:r>
            <a:r>
              <a:rPr lang="en-US" sz="1400" dirty="0">
                <a:solidFill>
                  <a:schemeClr val="accent2"/>
                </a:solidFill>
                <a:latin typeface="Arial"/>
                <a:cs typeface="Arial"/>
              </a:rPr>
              <a:t> key factors influencing population changes and build predictive mode</a:t>
            </a:r>
            <a:r>
              <a:rPr lang="en-US" sz="800" dirty="0">
                <a:latin typeface="Arial"/>
                <a:cs typeface="Arial"/>
              </a:rPr>
              <a:t>l.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287859-E9FC-2DC1-7E92-488281441589}"/>
              </a:ext>
            </a:extLst>
          </p:cNvPr>
          <p:cNvSpPr txBox="1"/>
          <p:nvPr/>
        </p:nvSpPr>
        <p:spPr>
          <a:xfrm>
            <a:off x="244927" y="3428999"/>
            <a:ext cx="4204607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>
              <a:lnSpc>
                <a:spcPct val="80000"/>
              </a:lnSpc>
              <a:spcBef>
                <a:spcPct val="0"/>
              </a:spcBef>
            </a:pPr>
            <a:br>
              <a:rPr lang="en-US" sz="2000" dirty="0">
                <a:latin typeface="Arial"/>
                <a:cs typeface="Arial"/>
              </a:rPr>
            </a:br>
            <a:br>
              <a:rPr lang="en-US" sz="2000" dirty="0">
                <a:latin typeface="Arial"/>
                <a:cs typeface="Arial"/>
              </a:rPr>
            </a:br>
            <a:br>
              <a:rPr lang="en-US" sz="2000" dirty="0">
                <a:latin typeface="Arial"/>
                <a:cs typeface="Arial"/>
              </a:rPr>
            </a:br>
            <a:br>
              <a:rPr lang="en-US" sz="2000" dirty="0">
                <a:latin typeface="Arial"/>
                <a:cs typeface="Arial"/>
              </a:rPr>
            </a:br>
            <a:r>
              <a:rPr lang="en-US" sz="2000" b="1" cap="all" dirty="0">
                <a:solidFill>
                  <a:schemeClr val="bg1"/>
                </a:solidFill>
                <a:latin typeface="Arial"/>
                <a:cs typeface="Arial"/>
              </a:rPr>
              <a:t>Tools: </a:t>
            </a:r>
            <a:endParaRPr lang="en-US" sz="20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>
              <a:lnSpc>
                <a:spcPct val="80000"/>
              </a:lnSpc>
              <a:spcBef>
                <a:spcPct val="0"/>
              </a:spcBef>
            </a:pPr>
            <a:endParaRPr lang="en-US" sz="2000" cap="all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>
              <a:lnSpc>
                <a:spcPct val="80000"/>
              </a:lnSpc>
              <a:spcBef>
                <a:spcPct val="0"/>
              </a:spcBef>
            </a:pPr>
            <a:endParaRPr lang="en-US" sz="2000" cap="all" dirty="0">
              <a:solidFill>
                <a:schemeClr val="bg1"/>
              </a:solidFill>
              <a:latin typeface="Arial"/>
              <a:cs typeface="Arial"/>
            </a:endParaRPr>
          </a:p>
          <a:p>
            <a:pPr algn="r">
              <a:lnSpc>
                <a:spcPct val="80000"/>
              </a:lnSpc>
              <a:spcBef>
                <a:spcPct val="0"/>
              </a:spcBef>
            </a:pPr>
            <a:r>
              <a:rPr lang="en-US" sz="2000" cap="all" dirty="0">
                <a:solidFill>
                  <a:schemeClr val="bg1"/>
                </a:solidFill>
                <a:latin typeface="Arial"/>
                <a:cs typeface="Arial"/>
              </a:rPr>
              <a:t>   Machine </a:t>
            </a:r>
            <a:r>
              <a:rPr lang="en-US" sz="2000" cap="all" err="1">
                <a:solidFill>
                  <a:schemeClr val="bg1"/>
                </a:solidFill>
                <a:latin typeface="Arial"/>
                <a:cs typeface="Arial"/>
              </a:rPr>
              <a:t>leraning,Python</a:t>
            </a:r>
            <a:endParaRPr lang="en-US" sz="2000" cap="all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E9D4956-9291-6903-0D18-035D5E8E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73" t="22948" r="36198" b="17802"/>
          <a:stretch/>
        </p:blipFill>
        <p:spPr>
          <a:xfrm>
            <a:off x="5166092" y="3845279"/>
            <a:ext cx="5585877" cy="26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95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F53A-397E-6AA9-8F3B-30FF915D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8018272" cy="1499616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accent2"/>
                </a:solidFill>
                <a:latin typeface="Arial"/>
                <a:cs typeface="Arial"/>
              </a:rPr>
              <a:t>A Bar chart to Represent Number of Countries by Continent</a:t>
            </a:r>
            <a:endParaRPr lang="en-US" sz="1600">
              <a:solidFill>
                <a:schemeClr val="accent2"/>
              </a:solidFill>
            </a:endParaRPr>
          </a:p>
          <a:p>
            <a:endParaRPr lang="en-US" dirty="0"/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B4188823-7D69-03FD-7685-8A6024FFF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9718" t="28445" r="29175" b="11828"/>
          <a:stretch/>
        </p:blipFill>
        <p:spPr>
          <a:xfrm>
            <a:off x="1023877" y="2061185"/>
            <a:ext cx="7150962" cy="4200185"/>
          </a:xfr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7D7B666-D5E6-48CE-B26A-FB5E5C34AF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325601"/>
            <a:ext cx="2286920" cy="39080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EE670A-A41A-44AD-BC1C-2090365EB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83348" y="4394539"/>
            <a:ext cx="2286920" cy="2029724"/>
          </a:xfrm>
          <a:prstGeom prst="rect">
            <a:avLst/>
          </a:prstGeom>
          <a:solidFill>
            <a:schemeClr val="tx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83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F53A-397E-6AA9-8F3B-30FF915D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endParaRPr lang="en-US" sz="3500" dirty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sz="3500">
                <a:solidFill>
                  <a:srgbClr val="FFFFFF"/>
                </a:solidFill>
                <a:ea typeface="+mj-lt"/>
                <a:cs typeface="+mj-lt"/>
              </a:rPr>
              <a:t>World Population Percentage by Continent</a:t>
            </a:r>
            <a:endParaRPr lang="en-US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C0B2C22D-090E-96DC-E96C-340C429570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1963" t="22108" r="10909" b="5376"/>
          <a:stretch/>
        </p:blipFill>
        <p:spPr>
          <a:xfrm>
            <a:off x="1016602" y="653202"/>
            <a:ext cx="4885225" cy="3618793"/>
          </a:xfr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F9E49EC3-CE89-E702-6F85-1BCAF17AC3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611" t="16583" r="10278" b="15928"/>
          <a:stretch/>
        </p:blipFill>
        <p:spPr>
          <a:xfrm>
            <a:off x="6081622" y="648655"/>
            <a:ext cx="5880344" cy="362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54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F53A-397E-6AA9-8F3B-30FF915D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5867061" cy="1499616"/>
          </a:xfrm>
        </p:spPr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Population Trends by Continent Over Time</a:t>
            </a:r>
            <a:endParaRPr lang="en-US" dirty="0"/>
          </a:p>
          <a:p>
            <a:endParaRPr lang="en-US"/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0BC0E781-F5E0-3018-0C9D-777DB9D0B5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00" t="25714" r="14240" b="4643"/>
          <a:stretch/>
        </p:blipFill>
        <p:spPr>
          <a:xfrm>
            <a:off x="1024128" y="2437975"/>
            <a:ext cx="5867061" cy="358224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CA4D39DB-AFA4-47BA-A7F2-13A71D210C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011E2ACE-DF69-2F95-1DFC-0A16B7E2A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3112" y="585216"/>
            <a:ext cx="651572" cy="483023"/>
          </a:xfrm>
        </p:spPr>
        <p:txBody>
          <a:bodyPr anchor="ctr">
            <a:normAutofit/>
          </a:bodyPr>
          <a:lstStyle/>
          <a:p>
            <a:endParaRPr lang="en-US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970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F53A-397E-6AA9-8F3B-30FF915D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/>
                <a:cs typeface="Arial"/>
              </a:rPr>
              <a:t>World Population Comparison: 1970 to 2020</a:t>
            </a:r>
            <a:endParaRPr lang="en-US" sz="320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729EA407-35CE-880B-9E2A-0D715EAA9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1053" t="22502" r="9394" b="13249"/>
          <a:stretch/>
        </p:blipFill>
        <p:spPr>
          <a:xfrm>
            <a:off x="1304149" y="750018"/>
            <a:ext cx="8479697" cy="3412381"/>
          </a:xfr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22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1AF53A-397E-6AA9-8F3B-30FF915D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rial"/>
                <a:cs typeface="Arial"/>
              </a:rPr>
              <a:t>World Population Comparison: 1970 to 2020</a:t>
            </a:r>
            <a:endParaRPr lang="en-US" sz="3200">
              <a:solidFill>
                <a:schemeClr val="bg1"/>
              </a:solidFill>
              <a:latin typeface="Arial"/>
              <a:cs typeface="Arial"/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Content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9DB0333-D57D-D481-2A4D-E9699B2C8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6265" t="20788" r="10643" b="4301"/>
          <a:stretch/>
        </p:blipFill>
        <p:spPr>
          <a:xfrm>
            <a:off x="758825" y="547647"/>
            <a:ext cx="9788218" cy="4020335"/>
          </a:xfrm>
        </p:spPr>
      </p:pic>
    </p:spTree>
    <p:extLst>
      <p:ext uri="{BB962C8B-B14F-4D97-AF65-F5344CB8AC3E}">
        <p14:creationId xmlns:p14="http://schemas.microsoft.com/office/powerpoint/2010/main" val="2407996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F53A-397E-6AA9-8F3B-30FF915D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343" y="966216"/>
            <a:ext cx="4431792" cy="149961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Arial"/>
                <a:cs typeface="Arial"/>
              </a:rPr>
              <a:t>World Population Comparison: 1970 to 2020:</a:t>
            </a:r>
            <a:br>
              <a:rPr lang="en-US" sz="2800" b="1" dirty="0">
                <a:latin typeface="Arial"/>
                <a:cs typeface="Arial"/>
              </a:rPr>
            </a:br>
            <a:r>
              <a:rPr lang="en-US" sz="2800" b="1" dirty="0">
                <a:latin typeface="Arial"/>
                <a:cs typeface="Arial"/>
              </a:rPr>
              <a:t>Top Populated countries</a:t>
            </a:r>
            <a:br>
              <a:rPr lang="en-US" sz="2800" b="1" dirty="0">
                <a:latin typeface="Arial"/>
                <a:cs typeface="Arial"/>
              </a:rPr>
            </a:br>
            <a:endParaRPr lang="en-US" sz="2800">
              <a:latin typeface="Arial"/>
              <a:cs typeface="Arial"/>
            </a:endParaRPr>
          </a:p>
          <a:p>
            <a:endParaRPr lang="en-US" sz="2800"/>
          </a:p>
          <a:p>
            <a:endParaRPr lang="en-US" sz="2800"/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F7E0DD9F-ADCA-67C0-46BA-672043856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636" t="17009" r="10714" b="4624"/>
          <a:stretch/>
        </p:blipFill>
        <p:spPr>
          <a:xfrm>
            <a:off x="635940" y="2380248"/>
            <a:ext cx="9331963" cy="3691349"/>
          </a:xfrm>
        </p:spPr>
      </p:pic>
    </p:spTree>
    <p:extLst>
      <p:ext uri="{BB962C8B-B14F-4D97-AF65-F5344CB8AC3E}">
        <p14:creationId xmlns:p14="http://schemas.microsoft.com/office/powerpoint/2010/main" val="126037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AF53A-397E-6AA9-8F3B-30FF915D1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343" y="966216"/>
            <a:ext cx="4431792" cy="1499616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atin typeface="Arial"/>
                <a:cs typeface="Arial"/>
              </a:rPr>
              <a:t>World Population Comparison: 1970 to 2020:</a:t>
            </a:r>
            <a:br>
              <a:rPr lang="en-US" sz="2800" b="1" dirty="0">
                <a:latin typeface="Arial"/>
                <a:cs typeface="Arial"/>
              </a:rPr>
            </a:br>
            <a:r>
              <a:rPr lang="en-US" sz="2800" b="1" dirty="0">
                <a:latin typeface="Arial"/>
                <a:cs typeface="Arial"/>
              </a:rPr>
              <a:t>Top Populated countries</a:t>
            </a:r>
            <a:br>
              <a:rPr lang="en-US" sz="2800" b="1" dirty="0">
                <a:latin typeface="Arial"/>
                <a:cs typeface="Arial"/>
              </a:rPr>
            </a:br>
            <a:endParaRPr lang="en-US" sz="2800">
              <a:latin typeface="Arial"/>
              <a:cs typeface="Arial"/>
            </a:endParaRPr>
          </a:p>
          <a:p>
            <a:endParaRPr lang="en-US" sz="2800"/>
          </a:p>
          <a:p>
            <a:endParaRPr lang="en-US" sz="2800"/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F7E0DD9F-ADCA-67C0-46BA-672043856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636" t="17009" r="10714" b="4624"/>
          <a:stretch/>
        </p:blipFill>
        <p:spPr>
          <a:xfrm>
            <a:off x="635940" y="2380248"/>
            <a:ext cx="9331963" cy="3691349"/>
          </a:xfrm>
        </p:spPr>
      </p:pic>
    </p:spTree>
    <p:extLst>
      <p:ext uri="{BB962C8B-B14F-4D97-AF65-F5344CB8AC3E}">
        <p14:creationId xmlns:p14="http://schemas.microsoft.com/office/powerpoint/2010/main" val="2549920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1</Words>
  <Application>Microsoft Office PowerPoint</Application>
  <PresentationFormat>Widescreen</PresentationFormat>
  <Paragraphs>1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Integral</vt:lpstr>
      <vt:lpstr>World Population Analysis  </vt:lpstr>
      <vt:lpstr>project Title:   World population anaysis  </vt:lpstr>
      <vt:lpstr>A Bar chart to Represent Number of Countries by Continent </vt:lpstr>
      <vt:lpstr> World Population Percentage by Continent</vt:lpstr>
      <vt:lpstr>Population Trends by Continent Over Time </vt:lpstr>
      <vt:lpstr>World Population Comparison: 1970 to 2020  </vt:lpstr>
      <vt:lpstr>World Population Comparison: 1970 to 2020  </vt:lpstr>
      <vt:lpstr>World Population Comparison: 1970 to 2020: Top Populated countries   </vt:lpstr>
      <vt:lpstr>World Population Comparison: 1970 to 2020: Top Populated countries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136</cp:revision>
  <dcterms:created xsi:type="dcterms:W3CDTF">2025-01-05T01:30:49Z</dcterms:created>
  <dcterms:modified xsi:type="dcterms:W3CDTF">2025-01-05T02:06:39Z</dcterms:modified>
</cp:coreProperties>
</file>