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114" d="100"/>
          <a:sy n="114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Please refer which slide you want to present. We will take turn and go like a circle.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Nam: 30s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Nam: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 of the intro about Scikit-Learn: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after this slide i will go to the console and run the example: 2 minutes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Nam: 30s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 of the intro about Scikit-Learn: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after this slide i will go to the console and run the example: 2 minutes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Nam: I can go with this slide: 1 minute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Sudip: i can go with this slide: 1 minute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 of Intro.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Lopez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this slide we present the demo for Pandas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Supdip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Tools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165827"/>
            <a:ext cx="8520600" cy="162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 Pham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Sudip Baral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Dibakar Barua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Araceli Lopez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4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SciPy</a:t>
            </a:r>
          </a:p>
        </p:txBody>
      </p:sp>
      <p:pic>
        <p:nvPicPr>
          <p:cNvPr id="137" name="Shape 137" descr="ContourPlotsDem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675" y="1749550"/>
            <a:ext cx="3179599" cy="30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Collection of Mathematical algorithms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Built on the NumPy extension of Python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System prototyping environment revalving system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Such as MATLAB, IDL, Octave, R-Lab and SciLab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SciPy are mostly good at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Rapid Prototyping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Research Code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Large Numerical or matrix computations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Data Analysis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Subpackages of SciPy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2600" cy="34164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SciPy is organized into subpackages.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Subpackages of SciPy needed to be imported separately  (ex: &gt;&gt;&gt; </a:t>
            </a:r>
            <a:r>
              <a:rPr lang="en">
                <a:solidFill>
                  <a:schemeClr val="accent3"/>
                </a:solidFill>
              </a:rPr>
              <a:t>from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scipy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import</a:t>
            </a:r>
            <a:r>
              <a:rPr lang="en"/>
              <a:t> </a:t>
            </a:r>
            <a:r>
              <a:rPr lang="en">
                <a:solidFill>
                  <a:srgbClr val="274E13"/>
                </a:solidFill>
              </a:rPr>
              <a:t>cluster</a:t>
            </a:r>
            <a:r>
              <a:rPr lang="en"/>
              <a:t> </a:t>
            </a:r>
          </a:p>
        </p:txBody>
      </p:sp>
      <p:pic>
        <p:nvPicPr>
          <p:cNvPr id="145" name="Shape 145" descr="Screen Shot 2016-11-18 at 11.29.05 AM.png"/>
          <p:cNvPicPr preferRelativeResize="0"/>
          <p:nvPr/>
        </p:nvPicPr>
        <p:blipFill rotWithShape="1">
          <a:blip r:embed="rId3">
            <a:alphaModFix/>
          </a:blip>
          <a:srcRect l="1806"/>
          <a:stretch/>
        </p:blipFill>
        <p:spPr>
          <a:xfrm>
            <a:off x="4104300" y="1091850"/>
            <a:ext cx="4728000" cy="3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Sub-Package ( scipy.special )</a:t>
            </a:r>
          </a:p>
        </p:txBody>
      </p:sp>
      <p:pic>
        <p:nvPicPr>
          <p:cNvPr id="151" name="Shape 151" descr="Screen Shot 2016-11-18 at 11.45.2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75" y="3335900"/>
            <a:ext cx="3749099" cy="8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Mathematical Physics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Available function include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Airy, elliptic, bessel, gamma, beta, hypergeometric, parabolic cylinder, spheroidal wave, stuve and kelvin.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Stats module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Intended for general use as an easier interface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Bessel functions of real order (jn, jn_zeros)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Bessel’s differential equation with real or complex order alpha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  <a:r>
              <a:rPr lang="en" sz="1500"/>
              <a:t>Function of wave propagation problem such as the vibrational modes of thin drum head.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Scikit-learn: </a:t>
            </a:r>
            <a:r>
              <a:rPr lang="en" sz="2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Machine Learning in Python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/>
              <a:t>  </a:t>
            </a:r>
            <a:br>
              <a:rPr lang="en"/>
            </a:br>
            <a:endParaRPr lang="en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52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Simple and efficient tools for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 mining and data analysis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 lang="en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Built on NumPy, SciPy, and matplotlib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 lang="en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Accessible to everybody, and reusable in various contexts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 lang="en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commercially usable - BSD license</a:t>
            </a:r>
            <a:r>
              <a:rPr lang="en"/>
              <a:t/>
            </a:r>
            <a:br>
              <a:rPr lang="en"/>
            </a:br>
            <a:endParaRPr lang="en"/>
          </a:p>
        </p:txBody>
      </p:sp>
      <p:pic>
        <p:nvPicPr>
          <p:cNvPr id="159" name="Shape 159" descr="sphx_glr_plot_cluster_iris_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450" y="1368900"/>
            <a:ext cx="3089425" cy="222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Scikit-learn: </a:t>
            </a:r>
            <a:r>
              <a:rPr lang="en" sz="2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Machine Learning in Python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/>
              <a:t>  </a:t>
            </a:r>
            <a:br>
              <a:rPr lang="en"/>
            </a:br>
            <a:endParaRPr lang="en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206700" cy="391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Some Applications: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Classification: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Image recognition (identifying to which category an object belongs to).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Regression: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Stock prices (predicting a continuous-valued attribute associated with an object).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Clustering: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Grouping experiment outcomes (automatic grouping of similar objects into sets).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Dimensionality reduction: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Visualization (reducing the number of random variables to consider).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Model Selection </a:t>
            </a:r>
            <a:r>
              <a:rPr lang="en"/>
              <a:t>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Comparing, validating and choosing parameters and models</a:t>
            </a:r>
          </a:p>
        </p:txBody>
      </p:sp>
      <p:pic>
        <p:nvPicPr>
          <p:cNvPr id="166" name="Shape 166" descr="sphx_glr_plot_affinity_propagation_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450" y="1087000"/>
            <a:ext cx="2689550" cy="33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ml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326800" y="0"/>
            <a:ext cx="3894600" cy="3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i="1">
                <a:solidFill>
                  <a:schemeClr val="accent5"/>
                </a:solidFill>
              </a:rPr>
              <a:t>How to Choose your Estimator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is Data Science?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is a processes and systems to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extract knowledge from </a:t>
            </a:r>
            <a:r>
              <a:rPr lang="en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in various forms.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is a continuation of some of the </a:t>
            </a:r>
            <a:r>
              <a:rPr lang="en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analysis fields such as statistics, machine learning, </a:t>
            </a:r>
            <a:r>
              <a:rPr lang="en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mining, and predictive analytics.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82828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Businesses today are accumulating new data at a rate that exceeds their capacity to extract value from it. So,there is a </a:t>
            </a:r>
            <a:r>
              <a:rPr lang="en">
                <a:solidFill>
                  <a:schemeClr val="accent4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significant and growing demand for data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accent4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scientists: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165225" y="3319200"/>
            <a:ext cx="3000000" cy="18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5273B6"/>
                </a:solidFill>
                <a:highlight>
                  <a:srgbClr val="F9F9F9"/>
                </a:highlight>
              </a:rPr>
              <a:t>#16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82828"/>
                </a:solidFill>
                <a:highlight>
                  <a:srgbClr val="F9F9F9"/>
                </a:highlight>
              </a:rPr>
              <a:t>Highest Paying Job in Demand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5273B6"/>
                </a:solidFill>
                <a:highlight>
                  <a:srgbClr val="F9F9F9"/>
                </a:highlight>
              </a:rPr>
              <a:t>$105,395</a:t>
            </a:r>
            <a:r>
              <a:rPr lang="en">
                <a:solidFill>
                  <a:srgbClr val="282828"/>
                </a:solidFill>
                <a:highlight>
                  <a:srgbClr val="F9F9F9"/>
                </a:highlight>
              </a:rPr>
              <a:t>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82828"/>
                </a:solidFill>
                <a:highlight>
                  <a:srgbClr val="F9F9F9"/>
                </a:highlight>
              </a:rPr>
              <a:t>Average Base Salary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5273B6"/>
                </a:solidFill>
                <a:highlight>
                  <a:srgbClr val="F9F9F9"/>
                </a:highlight>
              </a:rPr>
              <a:t>#1</a:t>
            </a:r>
            <a:r>
              <a:rPr lang="en">
                <a:solidFill>
                  <a:srgbClr val="282828"/>
                </a:solidFill>
                <a:highlight>
                  <a:srgbClr val="F9F9F9"/>
                </a:highlight>
              </a:rPr>
              <a:t>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82828"/>
                </a:solidFill>
                <a:highlight>
                  <a:srgbClr val="F9F9F9"/>
                </a:highlight>
              </a:rPr>
              <a:t>Best Job in America for 2016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Top Data Science Tools - Why is Python?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top 5 tools by job listing are: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Python, R, SQL, Hadoop, and Java.</a:t>
            </a:r>
            <a:b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was created by Guido Van Rossem in 1991 and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emphasizes productivity and code readability. </a:t>
            </a:r>
            <a:b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general-use high-level programming language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that bills itself as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powerful, fast, friendly, open, and easy to learn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Python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“plays well with others”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“runs everywhere”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 lang="en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Python has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packages which consists of libraries.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When and how to use Python?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Data analysis tasks need to be integrated with web apps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 lang="en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Statistics code needs to be incorporated into a production database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 lang="en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Being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fully-fledged programming language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it’s a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great tool to implement algorithms for production use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 lang="en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Python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testing framework is a built-in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low-barrier-to-entry testing framework that encourages good test coverage. </a:t>
            </a: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This guarantees your code is reusable and dependable.</a:t>
            </a:r>
            <a:r>
              <a:rPr lang="en">
                <a:solidFill>
                  <a:schemeClr val="accent4"/>
                </a:solidFill>
              </a:rPr>
              <a:t/>
            </a:r>
            <a:br>
              <a:rPr lang="en">
                <a:solidFill>
                  <a:schemeClr val="accent4"/>
                </a:solidFill>
              </a:rPr>
            </a:br>
            <a:endParaRPr lang="en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395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</a:rPr>
              <a:t>Pandas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4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A Python Data Science Tool</a:t>
            </a:r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Pandas is built on top of NumPy</a:t>
            </a:r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A fundamental high-level building block in Python</a:t>
            </a:r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Mostly used for data manipulation and aggregation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 descr="pandas 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35425"/>
            <a:ext cx="8026849" cy="15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Two Primary Data Structure Of Pandas: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Series (1-dimensional):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One-dimensional ndarray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Labels don’t have to be unique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Supports integers and label indexing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Operators used (+, -, /, *)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55CC"/>
                </a:solidFill>
              </a:rPr>
              <a:t>DataFrame (2-dimensional):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Two-dimensional data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Organize arithmetic operations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Dict-like container for Series Objects</a:t>
            </a:r>
          </a:p>
          <a:p>
            <a:pPr marL="457200" lvl="0" indent="-228600" rtl="0">
              <a:spcBef>
                <a:spcPts val="0"/>
              </a:spcBef>
              <a:buClr>
                <a:srgbClr val="1C4587"/>
              </a:buClr>
              <a:buChar char="❖"/>
            </a:pPr>
            <a:r>
              <a:rPr lang="en">
                <a:solidFill>
                  <a:srgbClr val="134F5C"/>
                </a:solidFill>
              </a:rPr>
              <a:t>Primary data structure for pandas</a:t>
            </a:r>
          </a:p>
        </p:txBody>
      </p:sp>
      <p:pic>
        <p:nvPicPr>
          <p:cNvPr id="91" name="Shape 91" descr="Screen Shot 2016-11-18 at 3.31.08 PM.png"/>
          <p:cNvPicPr preferRelativeResize="0"/>
          <p:nvPr/>
        </p:nvPicPr>
        <p:blipFill rotWithShape="1">
          <a:blip r:embed="rId3">
            <a:alphaModFix/>
          </a:blip>
          <a:srcRect r="53718"/>
          <a:stretch/>
        </p:blipFill>
        <p:spPr>
          <a:xfrm>
            <a:off x="167625" y="2776024"/>
            <a:ext cx="3999901" cy="21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Screen Shot 2016-11-18 at 3.34.36 PM.png"/>
          <p:cNvPicPr preferRelativeResize="0"/>
          <p:nvPr/>
        </p:nvPicPr>
        <p:blipFill rotWithShape="1">
          <a:blip r:embed="rId4">
            <a:alphaModFix/>
          </a:blip>
          <a:srcRect r="10160"/>
          <a:stretch/>
        </p:blipFill>
        <p:spPr>
          <a:xfrm>
            <a:off x="4441625" y="2776025"/>
            <a:ext cx="4514975" cy="21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351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Pandas is well suited for: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65025" y="1131400"/>
            <a:ext cx="6015599" cy="38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Tabular Data (SQL table &amp; Excel spreadsheet)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Ordered and Unordered Time Series Data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Arbitrary Matrix Data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Any other form of observational / statistical data sets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12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What is Pandas Good For?</a:t>
            </a:r>
            <a:r>
              <a:rPr lang="en"/>
              <a:t>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659925"/>
            <a:ext cx="4150800" cy="41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Inserting and Deleting from DataFrame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Data Alignment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Easy to Convert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Merging and Joining Data Sets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Reshaping Data Sets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•Hierarchical labeling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•Loading Data from flat files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•Time Series</a:t>
            </a: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 descr="pandas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900" y="1017725"/>
            <a:ext cx="3590850" cy="1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Pandas Image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900" y="2757575"/>
            <a:ext cx="3590850" cy="21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Macintosh PowerPoint</Application>
  <PresentationFormat>On-screen Show (16:9)</PresentationFormat>
  <Paragraphs>111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Proxima Nova</vt:lpstr>
      <vt:lpstr>Alfa Slab One</vt:lpstr>
      <vt:lpstr>Arial</vt:lpstr>
      <vt:lpstr>gameday</vt:lpstr>
      <vt:lpstr>Data Science Tools</vt:lpstr>
      <vt:lpstr>What is Data Science?</vt:lpstr>
      <vt:lpstr>Top Data Science Tools - Why is Python?</vt:lpstr>
      <vt:lpstr>When and how to use Python?</vt:lpstr>
      <vt:lpstr>Pandas</vt:lpstr>
      <vt:lpstr>Two Primary Data Structure Of Pandas:</vt:lpstr>
      <vt:lpstr>Pandas is well suited for:</vt:lpstr>
      <vt:lpstr>What is Pandas Good For?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SciPy</vt:lpstr>
      <vt:lpstr>Subpackages of SciPy</vt:lpstr>
      <vt:lpstr>Special Sub-Package ( scipy.special )</vt:lpstr>
      <vt:lpstr>Scikit-learn: Machine Learning in Python    </vt:lpstr>
      <vt:lpstr>Scikit-learn: Machine Learning in Python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Tools</dc:title>
  <cp:lastModifiedBy>Sudip Baral</cp:lastModifiedBy>
  <cp:revision>1</cp:revision>
  <dcterms:modified xsi:type="dcterms:W3CDTF">2016-11-29T20:34:48Z</dcterms:modified>
</cp:coreProperties>
</file>