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ED5-F5BB-4A88-93B5-F6503D1B6E54}" type="datetimeFigureOut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E031-A712-4A8A-AE3B-A0E0EAEE37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ED5-F5BB-4A88-93B5-F6503D1B6E54}" type="datetimeFigureOut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E031-A712-4A8A-AE3B-A0E0EAEE37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ED5-F5BB-4A88-93B5-F6503D1B6E54}" type="datetimeFigureOut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E031-A712-4A8A-AE3B-A0E0EAEE37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ED5-F5BB-4A88-93B5-F6503D1B6E54}" type="datetimeFigureOut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E031-A712-4A8A-AE3B-A0E0EAEE37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ED5-F5BB-4A88-93B5-F6503D1B6E54}" type="datetimeFigureOut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E031-A712-4A8A-AE3B-A0E0EAEE37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ED5-F5BB-4A88-93B5-F6503D1B6E54}" type="datetimeFigureOut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E031-A712-4A8A-AE3B-A0E0EAEE37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ED5-F5BB-4A88-93B5-F6503D1B6E54}" type="datetimeFigureOut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E031-A712-4A8A-AE3B-A0E0EAEE37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ED5-F5BB-4A88-93B5-F6503D1B6E54}" type="datetimeFigureOut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E031-A712-4A8A-AE3B-A0E0EAEE37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ED5-F5BB-4A88-93B5-F6503D1B6E54}" type="datetimeFigureOut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E031-A712-4A8A-AE3B-A0E0EAEE37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ED5-F5BB-4A88-93B5-F6503D1B6E54}" type="datetimeFigureOut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E031-A712-4A8A-AE3B-A0E0EAEE37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ED5-F5BB-4A88-93B5-F6503D1B6E54}" type="datetimeFigureOut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E031-A712-4A8A-AE3B-A0E0EAEE37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D3ED5-F5BB-4A88-93B5-F6503D1B6E54}" type="datetimeFigureOut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6E031-A712-4A8A-AE3B-A0E0EAEE37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1"/>
            <a:ext cx="7772400" cy="2691730"/>
          </a:xfrm>
        </p:spPr>
        <p:txBody>
          <a:bodyPr/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졸업작품 보고서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80312" y="3284984"/>
            <a:ext cx="1763688" cy="3384376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HY강B" pitchFamily="18" charset="-127"/>
                <a:ea typeface="HY강B" pitchFamily="18" charset="-127"/>
              </a:rPr>
              <a:t>조원</a:t>
            </a:r>
            <a:endParaRPr lang="en-US" altLang="ko-KR" sz="2400" dirty="0">
              <a:solidFill>
                <a:schemeClr val="bg2">
                  <a:lumMod val="1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HY강B" pitchFamily="18" charset="-127"/>
                <a:ea typeface="HY강B" pitchFamily="18" charset="-127"/>
              </a:rPr>
              <a:t>안현진</a:t>
            </a:r>
            <a:endParaRPr lang="en-US" altLang="ko-KR" sz="2400" dirty="0" smtClean="0">
              <a:solidFill>
                <a:schemeClr val="bg2">
                  <a:lumMod val="1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HY강B" pitchFamily="18" charset="-127"/>
                <a:ea typeface="HY강B" pitchFamily="18" charset="-127"/>
              </a:rPr>
              <a:t>윤소라</a:t>
            </a:r>
            <a:endParaRPr lang="en-US" altLang="ko-KR" sz="2400" dirty="0" smtClean="0">
              <a:solidFill>
                <a:schemeClr val="bg2">
                  <a:lumMod val="1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HY강B" pitchFamily="18" charset="-127"/>
                <a:ea typeface="HY강B" pitchFamily="18" charset="-127"/>
              </a:rPr>
              <a:t>정준영</a:t>
            </a:r>
            <a:endParaRPr lang="en-US" altLang="ko-KR" sz="2400" dirty="0" smtClean="0">
              <a:solidFill>
                <a:schemeClr val="bg2">
                  <a:lumMod val="1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HY강B" pitchFamily="18" charset="-127"/>
                <a:ea typeface="HY강B" pitchFamily="18" charset="-127"/>
              </a:rPr>
              <a:t>정현수</a:t>
            </a:r>
            <a:endParaRPr lang="en-US" altLang="ko-KR" sz="2400" dirty="0" smtClean="0">
              <a:solidFill>
                <a:schemeClr val="bg2">
                  <a:lumMod val="1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400" dirty="0" smtClean="0">
                <a:solidFill>
                  <a:schemeClr val="bg2">
                    <a:lumMod val="10000"/>
                  </a:schemeClr>
                </a:solidFill>
                <a:latin typeface="HY강B" pitchFamily="18" charset="-127"/>
                <a:ea typeface="HY강B" pitchFamily="18" charset="-127"/>
              </a:rPr>
              <a:t>최은</a:t>
            </a: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  <a:latin typeface="HY강B" pitchFamily="18" charset="-127"/>
                <a:ea typeface="HY강B" pitchFamily="18" charset="-127"/>
              </a:rPr>
              <a:t>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MODELING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7864" y="5229201"/>
            <a:ext cx="2952328" cy="792087"/>
          </a:xfrm>
        </p:spPr>
        <p:txBody>
          <a:bodyPr/>
          <a:lstStyle/>
          <a:p>
            <a:pPr>
              <a:buNone/>
            </a:pPr>
            <a:r>
              <a:rPr lang="ko-KR" altLang="en-US" b="1" dirty="0" smtClean="0"/>
              <a:t>관련된 디자인</a:t>
            </a:r>
            <a:endParaRPr lang="ko-KR" altLang="en-US" b="1" dirty="0"/>
          </a:p>
        </p:txBody>
      </p:sp>
      <p:pic>
        <p:nvPicPr>
          <p:cNvPr id="1026" name="Picture 2" descr="C:\Users\Administrator\Desktop\캡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268760"/>
            <a:ext cx="4198788" cy="3706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기대효과</a:t>
            </a:r>
            <a:r>
              <a:rPr lang="en-US" altLang="ko-KR" sz="4000" b="1" dirty="0" smtClean="0"/>
              <a:t>:</a:t>
            </a:r>
          </a:p>
          <a:p>
            <a:pPr>
              <a:buNone/>
            </a:pPr>
            <a:r>
              <a:rPr lang="ko-KR" altLang="en-US" sz="2000" b="1" dirty="0" smtClean="0"/>
              <a:t>열역학을 이용하여 온도의 최고점과 최저점으로 나뉘어 사람에게 적합한 온도를 측정해 맞추는 기능까지 접목시켜 우리 일상생활에 다른 사용에서도 간단히 접목 시킬 수 있는 역학과정이라 </a:t>
            </a:r>
            <a:endParaRPr lang="en-US" altLang="ko-KR" sz="2000" b="1" dirty="0" smtClean="0"/>
          </a:p>
          <a:p>
            <a:pPr>
              <a:buNone/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무선을 이용한다면 크게 다른 제품과 비교 될 수 있는 제품이라 생각 듭니다</a:t>
            </a:r>
            <a:r>
              <a:rPr lang="en-US" altLang="ko-KR" sz="2000" b="1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작품 명</a:t>
            </a:r>
            <a:r>
              <a:rPr lang="en-US" altLang="ko-KR" dirty="0" smtClean="0"/>
              <a:t>:</a:t>
            </a:r>
            <a:r>
              <a:rPr lang="en-US" altLang="ko-KR" b="1" dirty="0" smtClean="0"/>
              <a:t>(</a:t>
            </a:r>
            <a:r>
              <a:rPr lang="ko-KR" altLang="en-US" b="1" dirty="0"/>
              <a:t>고층건물의 계단청소로봇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작품에 대한 동기부여</a:t>
            </a:r>
            <a:r>
              <a:rPr lang="en-US" altLang="ko-KR" b="1" dirty="0" smtClean="0"/>
              <a:t>:</a:t>
            </a:r>
          </a:p>
          <a:p>
            <a:endParaRPr lang="en-US" altLang="ko-KR" b="1" dirty="0"/>
          </a:p>
          <a:p>
            <a:pPr>
              <a:buNone/>
            </a:pPr>
            <a:r>
              <a:rPr lang="ko-KR" altLang="en-US" sz="2200" dirty="0" smtClean="0"/>
              <a:t>    </a:t>
            </a:r>
            <a:r>
              <a:rPr lang="ko-KR" altLang="en-US" sz="2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현재 </a:t>
            </a:r>
            <a:r>
              <a:rPr lang="ko-KR" altLang="en-US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청소로봇은 평지만 청소 가능한 로봇이 개발되어 상용화 되었습니다</a:t>
            </a:r>
            <a:r>
              <a:rPr lang="en-US" altLang="ko-KR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r>
              <a:rPr lang="ko-KR" altLang="en-US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하지만 평지청소로봇은 로봇의 크기도 </a:t>
            </a:r>
            <a:r>
              <a:rPr lang="ko-KR" altLang="en-US" sz="2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정해있고 </a:t>
            </a:r>
            <a:r>
              <a:rPr lang="ko-KR" altLang="en-US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평지에는 청소로봇이 진입이 불가능한 위치나 장애물로 인하여 로봇으로 청소하기 힘든 위치도 존재합니다</a:t>
            </a:r>
            <a:r>
              <a:rPr lang="en-US" altLang="ko-KR" sz="2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>
              <a:buNone/>
            </a:pPr>
            <a:r>
              <a:rPr lang="en-US" altLang="ko-KR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2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</a:t>
            </a:r>
            <a:r>
              <a:rPr lang="ko-KR" altLang="en-US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하지만 계단은 동일한 크기와 길이를 가지고 있습니다</a:t>
            </a:r>
            <a:r>
              <a:rPr lang="en-US" altLang="ko-KR" sz="2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>
              <a:buNone/>
            </a:pPr>
            <a:r>
              <a:rPr lang="en-US" altLang="ko-KR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2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</a:t>
            </a:r>
            <a:r>
              <a:rPr lang="ko-KR" altLang="en-US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로봇의 크기도 어느 정도 제한이 없으며 장애물도 없기 때문에 일정하게 청소가 가능합니다</a:t>
            </a:r>
            <a:r>
              <a:rPr lang="en-US" altLang="ko-KR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endParaRPr lang="en-US" altLang="ko-KR" sz="22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r>
              <a:rPr lang="en-US" altLang="ko-KR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2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</a:t>
            </a:r>
            <a:r>
              <a:rPr lang="ko-KR" altLang="en-US" sz="2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또한 </a:t>
            </a:r>
            <a:r>
              <a:rPr lang="ko-KR" altLang="en-US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현재 계단청소로봇은 상용화가 되어 있지 않은 상태입니다</a:t>
            </a:r>
            <a:r>
              <a:rPr lang="en-US" altLang="ko-KR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r>
              <a:rPr lang="ko-KR" altLang="en-US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따라서 계단청소로봇을 개발하여 상용화를 하여 모든 계단을 청소할 필요성이 있습니다</a:t>
            </a:r>
            <a:r>
              <a:rPr lang="en-US" altLang="ko-KR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endParaRPr lang="ko-KR" altLang="en-US" sz="22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ko-KR" altLang="en-US" sz="3600" b="1" dirty="0" smtClean="0"/>
              <a:t>구체적 목표</a:t>
            </a:r>
            <a:r>
              <a:rPr lang="en-US" altLang="ko-KR" sz="3600" b="1" dirty="0" smtClean="0"/>
              <a:t>:</a:t>
            </a:r>
          </a:p>
          <a:p>
            <a:endParaRPr lang="en-US" altLang="ko-KR" sz="3600" b="1" dirty="0" smtClean="0"/>
          </a:p>
          <a:p>
            <a:pPr>
              <a:buNone/>
            </a:pPr>
            <a:endParaRPr lang="en-US" altLang="ko-KR" sz="3600" b="1" dirty="0" smtClean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가정에서도 </a:t>
            </a:r>
            <a:r>
              <a:rPr lang="ko-KR" altLang="en-US" sz="2400" dirty="0">
                <a:latin typeface="Adobe 고딕 Std B" pitchFamily="34" charset="-127"/>
                <a:ea typeface="Adobe 고딕 Std B" pitchFamily="34" charset="-127"/>
              </a:rPr>
              <a:t>청소용 로봇이 존재하지만 평지만 청소가 가능합니다</a:t>
            </a:r>
            <a:r>
              <a:rPr lang="en-US" altLang="ko-KR" sz="2400" dirty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sz="2400" dirty="0">
                <a:latin typeface="Adobe 고딕 Std B" pitchFamily="34" charset="-127"/>
                <a:ea typeface="Adobe 고딕 Std B" pitchFamily="34" charset="-127"/>
              </a:rPr>
              <a:t>평지만 청소하는 것이 아닌 계단도 청소하는 로봇이 개발 되어야 합니다</a:t>
            </a:r>
            <a:r>
              <a:rPr lang="en-US" altLang="ko-KR" sz="2400" dirty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sz="2400" dirty="0">
                <a:latin typeface="Adobe 고딕 Std B" pitchFamily="34" charset="-127"/>
                <a:ea typeface="Adobe 고딕 Std B" pitchFamily="34" charset="-127"/>
              </a:rPr>
              <a:t>따라서 계단청소로봇을 개발하려고 합니다</a:t>
            </a:r>
            <a:r>
              <a:rPr lang="en-US" altLang="ko-KR" sz="2400" dirty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sz="2400" dirty="0">
                <a:latin typeface="Adobe 고딕 Std B" pitchFamily="34" charset="-127"/>
                <a:ea typeface="Adobe 고딕 Std B" pitchFamily="34" charset="-127"/>
              </a:rPr>
              <a:t>일상생활에서 사람에게 도움이 되는 또 하나의 로봇인 </a:t>
            </a:r>
            <a:r>
              <a:rPr lang="en-US" altLang="ko-KR" sz="2400" dirty="0">
                <a:latin typeface="Adobe 고딕 Std B" pitchFamily="34" charset="-127"/>
                <a:ea typeface="Adobe 고딕 Std B" pitchFamily="34" charset="-127"/>
              </a:rPr>
              <a:t>&lt; </a:t>
            </a:r>
            <a:r>
              <a:rPr lang="ko-KR" altLang="en-US" sz="2400" dirty="0">
                <a:latin typeface="Adobe 고딕 Std B" pitchFamily="34" charset="-127"/>
                <a:ea typeface="Adobe 고딕 Std B" pitchFamily="34" charset="-127"/>
              </a:rPr>
              <a:t>계단청소로봇 </a:t>
            </a:r>
            <a:r>
              <a:rPr lang="en-US" altLang="ko-KR" sz="2400" dirty="0">
                <a:latin typeface="Adobe 고딕 Std B" pitchFamily="34" charset="-127"/>
                <a:ea typeface="Adobe 고딕 Std B" pitchFamily="34" charset="-127"/>
              </a:rPr>
              <a:t>&gt; </a:t>
            </a:r>
            <a:r>
              <a:rPr lang="ko-KR" altLang="en-US" sz="2400" dirty="0">
                <a:latin typeface="Adobe 고딕 Std B" pitchFamily="34" charset="-127"/>
                <a:ea typeface="Adobe 고딕 Std B" pitchFamily="34" charset="-127"/>
              </a:rPr>
              <a:t>지금 아이디어를 내 봅니다</a:t>
            </a:r>
            <a:r>
              <a:rPr lang="en-US" altLang="ko-KR" sz="2400" dirty="0">
                <a:latin typeface="Adobe 고딕 Std B" pitchFamily="34" charset="-127"/>
                <a:ea typeface="Adobe 고딕 Std B" pitchFamily="34" charset="-127"/>
              </a:rPr>
              <a:t>. </a:t>
            </a:r>
            <a:endParaRPr lang="ko-KR" altLang="en-US" sz="2400" dirty="0">
              <a:latin typeface="Adobe 고딕 Std B" pitchFamily="34" charset="-127"/>
              <a:ea typeface="Adobe 고딕 Std B" pitchFamily="34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ko-KR" altLang="en-US" b="1" dirty="0" smtClean="0"/>
              <a:t>설계도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395536" y="1196752"/>
            <a:ext cx="82089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크게 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3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개의 바디를 지닌 계단청소로봇을 개발할 것입니다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  <a:p>
            <a:pPr fontAlgn="base"/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각 양쪽바디엔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옴이니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모터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을 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2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개씩 사용하여 총 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4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개의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옴이니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모터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을 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이용하여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전후 좌우 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이동이 용이한 구동방식을 이용할 것입니다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. </a:t>
            </a:r>
            <a:endParaRPr lang="en-US" altLang="ko-KR" sz="2000" dirty="0" smtClean="0">
              <a:latin typeface="Adobe 고딕 Std B" pitchFamily="34" charset="-127"/>
              <a:ea typeface="Adobe 고딕 Std B" pitchFamily="34" charset="-127"/>
            </a:endParaRPr>
          </a:p>
          <a:p>
            <a:pPr fontAlgn="base"/>
            <a:endParaRPr lang="en-US" altLang="ko-KR" sz="2000" dirty="0" smtClean="0">
              <a:latin typeface="Adobe 고딕 Std B" pitchFamily="34" charset="-127"/>
              <a:ea typeface="Adobe 고딕 Std B" pitchFamily="34" charset="-127"/>
            </a:endParaRPr>
          </a:p>
          <a:p>
            <a:pPr fontAlgn="base"/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또한 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3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개의 몸통은 서로 슬라이드 형식으로 이루어져 있어 위아래로 작동이 가능합니다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계단을 하나씩 오르내릴 때는 한 개의 바디가 슬라이드형식으로 구동하여 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3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개의 바디가 계단을 오르내릴 것입니다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계단을 좌우로 청소할 때에는 사이드에 있는 보조 바퀴를 이용하여 몸체를 살짝 들어 먼지 및 쓰레기를 흡입하기 위한 준비를 진행합니다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. </a:t>
            </a:r>
            <a:endParaRPr lang="en-US" altLang="ko-KR" sz="2000" dirty="0" smtClean="0">
              <a:latin typeface="Adobe 고딕 Std B" pitchFamily="34" charset="-127"/>
              <a:ea typeface="Adobe 고딕 Std B" pitchFamily="34" charset="-127"/>
            </a:endParaRPr>
          </a:p>
          <a:p>
            <a:pPr fontAlgn="base"/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  <a:p>
            <a:pPr fontAlgn="base"/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준비가 완료되면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옴이니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모터를 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구동시켜 좌우로 이동하며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합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입구 에 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먼지 및 쓰레기 청소를 진행합니다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위의 내용을 반복하여 계단 청소를 진행합니다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계단 청소로봇의 바디는 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3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개로 나눠있기 때문에 먼지 및 쓰레기를 모으는 곳으로 한 바디를 사용하며 투명한 케이스로 제작하여 청소한 먼지 양이 눈으로 확인 가능하도록 만들 것입니다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나머지 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2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개의 바디에는 그 외에 필요한 부품 및 자재를 넣을 것입니다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. 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MODELING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184995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예시모형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등각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투 상법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         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예시 밑면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8" name="Picture 4" descr="C:\Users\Administrator\Desktop\noname0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2647950" cy="3533775"/>
          </a:xfrm>
          <a:prstGeom prst="rect">
            <a:avLst/>
          </a:prstGeom>
          <a:noFill/>
        </p:spPr>
      </p:pic>
      <p:pic>
        <p:nvPicPr>
          <p:cNvPr id="1030" name="Picture 6" descr="C:\Users\Administrator\Desktop\noname01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412776"/>
            <a:ext cx="2520280" cy="34356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260648"/>
            <a:ext cx="8363272" cy="640871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5800" b="1" dirty="0" smtClean="0"/>
              <a:t>기대효과</a:t>
            </a:r>
            <a:r>
              <a:rPr lang="en-US" altLang="ko-KR" sz="5800" b="1" dirty="0" smtClean="0"/>
              <a:t>:</a:t>
            </a:r>
          </a:p>
          <a:p>
            <a:pPr fontAlgn="base"/>
            <a:endParaRPr lang="ko-KR" altLang="en-US" dirty="0" smtClean="0"/>
          </a:p>
          <a:p>
            <a:pPr fontAlgn="base">
              <a:buNone/>
            </a:pPr>
            <a:r>
              <a:rPr lang="ko-KR" altLang="en-US" dirty="0" smtClean="0"/>
              <a:t> 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계단청소로봇을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만드는 아이디어를 구현함으로써 계단청소를 로봇이 하기 때문에 청소하는 사람의 노동력이 감소하여 경제적으로 돈을 절약할 수 있습니다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또한 계단 청소를 통하여 깨끗한 환경을 유지할 수 있습니다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청소하는 로봇이기 때문에 청소를 통하여 환경을 좀 더 생각할 수 있는 계기가 될 수 있습니다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pPr fontAlgn="base">
              <a:buNone/>
            </a:pPr>
            <a:endParaRPr lang="ko-KR" altLang="en-US" dirty="0" smtClean="0">
              <a:latin typeface="HY강M" pitchFamily="18" charset="-127"/>
              <a:ea typeface="HY강M" pitchFamily="18" charset="-127"/>
            </a:endParaRPr>
          </a:p>
          <a:p>
            <a:pPr fontAlgn="base"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   그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외에 다른 방법의 효과로는 계단청소로봇이 계단 청소만 하는 것이 아니라 그 이외에도 고층건물 같은 경우는 사람들의 왕래가 비교적 적기 때문에 어떤 사고가 발생되어도 발견 가능성이 매우 적습니다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이때 계단청소로봇에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CCTV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를 탑재하여 실시간으로 확인할 수 있는 기능을 추가한다면 이동식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CCTV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 되어 사고 발생 시 발견을 빨리 할 수 있습니다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또한 사고 발생 시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경보 음 을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울릴 수 있는 기능들을 넣는다면 범죄예방 및 사고 발생 시 신속하게 대응할 수 있는 능력이 생길 것으로 봅니다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pPr fontAlgn="base">
              <a:buNone/>
            </a:pPr>
            <a:endParaRPr lang="ko-KR" altLang="en-US" dirty="0" smtClean="0">
              <a:latin typeface="HY강M" pitchFamily="18" charset="-127"/>
              <a:ea typeface="HY강M" pitchFamily="18" charset="-127"/>
            </a:endParaRPr>
          </a:p>
          <a:p>
            <a:pPr fontAlgn="base">
              <a:buNone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   이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아이디어를 통하여 실제로 종합설계과목 시간에 아이디어를 내고 졸업 작품으로 제작을 해볼 기회가 있습니다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실제 계단청소로봇을 만들어보고 테스트를 통하여 팀원과 소통을 통하여 피드백을 받고 문제점을 보완하여 만든다면 청소를 통한 주변 환경을 깨끗이 할 수 있을 것으로 보입니다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그 외에도 위의 말처럼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CCTV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나 경보음 등을 추가하여 구성한다면 좀 더 다른 방향으로써의 활용 가능성도 있습니다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작품 명</a:t>
            </a:r>
            <a:r>
              <a:rPr lang="en-US" altLang="ko-KR" dirty="0" smtClean="0"/>
              <a:t>: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무선미니방</a:t>
            </a:r>
            <a:r>
              <a:rPr lang="ko-KR" altLang="en-US" b="1" dirty="0" smtClean="0"/>
              <a:t>석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r>
              <a:rPr lang="ko-KR" altLang="en-US" b="1" dirty="0" smtClean="0"/>
              <a:t>작품에 대한 동기부여</a:t>
            </a:r>
            <a:r>
              <a:rPr lang="en-US" altLang="ko-KR" b="1" dirty="0" smtClean="0"/>
              <a:t>:</a:t>
            </a:r>
            <a:endParaRPr lang="en-US" altLang="ko-KR" b="1" dirty="0"/>
          </a:p>
          <a:p>
            <a:pPr>
              <a:buNone/>
            </a:pP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회사 내 학교에서나 추운 날씨에 따뜻한 자리에 앉을 수 있도록 현대인들의 건강을 지켜주는 친환경 미니방석</a:t>
            </a:r>
            <a:endParaRPr lang="en-US" altLang="ko-KR" sz="2200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r>
              <a:rPr lang="en-US" altLang="ko-KR" sz="2200" dirty="0" smtClean="0">
                <a:latin typeface="HY강B" pitchFamily="18" charset="-127"/>
                <a:ea typeface="HY강B" pitchFamily="18" charset="-127"/>
              </a:rPr>
              <a:t>    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더운 날씨 에도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 사용하는 </a:t>
            </a:r>
            <a:r>
              <a:rPr lang="ko-KR" altLang="en-US" sz="2200" dirty="0" err="1" smtClean="0">
                <a:latin typeface="HY강B" pitchFamily="18" charset="-127"/>
                <a:ea typeface="HY강B" pitchFamily="18" charset="-127"/>
              </a:rPr>
              <a:t>쿨링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 가능한 미니방석</a:t>
            </a:r>
            <a:r>
              <a:rPr lang="ko-KR" altLang="en-US" sz="2200" dirty="0" smtClean="0">
                <a:latin typeface="HY강B" pitchFamily="18" charset="-127"/>
                <a:ea typeface="HY강B" pitchFamily="18" charset="-127"/>
              </a:rPr>
              <a:t> 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5505475"/>
          </a:xfrm>
        </p:spPr>
        <p:txBody>
          <a:bodyPr/>
          <a:lstStyle/>
          <a:p>
            <a:r>
              <a:rPr lang="ko-KR" altLang="en-US" sz="4000" b="1" dirty="0" smtClean="0"/>
              <a:t>구체적 목표</a:t>
            </a:r>
            <a:r>
              <a:rPr lang="en-US" altLang="ko-KR" sz="4000" b="1" dirty="0" smtClean="0"/>
              <a:t>: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열선을 이용하여 따듯해지는 그리고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냉선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을 이용하여 열을 식혀주는 무선 미니방석으로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ON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또는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OFF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형식으로 이루어진 방석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ko-KR" altLang="en-US" b="1" dirty="0" smtClean="0"/>
              <a:t>설계도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두 가지 기능 선을 이용하여 온도 조절을 해주고 매트는 방수로 빨래하기 쉽게 커버 형인 재질을 별도로 준비하여 만든 버튼 식 그리고 접 이식 방석이다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596</Words>
  <Application>Microsoft Office PowerPoint</Application>
  <PresentationFormat>화면 슬라이드 쇼(4:3)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졸업작품 보고서</vt:lpstr>
      <vt:lpstr>슬라이드 2</vt:lpstr>
      <vt:lpstr>슬라이드 3</vt:lpstr>
      <vt:lpstr>슬라이드 4</vt:lpstr>
      <vt:lpstr>MODELING</vt:lpstr>
      <vt:lpstr>슬라이드 6</vt:lpstr>
      <vt:lpstr>슬라이드 7</vt:lpstr>
      <vt:lpstr>슬라이드 8</vt:lpstr>
      <vt:lpstr>슬라이드 9</vt:lpstr>
      <vt:lpstr>MODELING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보고서</dc:title>
  <dc:creator>Windows 사용자</dc:creator>
  <cp:lastModifiedBy>Windows 사용자</cp:lastModifiedBy>
  <cp:revision>13</cp:revision>
  <dcterms:created xsi:type="dcterms:W3CDTF">2018-11-05T05:59:54Z</dcterms:created>
  <dcterms:modified xsi:type="dcterms:W3CDTF">2018-11-05T08:21:49Z</dcterms:modified>
</cp:coreProperties>
</file>