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2" r:id="rId17"/>
    <p:sldId id="273" r:id="rId18"/>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F15528-21DE-4FAA-801E-634DDDAF4B2B}" type="slidenum">
              <a:rPr/>
            </a:fld>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a:fld>
            <a:endParaRPr lang="en-US"/>
          </a:p>
        </p:txBody>
      </p:sp>
      <p:sp>
        <p:nvSpPr>
          <p:cNvPr id="5" name="Footer Placeholder 4"/>
          <p:cNvSpPr>
            <a:spLocks noGrp="1"/>
          </p:cNvSpPr>
          <p:nvPr>
            <p:ph type="ftr" sz="quarter" idx="11"/>
          </p:nvPr>
        </p:nvSpPr>
        <p:spPr/>
        <p:txBody>
          <a:bodyPr/>
          <a:p/>
        </p:txBody>
      </p:sp>
      <p:sp>
        <p:nvSpPr>
          <p:cNvPr id="6" name="Slide Number Placeholder 5"/>
          <p:cNvSpPr>
            <a:spLocks noGrp="1"/>
          </p:cNvSpPr>
          <p:nvPr>
            <p:ph type="sldNum" sz="quarter" idx="12"/>
          </p:nvPr>
        </p:nvSpPr>
        <p:spPr/>
        <p:txBody>
          <a:bodyPr/>
          <a:p>
            <a:fld id="{B6F15528-21DE-4FAA-801E-634DDDAF4B2B}" type="slidenum">
              <a:rPr/>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D8BD707-D9CF-40AE-B4C6-C98DA3205C09}" type="datetimeFigureOut">
              <a:rPr lang="en-US"/>
            </a:fld>
            <a:endParaRPr lang="en-US"/>
          </a:p>
        </p:txBody>
      </p:sp>
      <p:sp>
        <p:nvSpPr>
          <p:cNvPr id="6" name="Footer Placeholder 5"/>
          <p:cNvSpPr>
            <a:spLocks noGrp="1"/>
          </p:cNvSpPr>
          <p:nvPr>
            <p:ph type="ftr" sz="quarter" idx="11"/>
          </p:nvPr>
        </p:nvSpPr>
        <p:spPr/>
        <p:txBody>
          <a:bodyPr/>
          <a:p/>
        </p:txBody>
      </p:sp>
      <p:sp>
        <p:nvSpPr>
          <p:cNvPr id="7" name="Slide Number Placeholder 6"/>
          <p:cNvSpPr>
            <a:spLocks noGrp="1"/>
          </p:cNvSpPr>
          <p:nvPr>
            <p:ph type="sldNum" sz="quarter" idx="12"/>
          </p:nvPr>
        </p:nvSpPr>
        <p:spPr/>
        <p:txBody>
          <a:bodyPr/>
          <a:p>
            <a:fld id="{B6F15528-21DE-4FAA-801E-634DDDAF4B2B}" type="slidenum">
              <a:rPr/>
            </a:fld>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D8BD707-D9CF-40AE-B4C6-C98DA3205C09}" type="datetimeFigureOut">
              <a:rPr lang="en-US"/>
            </a:fld>
            <a:endParaRPr lang="en-US"/>
          </a:p>
        </p:txBody>
      </p:sp>
      <p:sp>
        <p:nvSpPr>
          <p:cNvPr id="4" name="Footer Placeholder 3"/>
          <p:cNvSpPr>
            <a:spLocks noGrp="1"/>
          </p:cNvSpPr>
          <p:nvPr>
            <p:ph type="ftr" sz="quarter" idx="11"/>
          </p:nvPr>
        </p:nvSpPr>
        <p:spPr/>
        <p:txBody>
          <a:bodyPr/>
          <a:p/>
        </p:txBody>
      </p:sp>
      <p:sp>
        <p:nvSpPr>
          <p:cNvPr id="5" name="Slide Number Placeholder 4"/>
          <p:cNvSpPr>
            <a:spLocks noGrp="1"/>
          </p:cNvSpPr>
          <p:nvPr>
            <p:ph type="sldNum" sz="quarter" idx="12"/>
          </p:nvPr>
        </p:nvSpPr>
        <p:spPr/>
        <p:txBody>
          <a:bodyPr/>
          <a:p>
            <a:fld id="{B6F15528-21DE-4FAA-801E-634DDDAF4B2B}" type="slidenum">
              <a:rPr/>
            </a:fld>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D8BD707-D9CF-40AE-B4C6-C98DA3205C09}" type="datetimeFigureOut">
              <a:rPr lang="en-US"/>
            </a:fld>
            <a:endParaRPr lang="en-US"/>
          </a:p>
        </p:txBody>
      </p:sp>
      <p:sp>
        <p:nvSpPr>
          <p:cNvPr id="3" name="Footer Placeholder 2"/>
          <p:cNvSpPr>
            <a:spLocks noGrp="1"/>
          </p:cNvSpPr>
          <p:nvPr>
            <p:ph type="ftr" sz="quarter" idx="11"/>
          </p:nvPr>
        </p:nvSpPr>
        <p:spPr/>
        <p:txBody>
          <a:bodyPr/>
          <a:p/>
        </p:txBody>
      </p:sp>
      <p:sp>
        <p:nvSpPr>
          <p:cNvPr id="4" name="Slide Number Placeholder 3"/>
          <p:cNvSpPr>
            <a:spLocks noGrp="1"/>
          </p:cNvSpPr>
          <p:nvPr>
            <p:ph type="sldNum" sz="quarter" idx="12"/>
          </p:nvPr>
        </p:nvSpPr>
        <p:spPr/>
        <p:txBody>
          <a:bodyPr/>
          <a:p>
            <a:fld id="{B6F15528-21DE-4FAA-801E-634DDDAF4B2B}" type="slidenum">
              <a:rPr/>
            </a:fld>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D8BD707-D9CF-40AE-B4C6-C98DA3205C09}" type="datetimeFigureOut">
              <a:rPr lang="en-US"/>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3.jpeg"/><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93276" y="6129654"/>
            <a:ext cx="100965" cy="197485"/>
          </a:xfrm>
          <a:prstGeom prst="rect">
            <a:avLst/>
          </a:prstGeom>
        </p:spPr>
        <p:txBody>
          <a:bodyPr vert="horz" wrap="square" lIns="0" tIns="15875" rIns="0" bIns="0" rtlCol="0">
            <a:spAutoFit/>
          </a:bodyPr>
          <a:lstStyle/>
          <a:p>
            <a:pPr marL="12700">
              <a:lnSpc>
                <a:spcPct val="100000"/>
              </a:lnSpc>
              <a:spcBef>
                <a:spcPts val="125"/>
              </a:spcBef>
            </a:pPr>
            <a:r>
              <a:rPr sz="1100" spc="10" dirty="0">
                <a:solidFill>
                  <a:srgbClr val="2C926B"/>
                </a:solidFill>
                <a:latin typeface="Trebuchet MS" panose="020B0603020202020204"/>
                <a:cs typeface="Trebuchet MS" panose="020B0603020202020204"/>
              </a:rPr>
              <a:t>1</a:t>
            </a:r>
            <a:endParaRPr sz="1100">
              <a:latin typeface="Trebuchet MS" panose="020B0603020202020204"/>
              <a:cs typeface="Trebuchet MS" panose="020B0603020202020204"/>
            </a:endParaRPr>
          </a:p>
        </p:txBody>
      </p:sp>
      <p:pic>
        <p:nvPicPr>
          <p:cNvPr id="5" name="object 5"/>
          <p:cNvPicPr/>
          <p:nvPr/>
        </p:nvPicPr>
        <p:blipFill>
          <a:blip r:embed="rId1" cstate="print"/>
          <a:stretch>
            <a:fillRect/>
          </a:stretch>
        </p:blipFill>
        <p:spPr>
          <a:xfrm>
            <a:off x="1666875" y="6467475"/>
            <a:ext cx="76200" cy="177800"/>
          </a:xfrm>
          <a:prstGeom prst="rect">
            <a:avLst/>
          </a:prstGeom>
        </p:spPr>
      </p:pic>
      <p:sp>
        <p:nvSpPr>
          <p:cNvPr id="7" name="Text Box 6"/>
          <p:cNvSpPr txBox="1"/>
          <p:nvPr/>
        </p:nvSpPr>
        <p:spPr>
          <a:xfrm>
            <a:off x="3810000" y="2286000"/>
            <a:ext cx="5273675" cy="2696845"/>
          </a:xfrm>
          <a:prstGeom prst="rect">
            <a:avLst/>
          </a:prstGeom>
          <a:noFill/>
        </p:spPr>
        <p:txBody>
          <a:bodyPr wrap="square" rtlCol="0">
            <a:noAutofit/>
          </a:bodyPr>
          <a:p>
            <a:pPr algn="l"/>
            <a:r>
              <a:rPr lang="en-GB" sz="2400">
                <a:sym typeface="+mn-ea"/>
              </a:rPr>
              <a:t>NAME : </a:t>
            </a:r>
            <a:r>
              <a:rPr lang="en-US" altLang="en-GB" sz="2400">
                <a:sym typeface="+mn-ea"/>
              </a:rPr>
              <a:t>VENKATA SAI POOJITHA</a:t>
            </a:r>
            <a:endParaRPr lang="en-GB" sz="2400"/>
          </a:p>
          <a:p>
            <a:pPr algn="l"/>
            <a:r>
              <a:rPr lang="en-GB" sz="2400">
                <a:sym typeface="+mn-ea"/>
              </a:rPr>
              <a:t>Skillbuild email id : </a:t>
            </a:r>
            <a:r>
              <a:rPr lang="en-US" altLang="en-GB" sz="2400">
                <a:sym typeface="+mn-ea"/>
              </a:rPr>
              <a:t>saipoojitha2111@gmail.com</a:t>
            </a:r>
            <a:endParaRPr lang="en-GB" sz="2400"/>
          </a:p>
          <a:p>
            <a:pPr algn="l"/>
            <a:r>
              <a:rPr lang="en-GB" sz="2400">
                <a:sym typeface="+mn-ea"/>
              </a:rPr>
              <a:t>College name : avanthi institute of engineering and technology.</a:t>
            </a:r>
            <a:endParaRPr lang="en-GB" sz="2400"/>
          </a:p>
          <a:p>
            <a:pPr algn="l"/>
            <a:r>
              <a:rPr lang="en-GB" sz="2400">
                <a:sym typeface="+mn-ea"/>
              </a:rPr>
              <a:t>College state : Andhra Pradesh.</a:t>
            </a:r>
            <a:endParaRPr lang="en-US" sz="2400"/>
          </a:p>
        </p:txBody>
      </p:sp>
      <p:sp>
        <p:nvSpPr>
          <p:cNvPr id="8" name="Text Box 7"/>
          <p:cNvSpPr txBox="1"/>
          <p:nvPr/>
        </p:nvSpPr>
        <p:spPr>
          <a:xfrm>
            <a:off x="3992245" y="770255"/>
            <a:ext cx="4064000" cy="645160"/>
          </a:xfrm>
          <a:prstGeom prst="rect">
            <a:avLst/>
          </a:prstGeom>
          <a:noFill/>
        </p:spPr>
        <p:txBody>
          <a:bodyPr wrap="square" rtlCol="0">
            <a:spAutoFit/>
          </a:bodyPr>
          <a:p>
            <a:r>
              <a:rPr lang="en-US" sz="3600"/>
              <a:t>FINAL PROJECT</a:t>
            </a:r>
            <a:endParaRPr lang="en-US"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p:txBody>
      </p:sp>
      <p:pic>
        <p:nvPicPr>
          <p:cNvPr id="5" name="object 5"/>
          <p:cNvPicPr/>
          <p:nvPr/>
        </p:nvPicPr>
        <p:blipFill>
          <a:blip r:embed="rId1" cstate="print"/>
          <a:stretch>
            <a:fillRect/>
          </a:stretch>
        </p:blipFill>
        <p:spPr>
          <a:xfrm>
            <a:off x="1666875" y="6467475"/>
            <a:ext cx="76200" cy="180975"/>
          </a:xfrm>
          <a:prstGeom prst="rect">
            <a:avLst/>
          </a:prstGeom>
        </p:spPr>
      </p:pic>
      <p:sp>
        <p:nvSpPr>
          <p:cNvPr id="6" name="object 6"/>
          <p:cNvSpPr txBox="1"/>
          <p:nvPr/>
        </p:nvSpPr>
        <p:spPr>
          <a:xfrm>
            <a:off x="444817" y="824623"/>
            <a:ext cx="8252459" cy="4840605"/>
          </a:xfrm>
          <a:prstGeom prst="rect">
            <a:avLst/>
          </a:prstGeom>
        </p:spPr>
        <p:txBody>
          <a:bodyPr vert="horz" wrap="square" lIns="0" tIns="259080" rIns="0" bIns="0" rtlCol="0">
            <a:spAutoFit/>
          </a:bodyPr>
          <a:lstStyle/>
          <a:p>
            <a:pPr marL="12700">
              <a:lnSpc>
                <a:spcPct val="100000"/>
              </a:lnSpc>
              <a:spcBef>
                <a:spcPts val="2040"/>
              </a:spcBef>
            </a:pPr>
            <a:r>
              <a:rPr sz="2750" b="1" u="heavy" spc="25" dirty="0">
                <a:uFill>
                  <a:solidFill>
                    <a:srgbClr val="000000"/>
                  </a:solidFill>
                </a:uFill>
                <a:latin typeface="Times New Roman" panose="02020603050405020304"/>
                <a:cs typeface="Times New Roman" panose="02020603050405020304"/>
              </a:rPr>
              <a:t>Components</a:t>
            </a:r>
            <a:r>
              <a:rPr sz="2750" b="1" u="heavy" spc="15" dirty="0">
                <a:uFill>
                  <a:solidFill>
                    <a:srgbClr val="000000"/>
                  </a:solidFill>
                </a:uFill>
                <a:latin typeface="Times New Roman" panose="02020603050405020304"/>
                <a:cs typeface="Times New Roman" panose="02020603050405020304"/>
              </a:rPr>
              <a:t> </a:t>
            </a:r>
            <a:r>
              <a:rPr sz="2750" b="1" u="heavy" spc="25" dirty="0">
                <a:uFill>
                  <a:solidFill>
                    <a:srgbClr val="000000"/>
                  </a:solidFill>
                </a:uFill>
                <a:latin typeface="Times New Roman" panose="02020603050405020304"/>
                <a:cs typeface="Times New Roman" panose="02020603050405020304"/>
              </a:rPr>
              <a:t>of</a:t>
            </a:r>
            <a:r>
              <a:rPr sz="2750" b="1" u="heavy" spc="-10" dirty="0">
                <a:uFill>
                  <a:solidFill>
                    <a:srgbClr val="000000"/>
                  </a:solidFill>
                </a:uFill>
                <a:latin typeface="Times New Roman" panose="02020603050405020304"/>
                <a:cs typeface="Times New Roman" panose="02020603050405020304"/>
              </a:rPr>
              <a:t> </a:t>
            </a:r>
            <a:r>
              <a:rPr sz="2750" b="1" u="heavy" spc="15" dirty="0">
                <a:uFill>
                  <a:solidFill>
                    <a:srgbClr val="000000"/>
                  </a:solidFill>
                </a:uFill>
                <a:latin typeface="Times New Roman" panose="02020603050405020304"/>
                <a:cs typeface="Times New Roman" panose="02020603050405020304"/>
              </a:rPr>
              <a:t>Keylogger</a:t>
            </a:r>
            <a:r>
              <a:rPr sz="2750" b="1" u="heavy" spc="-25" dirty="0">
                <a:uFill>
                  <a:solidFill>
                    <a:srgbClr val="000000"/>
                  </a:solidFill>
                </a:uFill>
                <a:latin typeface="Times New Roman" panose="02020603050405020304"/>
                <a:cs typeface="Times New Roman" panose="02020603050405020304"/>
              </a:rPr>
              <a:t> </a:t>
            </a:r>
            <a:r>
              <a:rPr sz="2750" b="1" u="heavy" spc="20" dirty="0">
                <a:uFill>
                  <a:solidFill>
                    <a:srgbClr val="000000"/>
                  </a:solidFill>
                </a:uFill>
                <a:latin typeface="Times New Roman" panose="02020603050405020304"/>
                <a:cs typeface="Times New Roman" panose="02020603050405020304"/>
              </a:rPr>
              <a:t>Models:</a:t>
            </a:r>
            <a:endParaRPr sz="2750">
              <a:latin typeface="Times New Roman" panose="02020603050405020304"/>
              <a:cs typeface="Times New Roman" panose="02020603050405020304"/>
            </a:endParaRPr>
          </a:p>
          <a:p>
            <a:pPr marL="355600" indent="-343535">
              <a:lnSpc>
                <a:spcPct val="100000"/>
              </a:lnSpc>
              <a:spcBef>
                <a:spcPts val="1425"/>
              </a:spcBef>
              <a:buFont typeface="Wingdings" panose="05000000000000000000"/>
              <a:buChar char=""/>
              <a:tabLst>
                <a:tab pos="356235" algn="l"/>
              </a:tabLst>
            </a:pPr>
            <a:r>
              <a:rPr sz="2000" b="1" u="heavy" spc="-25" dirty="0">
                <a:uFill>
                  <a:solidFill>
                    <a:srgbClr val="000000"/>
                  </a:solidFill>
                </a:uFill>
                <a:latin typeface="Times New Roman" panose="02020603050405020304"/>
                <a:cs typeface="Times New Roman" panose="02020603050405020304"/>
              </a:rPr>
              <a:t>Data</a:t>
            </a:r>
            <a:r>
              <a:rPr sz="2000" b="1" u="heavy" spc="-125" dirty="0">
                <a:uFill>
                  <a:solidFill>
                    <a:srgbClr val="000000"/>
                  </a:solidFill>
                </a:uFill>
                <a:latin typeface="Times New Roman" panose="02020603050405020304"/>
                <a:cs typeface="Times New Roman" panose="02020603050405020304"/>
              </a:rPr>
              <a:t> </a:t>
            </a:r>
            <a:r>
              <a:rPr sz="2000" b="1" u="heavy" spc="-45" dirty="0">
                <a:uFill>
                  <a:solidFill>
                    <a:srgbClr val="000000"/>
                  </a:solidFill>
                </a:uFill>
                <a:latin typeface="Times New Roman" panose="02020603050405020304"/>
                <a:cs typeface="Times New Roman" panose="02020603050405020304"/>
              </a:rPr>
              <a:t>Capture</a:t>
            </a:r>
            <a:r>
              <a:rPr sz="2000" b="1" u="heavy" spc="-120" dirty="0">
                <a:uFill>
                  <a:solidFill>
                    <a:srgbClr val="000000"/>
                  </a:solidFill>
                </a:uFill>
                <a:latin typeface="Times New Roman" panose="02020603050405020304"/>
                <a:cs typeface="Times New Roman" panose="02020603050405020304"/>
              </a:rPr>
              <a:t> </a:t>
            </a:r>
            <a:r>
              <a:rPr sz="2000" b="1" u="heavy" spc="-45" dirty="0">
                <a:uFill>
                  <a:solidFill>
                    <a:srgbClr val="000000"/>
                  </a:solidFill>
                </a:uFill>
                <a:latin typeface="Times New Roman" panose="02020603050405020304"/>
                <a:cs typeface="Times New Roman" panose="02020603050405020304"/>
              </a:rPr>
              <a:t>Mechanisms</a:t>
            </a:r>
            <a:r>
              <a:rPr sz="2000" spc="-45" dirty="0">
                <a:latin typeface="Times New Roman" panose="02020603050405020304"/>
                <a:cs typeface="Times New Roman" panose="02020603050405020304"/>
              </a:rPr>
              <a:t>:</a:t>
            </a:r>
            <a:r>
              <a:rPr sz="2000" spc="-100" dirty="0">
                <a:latin typeface="Times New Roman" panose="02020603050405020304"/>
                <a:cs typeface="Times New Roman" panose="02020603050405020304"/>
              </a:rPr>
              <a:t> </a:t>
            </a:r>
            <a:r>
              <a:rPr sz="2000" spc="-35" dirty="0">
                <a:latin typeface="Times New Roman" panose="02020603050405020304"/>
                <a:cs typeface="Times New Roman" panose="02020603050405020304"/>
              </a:rPr>
              <a:t>How</a:t>
            </a:r>
            <a:r>
              <a:rPr sz="2000" spc="-70" dirty="0">
                <a:latin typeface="Times New Roman" panose="02020603050405020304"/>
                <a:cs typeface="Times New Roman" panose="02020603050405020304"/>
              </a:rPr>
              <a:t> </a:t>
            </a:r>
            <a:r>
              <a:rPr sz="2000" spc="-45" dirty="0">
                <a:latin typeface="Times New Roman" panose="02020603050405020304"/>
                <a:cs typeface="Times New Roman" panose="02020603050405020304"/>
              </a:rPr>
              <a:t>keystrokes</a:t>
            </a:r>
            <a:r>
              <a:rPr sz="2000" spc="-90" dirty="0">
                <a:latin typeface="Times New Roman" panose="02020603050405020304"/>
                <a:cs typeface="Times New Roman" panose="02020603050405020304"/>
              </a:rPr>
              <a:t> </a:t>
            </a:r>
            <a:r>
              <a:rPr sz="2000" spc="-40" dirty="0">
                <a:latin typeface="Times New Roman" panose="02020603050405020304"/>
                <a:cs typeface="Times New Roman" panose="02020603050405020304"/>
              </a:rPr>
              <a:t>are</a:t>
            </a:r>
            <a:r>
              <a:rPr sz="2000" spc="-70" dirty="0">
                <a:latin typeface="Times New Roman" panose="02020603050405020304"/>
                <a:cs typeface="Times New Roman" panose="02020603050405020304"/>
              </a:rPr>
              <a:t> </a:t>
            </a:r>
            <a:r>
              <a:rPr sz="2000" spc="-45" dirty="0">
                <a:latin typeface="Times New Roman" panose="02020603050405020304"/>
                <a:cs typeface="Times New Roman" panose="02020603050405020304"/>
              </a:rPr>
              <a:t>captured.</a:t>
            </a:r>
            <a:endParaRPr sz="2000">
              <a:latin typeface="Times New Roman" panose="02020603050405020304"/>
              <a:cs typeface="Times New Roman" panose="02020603050405020304"/>
            </a:endParaRPr>
          </a:p>
          <a:p>
            <a:pPr marL="813435" lvl="1" indent="-343535">
              <a:lnSpc>
                <a:spcPct val="100000"/>
              </a:lnSpc>
              <a:spcBef>
                <a:spcPts val="1205"/>
              </a:spcBef>
              <a:buFont typeface="Arial MT"/>
              <a:buChar char="•"/>
              <a:tabLst>
                <a:tab pos="812800" algn="l"/>
                <a:tab pos="813435" algn="l"/>
              </a:tabLst>
            </a:pPr>
            <a:r>
              <a:rPr sz="2000" b="1" spc="-45" dirty="0">
                <a:latin typeface="Times New Roman" panose="02020603050405020304"/>
                <a:cs typeface="Times New Roman" panose="02020603050405020304"/>
              </a:rPr>
              <a:t>Polling</a:t>
            </a:r>
            <a:r>
              <a:rPr sz="2000" spc="-45" dirty="0">
                <a:latin typeface="Times New Roman" panose="02020603050405020304"/>
                <a:cs typeface="Times New Roman" panose="02020603050405020304"/>
              </a:rPr>
              <a:t>:</a:t>
            </a:r>
            <a:r>
              <a:rPr sz="2000" spc="-100" dirty="0">
                <a:latin typeface="Times New Roman" panose="02020603050405020304"/>
                <a:cs typeface="Times New Roman" panose="02020603050405020304"/>
              </a:rPr>
              <a:t> </a:t>
            </a:r>
            <a:r>
              <a:rPr sz="2000" spc="-40" dirty="0">
                <a:latin typeface="Times New Roman" panose="02020603050405020304"/>
                <a:cs typeface="Times New Roman" panose="02020603050405020304"/>
              </a:rPr>
              <a:t>Regularly</a:t>
            </a:r>
            <a:r>
              <a:rPr sz="2000" spc="-105" dirty="0">
                <a:latin typeface="Times New Roman" panose="02020603050405020304"/>
                <a:cs typeface="Times New Roman" panose="02020603050405020304"/>
              </a:rPr>
              <a:t> </a:t>
            </a:r>
            <a:r>
              <a:rPr sz="2000" spc="-40" dirty="0">
                <a:latin typeface="Times New Roman" panose="02020603050405020304"/>
                <a:cs typeface="Times New Roman" panose="02020603050405020304"/>
              </a:rPr>
              <a:t>checking</a:t>
            </a:r>
            <a:r>
              <a:rPr sz="2000" spc="-120" dirty="0">
                <a:latin typeface="Times New Roman" panose="02020603050405020304"/>
                <a:cs typeface="Times New Roman" panose="02020603050405020304"/>
              </a:rPr>
              <a:t> </a:t>
            </a:r>
            <a:r>
              <a:rPr sz="2000" spc="-40" dirty="0">
                <a:latin typeface="Times New Roman" panose="02020603050405020304"/>
                <a:cs typeface="Times New Roman" panose="02020603050405020304"/>
              </a:rPr>
              <a:t>keyboard</a:t>
            </a:r>
            <a:r>
              <a:rPr sz="2000" spc="-125" dirty="0">
                <a:latin typeface="Times New Roman" panose="02020603050405020304"/>
                <a:cs typeface="Times New Roman" panose="02020603050405020304"/>
              </a:rPr>
              <a:t> </a:t>
            </a:r>
            <a:r>
              <a:rPr sz="2000" spc="-65" dirty="0">
                <a:latin typeface="Times New Roman" panose="02020603050405020304"/>
                <a:cs typeface="Times New Roman" panose="02020603050405020304"/>
              </a:rPr>
              <a:t>buffer.</a:t>
            </a:r>
            <a:endParaRPr sz="2000">
              <a:latin typeface="Times New Roman" panose="02020603050405020304"/>
              <a:cs typeface="Times New Roman" panose="02020603050405020304"/>
            </a:endParaRPr>
          </a:p>
          <a:p>
            <a:pPr marL="813435" lvl="1" indent="-343535">
              <a:lnSpc>
                <a:spcPct val="100000"/>
              </a:lnSpc>
              <a:spcBef>
                <a:spcPts val="1210"/>
              </a:spcBef>
              <a:buFont typeface="Arial MT"/>
              <a:buChar char="•"/>
              <a:tabLst>
                <a:tab pos="812800" algn="l"/>
                <a:tab pos="813435" algn="l"/>
              </a:tabLst>
            </a:pPr>
            <a:r>
              <a:rPr sz="2000" b="1" spc="-45" dirty="0">
                <a:latin typeface="Times New Roman" panose="02020603050405020304"/>
                <a:cs typeface="Times New Roman" panose="02020603050405020304"/>
              </a:rPr>
              <a:t>Hooking</a:t>
            </a:r>
            <a:r>
              <a:rPr sz="2000" spc="-45" dirty="0">
                <a:latin typeface="Times New Roman" panose="02020603050405020304"/>
                <a:cs typeface="Times New Roman" panose="02020603050405020304"/>
              </a:rPr>
              <a:t>:</a:t>
            </a:r>
            <a:r>
              <a:rPr sz="2000" spc="-100" dirty="0">
                <a:latin typeface="Times New Roman" panose="02020603050405020304"/>
                <a:cs typeface="Times New Roman" panose="02020603050405020304"/>
              </a:rPr>
              <a:t> </a:t>
            </a:r>
            <a:r>
              <a:rPr sz="2000" spc="-45" dirty="0">
                <a:latin typeface="Times New Roman" panose="02020603050405020304"/>
                <a:cs typeface="Times New Roman" panose="02020603050405020304"/>
              </a:rPr>
              <a:t>Intercepting</a:t>
            </a:r>
            <a:r>
              <a:rPr sz="2000" spc="-130" dirty="0">
                <a:latin typeface="Times New Roman" panose="02020603050405020304"/>
                <a:cs typeface="Times New Roman" panose="02020603050405020304"/>
              </a:rPr>
              <a:t> </a:t>
            </a:r>
            <a:r>
              <a:rPr sz="2000" spc="-45" dirty="0">
                <a:latin typeface="Times New Roman" panose="02020603050405020304"/>
                <a:cs typeface="Times New Roman" panose="02020603050405020304"/>
              </a:rPr>
              <a:t>keystrokes</a:t>
            </a:r>
            <a:r>
              <a:rPr sz="2000" spc="-100" dirty="0">
                <a:latin typeface="Times New Roman" panose="02020603050405020304"/>
                <a:cs typeface="Times New Roman" panose="02020603050405020304"/>
              </a:rPr>
              <a:t> </a:t>
            </a:r>
            <a:r>
              <a:rPr sz="2000" spc="-45" dirty="0">
                <a:latin typeface="Times New Roman" panose="02020603050405020304"/>
                <a:cs typeface="Times New Roman" panose="02020603050405020304"/>
              </a:rPr>
              <a:t>via</a:t>
            </a:r>
            <a:r>
              <a:rPr sz="2000" spc="-60" dirty="0">
                <a:latin typeface="Times New Roman" panose="02020603050405020304"/>
                <a:cs typeface="Times New Roman" panose="02020603050405020304"/>
              </a:rPr>
              <a:t> </a:t>
            </a:r>
            <a:r>
              <a:rPr sz="2000" spc="-40" dirty="0">
                <a:latin typeface="Times New Roman" panose="02020603050405020304"/>
                <a:cs typeface="Times New Roman" panose="02020603050405020304"/>
              </a:rPr>
              <a:t>system</a:t>
            </a:r>
            <a:r>
              <a:rPr sz="2000" spc="-95" dirty="0">
                <a:latin typeface="Times New Roman" panose="02020603050405020304"/>
                <a:cs typeface="Times New Roman" panose="02020603050405020304"/>
              </a:rPr>
              <a:t> </a:t>
            </a:r>
            <a:r>
              <a:rPr sz="2000" spc="-40" dirty="0">
                <a:latin typeface="Times New Roman" panose="02020603050405020304"/>
                <a:cs typeface="Times New Roman" panose="02020603050405020304"/>
              </a:rPr>
              <a:t>hooks.</a:t>
            </a:r>
            <a:endParaRPr sz="2000">
              <a:latin typeface="Times New Roman" panose="02020603050405020304"/>
              <a:cs typeface="Times New Roman" panose="02020603050405020304"/>
            </a:endParaRPr>
          </a:p>
          <a:p>
            <a:pPr marL="355600" indent="-343535">
              <a:lnSpc>
                <a:spcPct val="100000"/>
              </a:lnSpc>
              <a:spcBef>
                <a:spcPts val="1200"/>
              </a:spcBef>
              <a:buFont typeface="Wingdings" panose="05000000000000000000"/>
              <a:buChar char=""/>
              <a:tabLst>
                <a:tab pos="356235" algn="l"/>
              </a:tabLst>
            </a:pPr>
            <a:r>
              <a:rPr sz="2000" b="1" u="heavy" spc="-25" dirty="0">
                <a:uFill>
                  <a:solidFill>
                    <a:srgbClr val="000000"/>
                  </a:solidFill>
                </a:uFill>
                <a:latin typeface="Times New Roman" panose="02020603050405020304"/>
                <a:cs typeface="Times New Roman" panose="02020603050405020304"/>
              </a:rPr>
              <a:t>Data</a:t>
            </a:r>
            <a:r>
              <a:rPr sz="2000" b="1" u="heavy" spc="-125" dirty="0">
                <a:uFill>
                  <a:solidFill>
                    <a:srgbClr val="000000"/>
                  </a:solidFill>
                </a:uFill>
                <a:latin typeface="Times New Roman" panose="02020603050405020304"/>
                <a:cs typeface="Times New Roman" panose="02020603050405020304"/>
              </a:rPr>
              <a:t> </a:t>
            </a:r>
            <a:r>
              <a:rPr sz="2000" b="1" u="heavy" spc="-40" dirty="0">
                <a:uFill>
                  <a:solidFill>
                    <a:srgbClr val="000000"/>
                  </a:solidFill>
                </a:uFill>
                <a:latin typeface="Times New Roman" panose="02020603050405020304"/>
                <a:cs typeface="Times New Roman" panose="02020603050405020304"/>
              </a:rPr>
              <a:t>Storage</a:t>
            </a:r>
            <a:r>
              <a:rPr sz="2000" b="1" u="heavy" spc="-114" dirty="0">
                <a:uFill>
                  <a:solidFill>
                    <a:srgbClr val="000000"/>
                  </a:solidFill>
                </a:uFill>
                <a:latin typeface="Times New Roman" panose="02020603050405020304"/>
                <a:cs typeface="Times New Roman" panose="02020603050405020304"/>
              </a:rPr>
              <a:t> </a:t>
            </a:r>
            <a:r>
              <a:rPr sz="2000" b="1" u="heavy" spc="-25" dirty="0">
                <a:uFill>
                  <a:solidFill>
                    <a:srgbClr val="000000"/>
                  </a:solidFill>
                </a:uFill>
                <a:latin typeface="Times New Roman" panose="02020603050405020304"/>
                <a:cs typeface="Times New Roman" panose="02020603050405020304"/>
              </a:rPr>
              <a:t>and</a:t>
            </a:r>
            <a:r>
              <a:rPr sz="2000" b="1" u="heavy" spc="-140" dirty="0">
                <a:uFill>
                  <a:solidFill>
                    <a:srgbClr val="000000"/>
                  </a:solidFill>
                </a:uFill>
                <a:latin typeface="Times New Roman" panose="02020603050405020304"/>
                <a:cs typeface="Times New Roman" panose="02020603050405020304"/>
              </a:rPr>
              <a:t> </a:t>
            </a:r>
            <a:r>
              <a:rPr sz="2000" b="1" u="heavy" spc="-55" dirty="0">
                <a:uFill>
                  <a:solidFill>
                    <a:srgbClr val="000000"/>
                  </a:solidFill>
                </a:uFill>
                <a:latin typeface="Times New Roman" panose="02020603050405020304"/>
                <a:cs typeface="Times New Roman" panose="02020603050405020304"/>
              </a:rPr>
              <a:t>Transmission</a:t>
            </a:r>
            <a:r>
              <a:rPr sz="2000" spc="-55" dirty="0">
                <a:latin typeface="Times New Roman" panose="02020603050405020304"/>
                <a:cs typeface="Times New Roman" panose="02020603050405020304"/>
              </a:rPr>
              <a:t>:</a:t>
            </a:r>
            <a:r>
              <a:rPr sz="2000" spc="-100" dirty="0">
                <a:latin typeface="Times New Roman" panose="02020603050405020304"/>
                <a:cs typeface="Times New Roman" panose="02020603050405020304"/>
              </a:rPr>
              <a:t> </a:t>
            </a:r>
            <a:r>
              <a:rPr sz="2000" spc="-45" dirty="0">
                <a:latin typeface="Times New Roman" panose="02020603050405020304"/>
                <a:cs typeface="Times New Roman" panose="02020603050405020304"/>
              </a:rPr>
              <a:t>Methods</a:t>
            </a:r>
            <a:r>
              <a:rPr sz="2000" spc="-90" dirty="0">
                <a:latin typeface="Times New Roman" panose="02020603050405020304"/>
                <a:cs typeface="Times New Roman" panose="02020603050405020304"/>
              </a:rPr>
              <a:t> </a:t>
            </a:r>
            <a:r>
              <a:rPr sz="2000" spc="-30" dirty="0">
                <a:latin typeface="Times New Roman" panose="02020603050405020304"/>
                <a:cs typeface="Times New Roman" panose="02020603050405020304"/>
              </a:rPr>
              <a:t>for</a:t>
            </a:r>
            <a:r>
              <a:rPr sz="2000" spc="-105" dirty="0">
                <a:latin typeface="Times New Roman" panose="02020603050405020304"/>
                <a:cs typeface="Times New Roman" panose="02020603050405020304"/>
              </a:rPr>
              <a:t> </a:t>
            </a:r>
            <a:r>
              <a:rPr sz="2000" spc="-40" dirty="0">
                <a:latin typeface="Times New Roman" panose="02020603050405020304"/>
                <a:cs typeface="Times New Roman" panose="02020603050405020304"/>
              </a:rPr>
              <a:t>storing</a:t>
            </a:r>
            <a:r>
              <a:rPr sz="2000" spc="-110" dirty="0">
                <a:latin typeface="Times New Roman" panose="02020603050405020304"/>
                <a:cs typeface="Times New Roman" panose="02020603050405020304"/>
              </a:rPr>
              <a:t> </a:t>
            </a:r>
            <a:r>
              <a:rPr sz="2000" spc="-30" dirty="0">
                <a:latin typeface="Times New Roman" panose="02020603050405020304"/>
                <a:cs typeface="Times New Roman" panose="02020603050405020304"/>
              </a:rPr>
              <a:t>and</a:t>
            </a:r>
            <a:r>
              <a:rPr sz="2000" spc="-100" dirty="0">
                <a:latin typeface="Times New Roman" panose="02020603050405020304"/>
                <a:cs typeface="Times New Roman" panose="02020603050405020304"/>
              </a:rPr>
              <a:t> </a:t>
            </a:r>
            <a:r>
              <a:rPr sz="2000" spc="-40" dirty="0">
                <a:latin typeface="Times New Roman" panose="02020603050405020304"/>
                <a:cs typeface="Times New Roman" panose="02020603050405020304"/>
              </a:rPr>
              <a:t>sending</a:t>
            </a:r>
            <a:r>
              <a:rPr sz="2000" spc="-105" dirty="0">
                <a:latin typeface="Times New Roman" panose="02020603050405020304"/>
                <a:cs typeface="Times New Roman" panose="02020603050405020304"/>
              </a:rPr>
              <a:t> </a:t>
            </a:r>
            <a:r>
              <a:rPr sz="2000" spc="-45" dirty="0">
                <a:latin typeface="Times New Roman" panose="02020603050405020304"/>
                <a:cs typeface="Times New Roman" panose="02020603050405020304"/>
              </a:rPr>
              <a:t>captured</a:t>
            </a:r>
            <a:r>
              <a:rPr sz="2000" spc="-85" dirty="0">
                <a:latin typeface="Times New Roman" panose="02020603050405020304"/>
                <a:cs typeface="Times New Roman" panose="02020603050405020304"/>
              </a:rPr>
              <a:t> </a:t>
            </a:r>
            <a:r>
              <a:rPr sz="2000" spc="-40" dirty="0">
                <a:latin typeface="Times New Roman" panose="02020603050405020304"/>
                <a:cs typeface="Times New Roman" panose="02020603050405020304"/>
              </a:rPr>
              <a:t>data.</a:t>
            </a:r>
            <a:endParaRPr sz="2000">
              <a:latin typeface="Times New Roman" panose="02020603050405020304"/>
              <a:cs typeface="Times New Roman" panose="02020603050405020304"/>
            </a:endParaRPr>
          </a:p>
          <a:p>
            <a:pPr marL="813435" lvl="1" indent="-343535">
              <a:lnSpc>
                <a:spcPct val="100000"/>
              </a:lnSpc>
              <a:spcBef>
                <a:spcPts val="1210"/>
              </a:spcBef>
              <a:buFont typeface="Arial MT"/>
              <a:buChar char="•"/>
              <a:tabLst>
                <a:tab pos="812800" algn="l"/>
                <a:tab pos="813435" algn="l"/>
              </a:tabLst>
            </a:pPr>
            <a:r>
              <a:rPr sz="2000" b="1" spc="-65" dirty="0">
                <a:latin typeface="Times New Roman" panose="02020603050405020304"/>
                <a:cs typeface="Times New Roman" panose="02020603050405020304"/>
              </a:rPr>
              <a:t>L</a:t>
            </a:r>
            <a:r>
              <a:rPr sz="2000" b="1" spc="-30" dirty="0">
                <a:latin typeface="Times New Roman" panose="02020603050405020304"/>
                <a:cs typeface="Times New Roman" panose="02020603050405020304"/>
              </a:rPr>
              <a:t>o</a:t>
            </a:r>
            <a:r>
              <a:rPr sz="2000" b="1" spc="-65" dirty="0">
                <a:latin typeface="Times New Roman" panose="02020603050405020304"/>
                <a:cs typeface="Times New Roman" panose="02020603050405020304"/>
              </a:rPr>
              <a:t>c</a:t>
            </a:r>
            <a:r>
              <a:rPr sz="2000" b="1" spc="-30" dirty="0">
                <a:latin typeface="Times New Roman" panose="02020603050405020304"/>
                <a:cs typeface="Times New Roman" panose="02020603050405020304"/>
              </a:rPr>
              <a:t>a</a:t>
            </a:r>
            <a:r>
              <a:rPr sz="2000" b="1" spc="5" dirty="0">
                <a:latin typeface="Times New Roman" panose="02020603050405020304"/>
                <a:cs typeface="Times New Roman" panose="02020603050405020304"/>
              </a:rPr>
              <a:t>l</a:t>
            </a:r>
            <a:r>
              <a:rPr sz="2000" b="1" spc="-105" dirty="0">
                <a:latin typeface="Times New Roman" panose="02020603050405020304"/>
                <a:cs typeface="Times New Roman" panose="02020603050405020304"/>
              </a:rPr>
              <a:t> </a:t>
            </a:r>
            <a:r>
              <a:rPr sz="2000" b="1" spc="-65" dirty="0">
                <a:latin typeface="Times New Roman" panose="02020603050405020304"/>
                <a:cs typeface="Times New Roman" panose="02020603050405020304"/>
              </a:rPr>
              <a:t>S</a:t>
            </a:r>
            <a:r>
              <a:rPr sz="2000" b="1" spc="-70" dirty="0">
                <a:latin typeface="Times New Roman" panose="02020603050405020304"/>
                <a:cs typeface="Times New Roman" panose="02020603050405020304"/>
              </a:rPr>
              <a:t>t</a:t>
            </a:r>
            <a:r>
              <a:rPr sz="2000" b="1" spc="-30" dirty="0">
                <a:latin typeface="Times New Roman" panose="02020603050405020304"/>
                <a:cs typeface="Times New Roman" panose="02020603050405020304"/>
              </a:rPr>
              <a:t>o</a:t>
            </a:r>
            <a:r>
              <a:rPr sz="2000" b="1" spc="-65" dirty="0">
                <a:latin typeface="Times New Roman" panose="02020603050405020304"/>
                <a:cs typeface="Times New Roman" panose="02020603050405020304"/>
              </a:rPr>
              <a:t>r</a:t>
            </a:r>
            <a:r>
              <a:rPr sz="2000" b="1" spc="-30" dirty="0">
                <a:latin typeface="Times New Roman" panose="02020603050405020304"/>
                <a:cs typeface="Times New Roman" panose="02020603050405020304"/>
              </a:rPr>
              <a:t>ag</a:t>
            </a:r>
            <a:r>
              <a:rPr sz="2000" b="1" spc="-55" dirty="0">
                <a:latin typeface="Times New Roman" panose="02020603050405020304"/>
                <a:cs typeface="Times New Roman" panose="02020603050405020304"/>
              </a:rPr>
              <a:t>e</a:t>
            </a:r>
            <a:r>
              <a:rPr sz="2000" spc="5" dirty="0">
                <a:latin typeface="Times New Roman" panose="02020603050405020304"/>
                <a:cs typeface="Times New Roman" panose="02020603050405020304"/>
              </a:rPr>
              <a:t>:</a:t>
            </a:r>
            <a:r>
              <a:rPr sz="2000" spc="-105" dirty="0">
                <a:latin typeface="Times New Roman" panose="02020603050405020304"/>
                <a:cs typeface="Times New Roman" panose="02020603050405020304"/>
              </a:rPr>
              <a:t> </a:t>
            </a:r>
            <a:r>
              <a:rPr sz="2000" spc="-25" dirty="0">
                <a:latin typeface="Times New Roman" panose="02020603050405020304"/>
                <a:cs typeface="Times New Roman" panose="02020603050405020304"/>
              </a:rPr>
              <a:t>D</a:t>
            </a:r>
            <a:r>
              <a:rPr sz="2000" spc="-65" dirty="0">
                <a:latin typeface="Times New Roman" panose="02020603050405020304"/>
                <a:cs typeface="Times New Roman" panose="02020603050405020304"/>
              </a:rPr>
              <a:t>a</a:t>
            </a:r>
            <a:r>
              <a:rPr sz="2000" spc="-35" dirty="0">
                <a:latin typeface="Times New Roman" panose="02020603050405020304"/>
                <a:cs typeface="Times New Roman" panose="02020603050405020304"/>
              </a:rPr>
              <a:t>t</a:t>
            </a:r>
            <a:r>
              <a:rPr sz="2000" spc="10" dirty="0">
                <a:latin typeface="Times New Roman" panose="02020603050405020304"/>
                <a:cs typeface="Times New Roman" panose="02020603050405020304"/>
              </a:rPr>
              <a:t>a</a:t>
            </a:r>
            <a:r>
              <a:rPr sz="2000" spc="-125" dirty="0">
                <a:latin typeface="Times New Roman" panose="02020603050405020304"/>
                <a:cs typeface="Times New Roman" panose="02020603050405020304"/>
              </a:rPr>
              <a:t> </a:t>
            </a:r>
            <a:r>
              <a:rPr sz="2000" spc="-30" dirty="0">
                <a:latin typeface="Times New Roman" panose="02020603050405020304"/>
                <a:cs typeface="Times New Roman" panose="02020603050405020304"/>
              </a:rPr>
              <a:t>s</a:t>
            </a:r>
            <a:r>
              <a:rPr sz="2000" spc="-65" dirty="0">
                <a:latin typeface="Times New Roman" panose="02020603050405020304"/>
                <a:cs typeface="Times New Roman" panose="02020603050405020304"/>
              </a:rPr>
              <a:t>a</a:t>
            </a:r>
            <a:r>
              <a:rPr sz="2000" spc="-30" dirty="0">
                <a:latin typeface="Times New Roman" panose="02020603050405020304"/>
                <a:cs typeface="Times New Roman" panose="02020603050405020304"/>
              </a:rPr>
              <a:t>v</a:t>
            </a:r>
            <a:r>
              <a:rPr sz="2000" spc="-65" dirty="0">
                <a:latin typeface="Times New Roman" panose="02020603050405020304"/>
                <a:cs typeface="Times New Roman" panose="02020603050405020304"/>
              </a:rPr>
              <a:t>e</a:t>
            </a:r>
            <a:r>
              <a:rPr sz="2000" spc="10" dirty="0">
                <a:latin typeface="Times New Roman" panose="02020603050405020304"/>
                <a:cs typeface="Times New Roman" panose="02020603050405020304"/>
              </a:rPr>
              <a:t>d</a:t>
            </a:r>
            <a:r>
              <a:rPr sz="2000" spc="-105" dirty="0">
                <a:latin typeface="Times New Roman" panose="02020603050405020304"/>
                <a:cs typeface="Times New Roman" panose="02020603050405020304"/>
              </a:rPr>
              <a:t> </a:t>
            </a:r>
            <a:r>
              <a:rPr sz="2000" spc="-30" dirty="0">
                <a:latin typeface="Times New Roman" panose="02020603050405020304"/>
                <a:cs typeface="Times New Roman" panose="02020603050405020304"/>
              </a:rPr>
              <a:t>o</a:t>
            </a:r>
            <a:r>
              <a:rPr sz="2000" spc="10" dirty="0">
                <a:latin typeface="Times New Roman" panose="02020603050405020304"/>
                <a:cs typeface="Times New Roman" panose="02020603050405020304"/>
              </a:rPr>
              <a:t>n</a:t>
            </a:r>
            <a:r>
              <a:rPr sz="2000" spc="-125" dirty="0">
                <a:latin typeface="Times New Roman" panose="02020603050405020304"/>
                <a:cs typeface="Times New Roman" panose="02020603050405020304"/>
              </a:rPr>
              <a:t> </a:t>
            </a:r>
            <a:r>
              <a:rPr sz="2000" spc="-35" dirty="0">
                <a:latin typeface="Times New Roman" panose="02020603050405020304"/>
                <a:cs typeface="Times New Roman" panose="02020603050405020304"/>
              </a:rPr>
              <a:t>t</a:t>
            </a:r>
            <a:r>
              <a:rPr sz="2000" spc="-105" dirty="0">
                <a:latin typeface="Times New Roman" panose="02020603050405020304"/>
                <a:cs typeface="Times New Roman" panose="02020603050405020304"/>
              </a:rPr>
              <a:t>h</a:t>
            </a:r>
            <a:r>
              <a:rPr sz="2000" spc="10" dirty="0">
                <a:latin typeface="Times New Roman" panose="02020603050405020304"/>
                <a:cs typeface="Times New Roman" panose="02020603050405020304"/>
              </a:rPr>
              <a:t>e</a:t>
            </a:r>
            <a:r>
              <a:rPr sz="2000" spc="-70" dirty="0">
                <a:latin typeface="Times New Roman" panose="02020603050405020304"/>
                <a:cs typeface="Times New Roman" panose="02020603050405020304"/>
              </a:rPr>
              <a:t> </a:t>
            </a:r>
            <a:r>
              <a:rPr sz="2000" spc="-30" dirty="0">
                <a:latin typeface="Times New Roman" panose="02020603050405020304"/>
                <a:cs typeface="Times New Roman" panose="02020603050405020304"/>
              </a:rPr>
              <a:t>d</a:t>
            </a:r>
            <a:r>
              <a:rPr sz="2000" spc="-65" dirty="0">
                <a:latin typeface="Times New Roman" panose="02020603050405020304"/>
                <a:cs typeface="Times New Roman" panose="02020603050405020304"/>
              </a:rPr>
              <a:t>e</a:t>
            </a:r>
            <a:r>
              <a:rPr sz="2000" spc="-30" dirty="0">
                <a:latin typeface="Times New Roman" panose="02020603050405020304"/>
                <a:cs typeface="Times New Roman" panose="02020603050405020304"/>
              </a:rPr>
              <a:t>v</a:t>
            </a:r>
            <a:r>
              <a:rPr sz="2000" spc="-110" dirty="0">
                <a:latin typeface="Times New Roman" panose="02020603050405020304"/>
                <a:cs typeface="Times New Roman" panose="02020603050405020304"/>
              </a:rPr>
              <a:t>i</a:t>
            </a:r>
            <a:r>
              <a:rPr sz="2000" spc="10" dirty="0">
                <a:latin typeface="Times New Roman" panose="02020603050405020304"/>
                <a:cs typeface="Times New Roman" panose="02020603050405020304"/>
              </a:rPr>
              <a:t>c</a:t>
            </a:r>
            <a:r>
              <a:rPr sz="2000" spc="-70" dirty="0">
                <a:latin typeface="Times New Roman" panose="02020603050405020304"/>
                <a:cs typeface="Times New Roman" panose="02020603050405020304"/>
              </a:rPr>
              <a:t>e</a:t>
            </a:r>
            <a:r>
              <a:rPr sz="2000" spc="5"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a:p>
            <a:pPr marL="813435" lvl="1" indent="-343535">
              <a:lnSpc>
                <a:spcPct val="100000"/>
              </a:lnSpc>
              <a:spcBef>
                <a:spcPts val="1200"/>
              </a:spcBef>
              <a:buFont typeface="Arial MT"/>
              <a:buChar char="•"/>
              <a:tabLst>
                <a:tab pos="812800" algn="l"/>
                <a:tab pos="813435" algn="l"/>
              </a:tabLst>
            </a:pPr>
            <a:r>
              <a:rPr sz="2000" b="1" spc="-25" dirty="0">
                <a:latin typeface="Times New Roman" panose="02020603050405020304"/>
                <a:cs typeface="Times New Roman" panose="02020603050405020304"/>
              </a:rPr>
              <a:t>R</a:t>
            </a:r>
            <a:r>
              <a:rPr sz="2000" b="1" spc="-65" dirty="0">
                <a:latin typeface="Times New Roman" panose="02020603050405020304"/>
                <a:cs typeface="Times New Roman" panose="02020603050405020304"/>
              </a:rPr>
              <a:t>e</a:t>
            </a:r>
            <a:r>
              <a:rPr sz="2000" b="1" spc="-20" dirty="0">
                <a:latin typeface="Times New Roman" panose="02020603050405020304"/>
                <a:cs typeface="Times New Roman" panose="02020603050405020304"/>
              </a:rPr>
              <a:t>m</a:t>
            </a:r>
            <a:r>
              <a:rPr sz="2000" b="1" spc="-105" dirty="0">
                <a:latin typeface="Times New Roman" panose="02020603050405020304"/>
                <a:cs typeface="Times New Roman" panose="02020603050405020304"/>
              </a:rPr>
              <a:t>o</a:t>
            </a:r>
            <a:r>
              <a:rPr sz="2000" b="1" spc="10" dirty="0">
                <a:latin typeface="Times New Roman" panose="02020603050405020304"/>
                <a:cs typeface="Times New Roman" panose="02020603050405020304"/>
              </a:rPr>
              <a:t>te</a:t>
            </a:r>
            <a:r>
              <a:rPr sz="2000" b="1" spc="-175" dirty="0">
                <a:latin typeface="Times New Roman" panose="02020603050405020304"/>
                <a:cs typeface="Times New Roman" panose="02020603050405020304"/>
              </a:rPr>
              <a:t> </a:t>
            </a:r>
            <a:r>
              <a:rPr sz="2000" b="1" spc="-215" dirty="0">
                <a:latin typeface="Times New Roman" panose="02020603050405020304"/>
                <a:cs typeface="Times New Roman" panose="02020603050405020304"/>
              </a:rPr>
              <a:t>T</a:t>
            </a:r>
            <a:r>
              <a:rPr sz="2000" b="1" spc="-65" dirty="0">
                <a:latin typeface="Times New Roman" panose="02020603050405020304"/>
                <a:cs typeface="Times New Roman" panose="02020603050405020304"/>
              </a:rPr>
              <a:t>r</a:t>
            </a:r>
            <a:r>
              <a:rPr sz="2000" b="1" spc="-30" dirty="0">
                <a:latin typeface="Times New Roman" panose="02020603050405020304"/>
                <a:cs typeface="Times New Roman" panose="02020603050405020304"/>
              </a:rPr>
              <a:t>a</a:t>
            </a:r>
            <a:r>
              <a:rPr sz="2000" b="1" spc="-65" dirty="0">
                <a:latin typeface="Times New Roman" panose="02020603050405020304"/>
                <a:cs typeface="Times New Roman" panose="02020603050405020304"/>
              </a:rPr>
              <a:t>n</a:t>
            </a:r>
            <a:r>
              <a:rPr sz="2000" b="1" spc="-30" dirty="0">
                <a:latin typeface="Times New Roman" panose="02020603050405020304"/>
                <a:cs typeface="Times New Roman" panose="02020603050405020304"/>
              </a:rPr>
              <a:t>s</a:t>
            </a:r>
            <a:r>
              <a:rPr sz="2000" b="1" spc="-20" dirty="0">
                <a:latin typeface="Times New Roman" panose="02020603050405020304"/>
                <a:cs typeface="Times New Roman" panose="02020603050405020304"/>
              </a:rPr>
              <a:t>m</a:t>
            </a:r>
            <a:r>
              <a:rPr sz="2000" b="1" spc="-110" dirty="0">
                <a:latin typeface="Times New Roman" panose="02020603050405020304"/>
                <a:cs typeface="Times New Roman" panose="02020603050405020304"/>
              </a:rPr>
              <a:t>i</a:t>
            </a:r>
            <a:r>
              <a:rPr sz="2000" b="1" spc="-30" dirty="0">
                <a:latin typeface="Times New Roman" panose="02020603050405020304"/>
                <a:cs typeface="Times New Roman" panose="02020603050405020304"/>
              </a:rPr>
              <a:t>ss</a:t>
            </a:r>
            <a:r>
              <a:rPr sz="2000" b="1" spc="-35" dirty="0">
                <a:latin typeface="Times New Roman" panose="02020603050405020304"/>
                <a:cs typeface="Times New Roman" panose="02020603050405020304"/>
              </a:rPr>
              <a:t>i</a:t>
            </a:r>
            <a:r>
              <a:rPr sz="2000" b="1" spc="-105" dirty="0">
                <a:latin typeface="Times New Roman" panose="02020603050405020304"/>
                <a:cs typeface="Times New Roman" panose="02020603050405020304"/>
              </a:rPr>
              <a:t>o</a:t>
            </a:r>
            <a:r>
              <a:rPr sz="2000" b="1" spc="-10" dirty="0">
                <a:latin typeface="Times New Roman" panose="02020603050405020304"/>
                <a:cs typeface="Times New Roman" panose="02020603050405020304"/>
              </a:rPr>
              <a:t>n</a:t>
            </a:r>
            <a:r>
              <a:rPr sz="2000" spc="5" dirty="0">
                <a:latin typeface="Times New Roman" panose="02020603050405020304"/>
                <a:cs typeface="Times New Roman" panose="02020603050405020304"/>
              </a:rPr>
              <a:t>:</a:t>
            </a:r>
            <a:r>
              <a:rPr sz="2000" spc="-105" dirty="0">
                <a:latin typeface="Times New Roman" panose="02020603050405020304"/>
                <a:cs typeface="Times New Roman" panose="02020603050405020304"/>
              </a:rPr>
              <a:t> </a:t>
            </a:r>
            <a:r>
              <a:rPr sz="2000" spc="-25" dirty="0">
                <a:latin typeface="Times New Roman" panose="02020603050405020304"/>
                <a:cs typeface="Times New Roman" panose="02020603050405020304"/>
              </a:rPr>
              <a:t>D</a:t>
            </a:r>
            <a:r>
              <a:rPr sz="2000" spc="-65" dirty="0">
                <a:latin typeface="Times New Roman" panose="02020603050405020304"/>
                <a:cs typeface="Times New Roman" panose="02020603050405020304"/>
              </a:rPr>
              <a:t>a</a:t>
            </a:r>
            <a:r>
              <a:rPr sz="2000" spc="-35" dirty="0">
                <a:latin typeface="Times New Roman" panose="02020603050405020304"/>
                <a:cs typeface="Times New Roman" panose="02020603050405020304"/>
              </a:rPr>
              <a:t>t</a:t>
            </a:r>
            <a:r>
              <a:rPr sz="2000" spc="10" dirty="0">
                <a:latin typeface="Times New Roman" panose="02020603050405020304"/>
                <a:cs typeface="Times New Roman" panose="02020603050405020304"/>
              </a:rPr>
              <a:t>a</a:t>
            </a:r>
            <a:r>
              <a:rPr sz="2000" spc="-125" dirty="0">
                <a:latin typeface="Times New Roman" panose="02020603050405020304"/>
                <a:cs typeface="Times New Roman" panose="02020603050405020304"/>
              </a:rPr>
              <a:t> </a:t>
            </a:r>
            <a:r>
              <a:rPr sz="2000" spc="-30" dirty="0">
                <a:latin typeface="Times New Roman" panose="02020603050405020304"/>
                <a:cs typeface="Times New Roman" panose="02020603050405020304"/>
              </a:rPr>
              <a:t>s</a:t>
            </a:r>
            <a:r>
              <a:rPr sz="2000" spc="-65" dirty="0">
                <a:latin typeface="Times New Roman" panose="02020603050405020304"/>
                <a:cs typeface="Times New Roman" panose="02020603050405020304"/>
              </a:rPr>
              <a:t>e</a:t>
            </a:r>
            <a:r>
              <a:rPr sz="2000" spc="-30" dirty="0">
                <a:latin typeface="Times New Roman" panose="02020603050405020304"/>
                <a:cs typeface="Times New Roman" panose="02020603050405020304"/>
              </a:rPr>
              <a:t>n</a:t>
            </a:r>
            <a:r>
              <a:rPr sz="2000" spc="5" dirty="0">
                <a:latin typeface="Times New Roman" panose="02020603050405020304"/>
                <a:cs typeface="Times New Roman" panose="02020603050405020304"/>
              </a:rPr>
              <a:t>t</a:t>
            </a:r>
            <a:r>
              <a:rPr sz="2000" spc="-130" dirty="0">
                <a:latin typeface="Times New Roman" panose="02020603050405020304"/>
                <a:cs typeface="Times New Roman" panose="02020603050405020304"/>
              </a:rPr>
              <a:t> </a:t>
            </a:r>
            <a:r>
              <a:rPr sz="2000" spc="-35" dirty="0">
                <a:latin typeface="Times New Roman" panose="02020603050405020304"/>
                <a:cs typeface="Times New Roman" panose="02020603050405020304"/>
              </a:rPr>
              <a:t>t</a:t>
            </a:r>
            <a:r>
              <a:rPr sz="2000" spc="10" dirty="0">
                <a:latin typeface="Times New Roman" panose="02020603050405020304"/>
                <a:cs typeface="Times New Roman" panose="02020603050405020304"/>
              </a:rPr>
              <a:t>o</a:t>
            </a:r>
            <a:r>
              <a:rPr sz="2000" spc="-12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a</a:t>
            </a:r>
            <a:r>
              <a:rPr sz="2000" spc="-105" dirty="0">
                <a:latin typeface="Times New Roman" panose="02020603050405020304"/>
                <a:cs typeface="Times New Roman" panose="02020603050405020304"/>
              </a:rPr>
              <a:t> </a:t>
            </a:r>
            <a:r>
              <a:rPr sz="2000" spc="-65" dirty="0">
                <a:latin typeface="Times New Roman" panose="02020603050405020304"/>
                <a:cs typeface="Times New Roman" panose="02020603050405020304"/>
              </a:rPr>
              <a:t>re</a:t>
            </a:r>
            <a:r>
              <a:rPr sz="2000" spc="20" dirty="0">
                <a:latin typeface="Times New Roman" panose="02020603050405020304"/>
                <a:cs typeface="Times New Roman" panose="02020603050405020304"/>
              </a:rPr>
              <a:t>m</a:t>
            </a:r>
            <a:r>
              <a:rPr sz="2000" spc="-105" dirty="0">
                <a:latin typeface="Times New Roman" panose="02020603050405020304"/>
                <a:cs typeface="Times New Roman" panose="02020603050405020304"/>
              </a:rPr>
              <a:t>o</a:t>
            </a:r>
            <a:r>
              <a:rPr sz="2000" spc="-35" dirty="0">
                <a:latin typeface="Times New Roman" panose="02020603050405020304"/>
                <a:cs typeface="Times New Roman" panose="02020603050405020304"/>
              </a:rPr>
              <a:t>t</a:t>
            </a:r>
            <a:r>
              <a:rPr sz="2000" spc="10" dirty="0">
                <a:latin typeface="Times New Roman" panose="02020603050405020304"/>
                <a:cs typeface="Times New Roman" panose="02020603050405020304"/>
              </a:rPr>
              <a:t>e</a:t>
            </a:r>
            <a:r>
              <a:rPr sz="2000" spc="-105" dirty="0">
                <a:latin typeface="Times New Roman" panose="02020603050405020304"/>
                <a:cs typeface="Times New Roman" panose="02020603050405020304"/>
              </a:rPr>
              <a:t> </a:t>
            </a:r>
            <a:r>
              <a:rPr sz="2000" spc="-30" dirty="0">
                <a:latin typeface="Times New Roman" panose="02020603050405020304"/>
                <a:cs typeface="Times New Roman" panose="02020603050405020304"/>
              </a:rPr>
              <a:t>s</a:t>
            </a:r>
            <a:r>
              <a:rPr sz="2000" spc="-65" dirty="0">
                <a:latin typeface="Times New Roman" panose="02020603050405020304"/>
                <a:cs typeface="Times New Roman" panose="02020603050405020304"/>
              </a:rPr>
              <a:t>er</a:t>
            </a:r>
            <a:r>
              <a:rPr sz="2000" spc="-30" dirty="0">
                <a:latin typeface="Times New Roman" panose="02020603050405020304"/>
                <a:cs typeface="Times New Roman" panose="02020603050405020304"/>
              </a:rPr>
              <a:t>v</a:t>
            </a:r>
            <a:r>
              <a:rPr sz="2000" spc="-65" dirty="0">
                <a:latin typeface="Times New Roman" panose="02020603050405020304"/>
                <a:cs typeface="Times New Roman" panose="02020603050405020304"/>
              </a:rPr>
              <a:t>e</a:t>
            </a:r>
            <a:r>
              <a:rPr sz="2000" spc="-150" dirty="0">
                <a:latin typeface="Times New Roman" panose="02020603050405020304"/>
                <a:cs typeface="Times New Roman" panose="02020603050405020304"/>
              </a:rPr>
              <a:t>r</a:t>
            </a:r>
            <a:r>
              <a:rPr sz="2000" spc="5"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a:p>
            <a:pPr marL="355600" indent="-343535">
              <a:lnSpc>
                <a:spcPct val="100000"/>
              </a:lnSpc>
              <a:spcBef>
                <a:spcPts val="1205"/>
              </a:spcBef>
              <a:buFont typeface="Wingdings" panose="05000000000000000000"/>
              <a:buChar char=""/>
              <a:tabLst>
                <a:tab pos="356235" algn="l"/>
              </a:tabLst>
            </a:pPr>
            <a:r>
              <a:rPr sz="2000" b="1" u="heavy" spc="-40" dirty="0">
                <a:uFill>
                  <a:solidFill>
                    <a:srgbClr val="000000"/>
                  </a:solidFill>
                </a:uFill>
                <a:latin typeface="Times New Roman" panose="02020603050405020304"/>
                <a:cs typeface="Times New Roman" panose="02020603050405020304"/>
              </a:rPr>
              <a:t>Evasion</a:t>
            </a:r>
            <a:r>
              <a:rPr sz="2000" b="1" u="heavy" spc="-145" dirty="0">
                <a:uFill>
                  <a:solidFill>
                    <a:srgbClr val="000000"/>
                  </a:solidFill>
                </a:uFill>
                <a:latin typeface="Times New Roman" panose="02020603050405020304"/>
                <a:cs typeface="Times New Roman" panose="02020603050405020304"/>
              </a:rPr>
              <a:t> </a:t>
            </a:r>
            <a:r>
              <a:rPr sz="2000" b="1" u="heavy" spc="-60" dirty="0">
                <a:uFill>
                  <a:solidFill>
                    <a:srgbClr val="000000"/>
                  </a:solidFill>
                </a:uFill>
                <a:latin typeface="Times New Roman" panose="02020603050405020304"/>
                <a:cs typeface="Times New Roman" panose="02020603050405020304"/>
              </a:rPr>
              <a:t>Techniques</a:t>
            </a:r>
            <a:r>
              <a:rPr sz="2000" spc="-60" dirty="0">
                <a:latin typeface="Times New Roman" panose="02020603050405020304"/>
                <a:cs typeface="Times New Roman" panose="02020603050405020304"/>
              </a:rPr>
              <a:t>:</a:t>
            </a:r>
            <a:r>
              <a:rPr sz="2000" spc="-105" dirty="0">
                <a:latin typeface="Times New Roman" panose="02020603050405020304"/>
                <a:cs typeface="Times New Roman" panose="02020603050405020304"/>
              </a:rPr>
              <a:t> </a:t>
            </a:r>
            <a:r>
              <a:rPr sz="2000" spc="-45" dirty="0">
                <a:latin typeface="Times New Roman" panose="02020603050405020304"/>
                <a:cs typeface="Times New Roman" panose="02020603050405020304"/>
              </a:rPr>
              <a:t>Methods</a:t>
            </a:r>
            <a:r>
              <a:rPr sz="2000" spc="-9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to</a:t>
            </a:r>
            <a:r>
              <a:rPr sz="2000" spc="-120" dirty="0">
                <a:latin typeface="Times New Roman" panose="02020603050405020304"/>
                <a:cs typeface="Times New Roman" panose="02020603050405020304"/>
              </a:rPr>
              <a:t> </a:t>
            </a:r>
            <a:r>
              <a:rPr sz="2000" spc="-45" dirty="0">
                <a:latin typeface="Times New Roman" panose="02020603050405020304"/>
                <a:cs typeface="Times New Roman" panose="02020603050405020304"/>
              </a:rPr>
              <a:t>avoid</a:t>
            </a:r>
            <a:r>
              <a:rPr sz="2000" spc="-70" dirty="0">
                <a:latin typeface="Times New Roman" panose="02020603050405020304"/>
                <a:cs typeface="Times New Roman" panose="02020603050405020304"/>
              </a:rPr>
              <a:t> </a:t>
            </a:r>
            <a:r>
              <a:rPr sz="2000" spc="-45" dirty="0">
                <a:latin typeface="Times New Roman" panose="02020603050405020304"/>
                <a:cs typeface="Times New Roman" panose="02020603050405020304"/>
              </a:rPr>
              <a:t>detection.</a:t>
            </a:r>
            <a:endParaRPr sz="2000">
              <a:latin typeface="Times New Roman" panose="02020603050405020304"/>
              <a:cs typeface="Times New Roman" panose="02020603050405020304"/>
            </a:endParaRPr>
          </a:p>
          <a:p>
            <a:pPr marL="813435" lvl="1" indent="-343535">
              <a:lnSpc>
                <a:spcPct val="100000"/>
              </a:lnSpc>
              <a:spcBef>
                <a:spcPts val="1210"/>
              </a:spcBef>
              <a:buFont typeface="Arial MT"/>
              <a:buChar char="•"/>
              <a:tabLst>
                <a:tab pos="812800" algn="l"/>
                <a:tab pos="813435" algn="l"/>
              </a:tabLst>
            </a:pPr>
            <a:r>
              <a:rPr sz="2000" b="1" spc="-25" dirty="0">
                <a:latin typeface="Times New Roman" panose="02020603050405020304"/>
                <a:cs typeface="Times New Roman" panose="02020603050405020304"/>
              </a:rPr>
              <a:t>R</a:t>
            </a:r>
            <a:r>
              <a:rPr sz="2000" b="1" spc="-105" dirty="0">
                <a:latin typeface="Times New Roman" panose="02020603050405020304"/>
                <a:cs typeface="Times New Roman" panose="02020603050405020304"/>
              </a:rPr>
              <a:t>o</a:t>
            </a:r>
            <a:r>
              <a:rPr sz="2000" b="1" spc="-30" dirty="0">
                <a:latin typeface="Times New Roman" panose="02020603050405020304"/>
                <a:cs typeface="Times New Roman" panose="02020603050405020304"/>
              </a:rPr>
              <a:t>o</a:t>
            </a:r>
            <a:r>
              <a:rPr sz="2000" b="1" spc="-70" dirty="0">
                <a:latin typeface="Times New Roman" panose="02020603050405020304"/>
                <a:cs typeface="Times New Roman" panose="02020603050405020304"/>
              </a:rPr>
              <a:t>t</a:t>
            </a:r>
            <a:r>
              <a:rPr sz="2000" b="1" spc="15" dirty="0">
                <a:latin typeface="Times New Roman" panose="02020603050405020304"/>
                <a:cs typeface="Times New Roman" panose="02020603050405020304"/>
              </a:rPr>
              <a:t>k</a:t>
            </a:r>
            <a:r>
              <a:rPr sz="2000" b="1" spc="-114" dirty="0">
                <a:latin typeface="Times New Roman" panose="02020603050405020304"/>
                <a:cs typeface="Times New Roman" panose="02020603050405020304"/>
              </a:rPr>
              <a:t>i</a:t>
            </a:r>
            <a:r>
              <a:rPr sz="2000" b="1" spc="5" dirty="0">
                <a:latin typeface="Times New Roman" panose="02020603050405020304"/>
                <a:cs typeface="Times New Roman" panose="02020603050405020304"/>
              </a:rPr>
              <a:t>t</a:t>
            </a:r>
            <a:r>
              <a:rPr sz="2000" b="1" spc="-75" dirty="0">
                <a:latin typeface="Times New Roman" panose="02020603050405020304"/>
                <a:cs typeface="Times New Roman" panose="02020603050405020304"/>
              </a:rPr>
              <a:t> </a:t>
            </a:r>
            <a:r>
              <a:rPr sz="2000" b="1" spc="-30" dirty="0">
                <a:latin typeface="Times New Roman" panose="02020603050405020304"/>
                <a:cs typeface="Times New Roman" panose="02020603050405020304"/>
              </a:rPr>
              <a:t>I</a:t>
            </a:r>
            <a:r>
              <a:rPr sz="2000" b="1" spc="-65" dirty="0">
                <a:latin typeface="Times New Roman" panose="02020603050405020304"/>
                <a:cs typeface="Times New Roman" panose="02020603050405020304"/>
              </a:rPr>
              <a:t>n</a:t>
            </a:r>
            <a:r>
              <a:rPr sz="2000" b="1" spc="-65" dirty="0">
                <a:latin typeface="Times New Roman" panose="02020603050405020304"/>
                <a:cs typeface="Times New Roman" panose="02020603050405020304"/>
              </a:rPr>
              <a:t>te</a:t>
            </a:r>
            <a:r>
              <a:rPr sz="2000" b="1" spc="-30" dirty="0">
                <a:latin typeface="Times New Roman" panose="02020603050405020304"/>
                <a:cs typeface="Times New Roman" panose="02020603050405020304"/>
              </a:rPr>
              <a:t>g</a:t>
            </a:r>
            <a:r>
              <a:rPr sz="2000" b="1" spc="-65" dirty="0">
                <a:latin typeface="Times New Roman" panose="02020603050405020304"/>
                <a:cs typeface="Times New Roman" panose="02020603050405020304"/>
              </a:rPr>
              <a:t>r</a:t>
            </a:r>
            <a:r>
              <a:rPr sz="2000" b="1" spc="-30" dirty="0">
                <a:latin typeface="Times New Roman" panose="02020603050405020304"/>
                <a:cs typeface="Times New Roman" panose="02020603050405020304"/>
              </a:rPr>
              <a:t>a</a:t>
            </a:r>
            <a:r>
              <a:rPr sz="2000" b="1" spc="-70" dirty="0">
                <a:latin typeface="Times New Roman" panose="02020603050405020304"/>
                <a:cs typeface="Times New Roman" panose="02020603050405020304"/>
              </a:rPr>
              <a:t>t</a:t>
            </a:r>
            <a:r>
              <a:rPr sz="2000" b="1" spc="-30" dirty="0">
                <a:latin typeface="Times New Roman" panose="02020603050405020304"/>
                <a:cs typeface="Times New Roman" panose="02020603050405020304"/>
              </a:rPr>
              <a:t>io</a:t>
            </a:r>
            <a:r>
              <a:rPr sz="2000" b="1" spc="-55" dirty="0">
                <a:latin typeface="Times New Roman" panose="02020603050405020304"/>
                <a:cs typeface="Times New Roman" panose="02020603050405020304"/>
              </a:rPr>
              <a:t>n</a:t>
            </a:r>
            <a:r>
              <a:rPr sz="2000" spc="5" dirty="0">
                <a:latin typeface="Times New Roman" panose="02020603050405020304"/>
                <a:cs typeface="Times New Roman" panose="02020603050405020304"/>
              </a:rPr>
              <a:t>:</a:t>
            </a:r>
            <a:r>
              <a:rPr sz="2000" spc="-105" dirty="0">
                <a:latin typeface="Times New Roman" panose="02020603050405020304"/>
                <a:cs typeface="Times New Roman" panose="02020603050405020304"/>
              </a:rPr>
              <a:t> </a:t>
            </a:r>
            <a:r>
              <a:rPr sz="2000" spc="-25" dirty="0">
                <a:latin typeface="Times New Roman" panose="02020603050405020304"/>
                <a:cs typeface="Times New Roman" panose="02020603050405020304"/>
              </a:rPr>
              <a:t>E</a:t>
            </a:r>
            <a:r>
              <a:rPr sz="2000" spc="-55" dirty="0">
                <a:latin typeface="Times New Roman" panose="02020603050405020304"/>
                <a:cs typeface="Times New Roman" panose="02020603050405020304"/>
              </a:rPr>
              <a:t>m</a:t>
            </a:r>
            <a:r>
              <a:rPr sz="2000" spc="-30" dirty="0">
                <a:latin typeface="Times New Roman" panose="02020603050405020304"/>
                <a:cs typeface="Times New Roman" panose="02020603050405020304"/>
              </a:rPr>
              <a:t>b</a:t>
            </a:r>
            <a:r>
              <a:rPr sz="2000" spc="-65" dirty="0">
                <a:latin typeface="Times New Roman" panose="02020603050405020304"/>
                <a:cs typeface="Times New Roman" panose="02020603050405020304"/>
              </a:rPr>
              <a:t>e</a:t>
            </a:r>
            <a:r>
              <a:rPr sz="2000" spc="-30" dirty="0">
                <a:latin typeface="Times New Roman" panose="02020603050405020304"/>
                <a:cs typeface="Times New Roman" panose="02020603050405020304"/>
              </a:rPr>
              <a:t>d</a:t>
            </a:r>
            <a:r>
              <a:rPr sz="2000" spc="-105" dirty="0">
                <a:latin typeface="Times New Roman" panose="02020603050405020304"/>
                <a:cs typeface="Times New Roman" panose="02020603050405020304"/>
              </a:rPr>
              <a:t>d</a:t>
            </a:r>
            <a:r>
              <a:rPr sz="2000" spc="-30" dirty="0">
                <a:latin typeface="Times New Roman" panose="02020603050405020304"/>
                <a:cs typeface="Times New Roman" panose="02020603050405020304"/>
              </a:rPr>
              <a:t>in</a:t>
            </a:r>
            <a:r>
              <a:rPr sz="2000" spc="10" dirty="0">
                <a:latin typeface="Times New Roman" panose="02020603050405020304"/>
                <a:cs typeface="Times New Roman" panose="02020603050405020304"/>
              </a:rPr>
              <a:t>g</a:t>
            </a:r>
            <a:r>
              <a:rPr sz="2000" spc="-135" dirty="0">
                <a:latin typeface="Times New Roman" panose="02020603050405020304"/>
                <a:cs typeface="Times New Roman" panose="02020603050405020304"/>
              </a:rPr>
              <a:t> </a:t>
            </a:r>
            <a:r>
              <a:rPr sz="2000" spc="-25" dirty="0">
                <a:latin typeface="Times New Roman" panose="02020603050405020304"/>
                <a:cs typeface="Times New Roman" panose="02020603050405020304"/>
              </a:rPr>
              <a:t>w</a:t>
            </a:r>
            <a:r>
              <a:rPr sz="2000" spc="-110" dirty="0">
                <a:latin typeface="Times New Roman" panose="02020603050405020304"/>
                <a:cs typeface="Times New Roman" panose="02020603050405020304"/>
              </a:rPr>
              <a:t>i</a:t>
            </a:r>
            <a:r>
              <a:rPr sz="2000" spc="-35" dirty="0">
                <a:latin typeface="Times New Roman" panose="02020603050405020304"/>
                <a:cs typeface="Times New Roman" panose="02020603050405020304"/>
              </a:rPr>
              <a:t>thi</a:t>
            </a:r>
            <a:r>
              <a:rPr sz="2000" spc="10" dirty="0">
                <a:latin typeface="Times New Roman" panose="02020603050405020304"/>
                <a:cs typeface="Times New Roman" panose="02020603050405020304"/>
              </a:rPr>
              <a:t>n</a:t>
            </a:r>
            <a:r>
              <a:rPr sz="2000" spc="-125" dirty="0">
                <a:latin typeface="Times New Roman" panose="02020603050405020304"/>
                <a:cs typeface="Times New Roman" panose="02020603050405020304"/>
              </a:rPr>
              <a:t> </a:t>
            </a:r>
            <a:r>
              <a:rPr sz="2000" spc="-35" dirty="0">
                <a:latin typeface="Times New Roman" panose="02020603050405020304"/>
                <a:cs typeface="Times New Roman" panose="02020603050405020304"/>
              </a:rPr>
              <a:t>t</a:t>
            </a:r>
            <a:r>
              <a:rPr sz="2000" spc="-105" dirty="0">
                <a:latin typeface="Times New Roman" panose="02020603050405020304"/>
                <a:cs typeface="Times New Roman" panose="02020603050405020304"/>
              </a:rPr>
              <a:t>h</a:t>
            </a:r>
            <a:r>
              <a:rPr sz="2000" spc="10" dirty="0">
                <a:latin typeface="Times New Roman" panose="02020603050405020304"/>
                <a:cs typeface="Times New Roman" panose="02020603050405020304"/>
              </a:rPr>
              <a:t>e</a:t>
            </a:r>
            <a:r>
              <a:rPr sz="2000" spc="-70" dirty="0">
                <a:latin typeface="Times New Roman" panose="02020603050405020304"/>
                <a:cs typeface="Times New Roman" panose="02020603050405020304"/>
              </a:rPr>
              <a:t> </a:t>
            </a:r>
            <a:r>
              <a:rPr sz="2000" spc="-25" dirty="0">
                <a:latin typeface="Times New Roman" panose="02020603050405020304"/>
                <a:cs typeface="Times New Roman" panose="02020603050405020304"/>
              </a:rPr>
              <a:t>O</a:t>
            </a:r>
            <a:r>
              <a:rPr sz="2000" spc="-70" dirty="0">
                <a:latin typeface="Times New Roman" panose="02020603050405020304"/>
                <a:cs typeface="Times New Roman" panose="02020603050405020304"/>
              </a:rPr>
              <a:t>S</a:t>
            </a:r>
            <a:r>
              <a:rPr sz="2000" spc="5"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a:p>
            <a:pPr marL="813435" lvl="1" indent="-343535">
              <a:lnSpc>
                <a:spcPct val="100000"/>
              </a:lnSpc>
              <a:spcBef>
                <a:spcPts val="1205"/>
              </a:spcBef>
              <a:buFont typeface="Arial MT"/>
              <a:buChar char="•"/>
              <a:tabLst>
                <a:tab pos="812800" algn="l"/>
                <a:tab pos="813435" algn="l"/>
              </a:tabLst>
            </a:pPr>
            <a:r>
              <a:rPr sz="2000" b="1" spc="-55" dirty="0">
                <a:latin typeface="Times New Roman" panose="02020603050405020304"/>
                <a:cs typeface="Times New Roman" panose="02020603050405020304"/>
              </a:rPr>
              <a:t>O</a:t>
            </a:r>
            <a:r>
              <a:rPr sz="2000" b="1" spc="-65" dirty="0">
                <a:latin typeface="Times New Roman" panose="02020603050405020304"/>
                <a:cs typeface="Times New Roman" panose="02020603050405020304"/>
              </a:rPr>
              <a:t>b</a:t>
            </a:r>
            <a:r>
              <a:rPr sz="2000" b="1" spc="5" dirty="0">
                <a:latin typeface="Times New Roman" panose="02020603050405020304"/>
                <a:cs typeface="Times New Roman" panose="02020603050405020304"/>
              </a:rPr>
              <a:t>f</a:t>
            </a:r>
            <a:r>
              <a:rPr sz="2000" b="1" spc="-65" dirty="0">
                <a:latin typeface="Times New Roman" panose="02020603050405020304"/>
                <a:cs typeface="Times New Roman" panose="02020603050405020304"/>
              </a:rPr>
              <a:t>u</a:t>
            </a:r>
            <a:r>
              <a:rPr sz="2000" b="1" spc="-30" dirty="0">
                <a:latin typeface="Times New Roman" panose="02020603050405020304"/>
                <a:cs typeface="Times New Roman" panose="02020603050405020304"/>
              </a:rPr>
              <a:t>s</a:t>
            </a:r>
            <a:r>
              <a:rPr sz="2000" b="1" spc="-65" dirty="0">
                <a:latin typeface="Times New Roman" panose="02020603050405020304"/>
                <a:cs typeface="Times New Roman" panose="02020603050405020304"/>
              </a:rPr>
              <a:t>c</a:t>
            </a:r>
            <a:r>
              <a:rPr sz="2000" b="1" spc="-105" dirty="0">
                <a:latin typeface="Times New Roman" panose="02020603050405020304"/>
                <a:cs typeface="Times New Roman" panose="02020603050405020304"/>
              </a:rPr>
              <a:t>a</a:t>
            </a:r>
            <a:r>
              <a:rPr sz="2000" b="1" spc="5" dirty="0">
                <a:latin typeface="Times New Roman" panose="02020603050405020304"/>
                <a:cs typeface="Times New Roman" panose="02020603050405020304"/>
              </a:rPr>
              <a:t>t</a:t>
            </a:r>
            <a:r>
              <a:rPr sz="2000" b="1" spc="-110" dirty="0">
                <a:latin typeface="Times New Roman" panose="02020603050405020304"/>
                <a:cs typeface="Times New Roman" panose="02020603050405020304"/>
              </a:rPr>
              <a:t>i</a:t>
            </a:r>
            <a:r>
              <a:rPr sz="2000" b="1" spc="-30" dirty="0">
                <a:latin typeface="Times New Roman" panose="02020603050405020304"/>
                <a:cs typeface="Times New Roman" panose="02020603050405020304"/>
              </a:rPr>
              <a:t>o</a:t>
            </a:r>
            <a:r>
              <a:rPr sz="2000" b="1" spc="-30" dirty="0">
                <a:latin typeface="Times New Roman" panose="02020603050405020304"/>
                <a:cs typeface="Times New Roman" panose="02020603050405020304"/>
              </a:rPr>
              <a:t>n</a:t>
            </a:r>
            <a:r>
              <a:rPr sz="2000" spc="5" dirty="0">
                <a:latin typeface="Times New Roman" panose="02020603050405020304"/>
                <a:cs typeface="Times New Roman" panose="02020603050405020304"/>
              </a:rPr>
              <a:t>:</a:t>
            </a:r>
            <a:r>
              <a:rPr sz="2000" spc="-105" dirty="0">
                <a:latin typeface="Times New Roman" panose="02020603050405020304"/>
                <a:cs typeface="Times New Roman" panose="02020603050405020304"/>
              </a:rPr>
              <a:t> </a:t>
            </a:r>
            <a:r>
              <a:rPr sz="2000" spc="-25" dirty="0">
                <a:latin typeface="Times New Roman" panose="02020603050405020304"/>
                <a:cs typeface="Times New Roman" panose="02020603050405020304"/>
              </a:rPr>
              <a:t>H</a:t>
            </a:r>
            <a:r>
              <a:rPr sz="2000" spc="-110" dirty="0">
                <a:latin typeface="Times New Roman" panose="02020603050405020304"/>
                <a:cs typeface="Times New Roman" panose="02020603050405020304"/>
              </a:rPr>
              <a:t>i</a:t>
            </a:r>
            <a:r>
              <a:rPr sz="2000" spc="-30" dirty="0">
                <a:latin typeface="Times New Roman" panose="02020603050405020304"/>
                <a:cs typeface="Times New Roman" panose="02020603050405020304"/>
              </a:rPr>
              <a:t>din</a:t>
            </a:r>
            <a:r>
              <a:rPr sz="2000" spc="10" dirty="0">
                <a:latin typeface="Times New Roman" panose="02020603050405020304"/>
                <a:cs typeface="Times New Roman" panose="02020603050405020304"/>
              </a:rPr>
              <a:t>g</a:t>
            </a:r>
            <a:r>
              <a:rPr sz="2000" spc="-135" dirty="0">
                <a:latin typeface="Times New Roman" panose="02020603050405020304"/>
                <a:cs typeface="Times New Roman" panose="02020603050405020304"/>
              </a:rPr>
              <a:t> </a:t>
            </a:r>
            <a:r>
              <a:rPr sz="2000" spc="-65" dirty="0">
                <a:latin typeface="Times New Roman" panose="02020603050405020304"/>
                <a:cs typeface="Times New Roman" panose="02020603050405020304"/>
              </a:rPr>
              <a:t>c</a:t>
            </a:r>
            <a:r>
              <a:rPr sz="2000" spc="-30" dirty="0">
                <a:latin typeface="Times New Roman" panose="02020603050405020304"/>
                <a:cs typeface="Times New Roman" panose="02020603050405020304"/>
              </a:rPr>
              <a:t>od</a:t>
            </a:r>
            <a:r>
              <a:rPr sz="2000" spc="10" dirty="0">
                <a:latin typeface="Times New Roman" panose="02020603050405020304"/>
                <a:cs typeface="Times New Roman" panose="02020603050405020304"/>
              </a:rPr>
              <a:t>e</a:t>
            </a:r>
            <a:r>
              <a:rPr sz="2000" spc="-125" dirty="0">
                <a:latin typeface="Times New Roman" panose="02020603050405020304"/>
                <a:cs typeface="Times New Roman" panose="02020603050405020304"/>
              </a:rPr>
              <a:t> </a:t>
            </a:r>
            <a:r>
              <a:rPr sz="2000" spc="-35" dirty="0">
                <a:latin typeface="Times New Roman" panose="02020603050405020304"/>
                <a:cs typeface="Times New Roman" panose="02020603050405020304"/>
              </a:rPr>
              <a:t>t</a:t>
            </a:r>
            <a:r>
              <a:rPr sz="2000" spc="10" dirty="0">
                <a:latin typeface="Times New Roman" panose="02020603050405020304"/>
                <a:cs typeface="Times New Roman" panose="02020603050405020304"/>
              </a:rPr>
              <a:t>o</a:t>
            </a:r>
            <a:r>
              <a:rPr sz="2000" spc="-125" dirty="0">
                <a:latin typeface="Times New Roman" panose="02020603050405020304"/>
                <a:cs typeface="Times New Roman" panose="02020603050405020304"/>
              </a:rPr>
              <a:t> </a:t>
            </a:r>
            <a:r>
              <a:rPr sz="2000" spc="-65" dirty="0">
                <a:latin typeface="Times New Roman" panose="02020603050405020304"/>
                <a:cs typeface="Times New Roman" panose="02020603050405020304"/>
              </a:rPr>
              <a:t>a</a:t>
            </a:r>
            <a:r>
              <a:rPr sz="2000" spc="-30" dirty="0">
                <a:latin typeface="Times New Roman" panose="02020603050405020304"/>
                <a:cs typeface="Times New Roman" panose="02020603050405020304"/>
              </a:rPr>
              <a:t>vo</a:t>
            </a:r>
            <a:r>
              <a:rPr sz="2000" spc="-110" dirty="0">
                <a:latin typeface="Times New Roman" panose="02020603050405020304"/>
                <a:cs typeface="Times New Roman" panose="02020603050405020304"/>
              </a:rPr>
              <a:t>i</a:t>
            </a:r>
            <a:r>
              <a:rPr sz="2000" spc="10" dirty="0">
                <a:latin typeface="Times New Roman" panose="02020603050405020304"/>
                <a:cs typeface="Times New Roman" panose="02020603050405020304"/>
              </a:rPr>
              <a:t>d</a:t>
            </a:r>
            <a:r>
              <a:rPr sz="2000" spc="-70" dirty="0">
                <a:latin typeface="Times New Roman" panose="02020603050405020304"/>
                <a:cs typeface="Times New Roman" panose="02020603050405020304"/>
              </a:rPr>
              <a:t> </a:t>
            </a:r>
            <a:r>
              <a:rPr sz="2000" spc="-30" dirty="0">
                <a:latin typeface="Times New Roman" panose="02020603050405020304"/>
                <a:cs typeface="Times New Roman" panose="02020603050405020304"/>
              </a:rPr>
              <a:t>d</a:t>
            </a:r>
            <a:r>
              <a:rPr sz="2000" spc="-65" dirty="0">
                <a:latin typeface="Times New Roman" panose="02020603050405020304"/>
                <a:cs typeface="Times New Roman" panose="02020603050405020304"/>
              </a:rPr>
              <a:t>e</a:t>
            </a:r>
            <a:r>
              <a:rPr sz="2000" spc="-35" dirty="0">
                <a:latin typeface="Times New Roman" panose="02020603050405020304"/>
                <a:cs typeface="Times New Roman" panose="02020603050405020304"/>
              </a:rPr>
              <a:t>t</a:t>
            </a:r>
            <a:r>
              <a:rPr sz="2000" spc="-65" dirty="0">
                <a:latin typeface="Times New Roman" panose="02020603050405020304"/>
                <a:cs typeface="Times New Roman" panose="02020603050405020304"/>
              </a:rPr>
              <a:t>ec</a:t>
            </a:r>
            <a:r>
              <a:rPr sz="2000" spc="-35" dirty="0">
                <a:latin typeface="Times New Roman" panose="02020603050405020304"/>
                <a:cs typeface="Times New Roman" panose="02020603050405020304"/>
              </a:rPr>
              <a:t>ti</a:t>
            </a:r>
            <a:r>
              <a:rPr sz="2000" spc="-105" dirty="0">
                <a:latin typeface="Times New Roman" panose="02020603050405020304"/>
                <a:cs typeface="Times New Roman" panose="02020603050405020304"/>
              </a:rPr>
              <a:t>o</a:t>
            </a:r>
            <a:r>
              <a:rPr sz="2000" spc="10" dirty="0">
                <a:latin typeface="Times New Roman" panose="02020603050405020304"/>
                <a:cs typeface="Times New Roman" panose="02020603050405020304"/>
              </a:rPr>
              <a:t>n</a:t>
            </a:r>
            <a:r>
              <a:rPr sz="2000" spc="-90" dirty="0">
                <a:latin typeface="Times New Roman" panose="02020603050405020304"/>
                <a:cs typeface="Times New Roman" panose="02020603050405020304"/>
              </a:rPr>
              <a:t> </a:t>
            </a:r>
            <a:r>
              <a:rPr sz="2000" spc="-30" dirty="0">
                <a:latin typeface="Times New Roman" panose="02020603050405020304"/>
                <a:cs typeface="Times New Roman" panose="02020603050405020304"/>
              </a:rPr>
              <a:t>b</a:t>
            </a:r>
            <a:r>
              <a:rPr sz="2000" spc="10" dirty="0">
                <a:latin typeface="Times New Roman" panose="02020603050405020304"/>
                <a:cs typeface="Times New Roman" panose="02020603050405020304"/>
              </a:rPr>
              <a:t>y</a:t>
            </a:r>
            <a:r>
              <a:rPr sz="2000" spc="-125" dirty="0">
                <a:latin typeface="Times New Roman" panose="02020603050405020304"/>
                <a:cs typeface="Times New Roman" panose="02020603050405020304"/>
              </a:rPr>
              <a:t> </a:t>
            </a:r>
            <a:r>
              <a:rPr sz="2000" spc="-65" dirty="0">
                <a:latin typeface="Times New Roman" panose="02020603050405020304"/>
                <a:cs typeface="Times New Roman" panose="02020603050405020304"/>
              </a:rPr>
              <a:t>a</a:t>
            </a:r>
            <a:r>
              <a:rPr sz="2000" spc="-30" dirty="0">
                <a:latin typeface="Times New Roman" panose="02020603050405020304"/>
                <a:cs typeface="Times New Roman" panose="02020603050405020304"/>
              </a:rPr>
              <a:t>nt</a:t>
            </a:r>
            <a:r>
              <a:rPr sz="2000" spc="-80" dirty="0">
                <a:latin typeface="Times New Roman" panose="02020603050405020304"/>
                <a:cs typeface="Times New Roman" panose="02020603050405020304"/>
              </a:rPr>
              <a:t>i</a:t>
            </a:r>
            <a:r>
              <a:rPr sz="2000" spc="-55" dirty="0">
                <a:latin typeface="Times New Roman" panose="02020603050405020304"/>
                <a:cs typeface="Times New Roman" panose="02020603050405020304"/>
              </a:rPr>
              <a:t>-</a:t>
            </a:r>
            <a:r>
              <a:rPr sz="2000" spc="-60" dirty="0">
                <a:latin typeface="Times New Roman" panose="02020603050405020304"/>
                <a:cs typeface="Times New Roman" panose="02020603050405020304"/>
              </a:rPr>
              <a:t>ma</a:t>
            </a:r>
            <a:r>
              <a:rPr sz="2000" spc="-35" dirty="0">
                <a:latin typeface="Times New Roman" panose="02020603050405020304"/>
                <a:cs typeface="Times New Roman" panose="02020603050405020304"/>
              </a:rPr>
              <a:t>l</a:t>
            </a:r>
            <a:r>
              <a:rPr sz="2000" spc="-25" dirty="0">
                <a:latin typeface="Times New Roman" panose="02020603050405020304"/>
                <a:cs typeface="Times New Roman" panose="02020603050405020304"/>
              </a:rPr>
              <a:t>w</a:t>
            </a:r>
            <a:r>
              <a:rPr sz="2000" spc="-65" dirty="0">
                <a:latin typeface="Times New Roman" panose="02020603050405020304"/>
                <a:cs typeface="Times New Roman" panose="02020603050405020304"/>
              </a:rPr>
              <a:t>ar</a:t>
            </a:r>
            <a:r>
              <a:rPr sz="2000" spc="-35" dirty="0">
                <a:latin typeface="Times New Roman" panose="02020603050405020304"/>
                <a:cs typeface="Times New Roman" panose="02020603050405020304"/>
              </a:rPr>
              <a:t>e</a:t>
            </a:r>
            <a:r>
              <a:rPr sz="2000" spc="5" dirty="0">
                <a:latin typeface="Times New Roman" panose="02020603050405020304"/>
                <a:cs typeface="Times New Roman" panose="02020603050405020304"/>
              </a:rPr>
              <a:t>.</a:t>
            </a:r>
            <a:endParaRPr sz="2000">
              <a:latin typeface="Times New Roman" panose="02020603050405020304"/>
              <a:cs typeface="Times New Roman" panose="02020603050405020304"/>
            </a:endParaRPr>
          </a:p>
        </p:txBody>
      </p:sp>
      <p:sp>
        <p:nvSpPr>
          <p:cNvPr id="7" name="object 7"/>
          <p:cNvSpPr txBox="1"/>
          <p:nvPr/>
        </p:nvSpPr>
        <p:spPr>
          <a:xfrm>
            <a:off x="11311255" y="6466840"/>
            <a:ext cx="177800" cy="197485"/>
          </a:xfrm>
          <a:prstGeom prst="rect">
            <a:avLst/>
          </a:prstGeom>
        </p:spPr>
        <p:txBody>
          <a:bodyPr vert="horz" wrap="square" lIns="0" tIns="15875" rIns="0" bIns="0" rtlCol="0">
            <a:spAutoFit/>
          </a:bodyPr>
          <a:lstStyle/>
          <a:p>
            <a:pPr marL="12700">
              <a:lnSpc>
                <a:spcPct val="100000"/>
              </a:lnSpc>
              <a:spcBef>
                <a:spcPts val="125"/>
              </a:spcBef>
            </a:pPr>
            <a:r>
              <a:rPr sz="1100" spc="15" dirty="0">
                <a:solidFill>
                  <a:srgbClr val="2C926B"/>
                </a:solidFill>
                <a:latin typeface="Trebuchet MS" panose="020B0603020202020204"/>
                <a:cs typeface="Trebuchet MS" panose="020B0603020202020204"/>
              </a:rPr>
              <a:t>10</a:t>
            </a:r>
            <a:endParaRPr sz="1100">
              <a:latin typeface="Trebuchet MS" panose="020B0603020202020204"/>
              <a:cs typeface="Trebuchet MS" panose="020B0603020202020204"/>
            </a:endParaRPr>
          </a:p>
        </p:txBody>
      </p:sp>
      <p:sp>
        <p:nvSpPr>
          <p:cNvPr id="8" name="object 8"/>
          <p:cNvSpPr txBox="1">
            <a:spLocks noGrp="1"/>
          </p:cNvSpPr>
          <p:nvPr>
            <p:ph type="title"/>
          </p:nvPr>
        </p:nvSpPr>
        <p:spPr>
          <a:xfrm>
            <a:off x="740409" y="282955"/>
            <a:ext cx="3233420" cy="632460"/>
          </a:xfrm>
          <a:prstGeom prst="rect">
            <a:avLst/>
          </a:prstGeom>
        </p:spPr>
        <p:txBody>
          <a:bodyPr vert="horz" wrap="square" lIns="0" tIns="16510" rIns="0" bIns="0" rtlCol="0">
            <a:spAutoFit/>
          </a:bodyPr>
          <a:lstStyle/>
          <a:p>
            <a:pPr marL="12700">
              <a:lnSpc>
                <a:spcPct val="100000"/>
              </a:lnSpc>
              <a:spcBef>
                <a:spcPts val="130"/>
              </a:spcBef>
            </a:pPr>
            <a:r>
              <a:rPr sz="3950" b="1" u="none" spc="20" dirty="0">
                <a:solidFill>
                  <a:srgbClr val="000000"/>
                </a:solidFill>
                <a:latin typeface="Times New Roman" panose="02020603050405020304"/>
                <a:cs typeface="Times New Roman" panose="02020603050405020304"/>
              </a:rPr>
              <a:t>MODELLING</a:t>
            </a:r>
            <a:endParaRPr sz="3950">
              <a:latin typeface="Times New Roman" panose="02020603050405020304"/>
              <a:cs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817" y="335280"/>
            <a:ext cx="4860290" cy="701040"/>
          </a:xfrm>
          <a:prstGeom prst="rect">
            <a:avLst/>
          </a:prstGeom>
        </p:spPr>
        <p:txBody>
          <a:bodyPr vert="horz" wrap="square" lIns="0" tIns="16510" rIns="0" bIns="0" rtlCol="0">
            <a:spAutoFit/>
          </a:bodyPr>
          <a:lstStyle/>
          <a:p>
            <a:pPr marL="12700">
              <a:lnSpc>
                <a:spcPct val="100000"/>
              </a:lnSpc>
              <a:spcBef>
                <a:spcPts val="130"/>
              </a:spcBef>
            </a:pPr>
            <a:r>
              <a:rPr sz="4400" u="none" dirty="0"/>
              <a:t>Modeling</a:t>
            </a:r>
            <a:r>
              <a:rPr sz="4400" u="none" spc="-204" dirty="0"/>
              <a:t> </a:t>
            </a:r>
            <a:r>
              <a:rPr sz="4400" u="none" spc="-45" dirty="0">
                <a:latin typeface="Calibri" panose="020F0502020204030204"/>
                <a:cs typeface="Calibri" panose="020F0502020204030204"/>
              </a:rPr>
              <a:t>Techniques</a:t>
            </a:r>
            <a:endParaRPr sz="4400">
              <a:latin typeface="Calibri" panose="020F0502020204030204"/>
              <a:cs typeface="Calibri" panose="020F0502020204030204"/>
            </a:endParaRPr>
          </a:p>
        </p:txBody>
      </p:sp>
      <p:sp>
        <p:nvSpPr>
          <p:cNvPr id="3" name="object 3"/>
          <p:cNvSpPr txBox="1"/>
          <p:nvPr/>
        </p:nvSpPr>
        <p:spPr>
          <a:xfrm>
            <a:off x="368617" y="1560830"/>
            <a:ext cx="9823450" cy="5132705"/>
          </a:xfrm>
          <a:prstGeom prst="rect">
            <a:avLst/>
          </a:prstGeom>
        </p:spPr>
        <p:txBody>
          <a:bodyPr vert="horz" wrap="square" lIns="0" tIns="13335" rIns="0" bIns="0" rtlCol="0">
            <a:spAutoFit/>
          </a:bodyPr>
          <a:lstStyle/>
          <a:p>
            <a:pPr marL="355600" indent="-343535">
              <a:lnSpc>
                <a:spcPct val="100000"/>
              </a:lnSpc>
              <a:spcBef>
                <a:spcPts val="105"/>
              </a:spcBef>
              <a:buClr>
                <a:srgbClr val="90C225"/>
              </a:buClr>
              <a:buSzPct val="81000"/>
              <a:buFont typeface="Wingdings" panose="05000000000000000000"/>
              <a:buChar char=""/>
              <a:tabLst>
                <a:tab pos="356235" algn="l"/>
              </a:tabLst>
            </a:pPr>
            <a:r>
              <a:rPr sz="2400" b="1" u="heavy" spc="-5" dirty="0">
                <a:solidFill>
                  <a:srgbClr val="404040"/>
                </a:solidFill>
                <a:uFill>
                  <a:solidFill>
                    <a:srgbClr val="404040"/>
                  </a:solidFill>
                </a:uFill>
                <a:latin typeface="Times New Roman" panose="02020603050405020304"/>
                <a:cs typeface="Times New Roman" panose="02020603050405020304"/>
              </a:rPr>
              <a:t>Behavioral</a:t>
            </a:r>
            <a:r>
              <a:rPr sz="2400" b="1" u="heavy" dirty="0">
                <a:solidFill>
                  <a:srgbClr val="404040"/>
                </a:solidFill>
                <a:uFill>
                  <a:solidFill>
                    <a:srgbClr val="404040"/>
                  </a:solidFill>
                </a:uFill>
                <a:latin typeface="Times New Roman" panose="02020603050405020304"/>
                <a:cs typeface="Times New Roman" panose="02020603050405020304"/>
              </a:rPr>
              <a:t> </a:t>
            </a:r>
            <a:r>
              <a:rPr sz="2400" b="1" u="heavy" spc="-5" dirty="0">
                <a:solidFill>
                  <a:srgbClr val="404040"/>
                </a:solidFill>
                <a:uFill>
                  <a:solidFill>
                    <a:srgbClr val="404040"/>
                  </a:solidFill>
                </a:uFill>
                <a:latin typeface="Times New Roman" panose="02020603050405020304"/>
                <a:cs typeface="Times New Roman" panose="02020603050405020304"/>
              </a:rPr>
              <a:t>Modeling</a:t>
            </a:r>
            <a:r>
              <a:rPr sz="2400" u="heavy" spc="-5" dirty="0">
                <a:solidFill>
                  <a:srgbClr val="404040"/>
                </a:solidFill>
                <a:uFill>
                  <a:solidFill>
                    <a:srgbClr val="404040"/>
                  </a:solidFill>
                </a:uFill>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a:lnSpc>
                <a:spcPct val="100000"/>
              </a:lnSpc>
              <a:spcBef>
                <a:spcPts val="35"/>
              </a:spcBef>
              <a:buClr>
                <a:srgbClr val="90C225"/>
              </a:buClr>
              <a:buFont typeface="Wingdings" panose="05000000000000000000"/>
              <a:buChar char=""/>
            </a:pPr>
            <a:endParaRPr sz="2100">
              <a:latin typeface="Times New Roman" panose="02020603050405020304"/>
              <a:cs typeface="Times New Roman" panose="02020603050405020304"/>
            </a:endParaRPr>
          </a:p>
          <a:p>
            <a:pPr marL="756285" lvl="1" indent="-286385">
              <a:lnSpc>
                <a:spcPct val="100000"/>
              </a:lnSpc>
              <a:buClr>
                <a:srgbClr val="90C225"/>
              </a:buClr>
              <a:buSzPct val="81000"/>
              <a:buFont typeface="Arial MT"/>
              <a:buChar char="•"/>
              <a:tabLst>
                <a:tab pos="755650" algn="l"/>
                <a:tab pos="756285" algn="l"/>
              </a:tabLst>
            </a:pPr>
            <a:r>
              <a:rPr sz="2400" spc="-5" dirty="0">
                <a:solidFill>
                  <a:srgbClr val="404040"/>
                </a:solidFill>
                <a:latin typeface="Times New Roman" panose="02020603050405020304"/>
                <a:cs typeface="Times New Roman" panose="02020603050405020304"/>
              </a:rPr>
              <a:t>Action</a:t>
            </a:r>
            <a:r>
              <a:rPr sz="2400" spc="10" dirty="0">
                <a:solidFill>
                  <a:srgbClr val="404040"/>
                </a:solidFill>
                <a:latin typeface="Times New Roman" panose="02020603050405020304"/>
                <a:cs typeface="Times New Roman" panose="02020603050405020304"/>
              </a:rPr>
              <a:t> </a:t>
            </a:r>
            <a:r>
              <a:rPr sz="2400" spc="-5" dirty="0">
                <a:solidFill>
                  <a:srgbClr val="404040"/>
                </a:solidFill>
                <a:latin typeface="Times New Roman" panose="02020603050405020304"/>
                <a:cs typeface="Times New Roman" panose="02020603050405020304"/>
              </a:rPr>
              <a:t>Sequences: Logging</a:t>
            </a:r>
            <a:r>
              <a:rPr sz="2400" spc="25" dirty="0">
                <a:solidFill>
                  <a:srgbClr val="404040"/>
                </a:solidFill>
                <a:latin typeface="Times New Roman" panose="02020603050405020304"/>
                <a:cs typeface="Times New Roman" panose="02020603050405020304"/>
              </a:rPr>
              <a:t> </a:t>
            </a:r>
            <a:r>
              <a:rPr sz="2400" spc="-5" dirty="0">
                <a:solidFill>
                  <a:srgbClr val="404040"/>
                </a:solidFill>
                <a:latin typeface="Times New Roman" panose="02020603050405020304"/>
                <a:cs typeface="Times New Roman" panose="02020603050405020304"/>
              </a:rPr>
              <a:t>sequences</a:t>
            </a:r>
            <a:r>
              <a:rPr sz="2400" spc="30" dirty="0">
                <a:solidFill>
                  <a:srgbClr val="404040"/>
                </a:solidFill>
                <a:latin typeface="Times New Roman" panose="02020603050405020304"/>
                <a:cs typeface="Times New Roman" panose="02020603050405020304"/>
              </a:rPr>
              <a:t> </a:t>
            </a:r>
            <a:r>
              <a:rPr sz="2400" dirty="0">
                <a:solidFill>
                  <a:srgbClr val="404040"/>
                </a:solidFill>
                <a:latin typeface="Times New Roman" panose="02020603050405020304"/>
                <a:cs typeface="Times New Roman" panose="02020603050405020304"/>
              </a:rPr>
              <a:t>of user</a:t>
            </a:r>
            <a:r>
              <a:rPr sz="2400" spc="-10" dirty="0">
                <a:solidFill>
                  <a:srgbClr val="404040"/>
                </a:solidFill>
                <a:latin typeface="Times New Roman" panose="02020603050405020304"/>
                <a:cs typeface="Times New Roman" panose="02020603050405020304"/>
              </a:rPr>
              <a:t> </a:t>
            </a:r>
            <a:r>
              <a:rPr sz="2400" spc="-5" dirty="0">
                <a:solidFill>
                  <a:srgbClr val="404040"/>
                </a:solidFill>
                <a:latin typeface="Times New Roman" panose="02020603050405020304"/>
                <a:cs typeface="Times New Roman" panose="02020603050405020304"/>
              </a:rPr>
              <a:t>actions</a:t>
            </a:r>
            <a:r>
              <a:rPr sz="2400" spc="10" dirty="0">
                <a:solidFill>
                  <a:srgbClr val="404040"/>
                </a:solidFill>
                <a:latin typeface="Times New Roman" panose="02020603050405020304"/>
                <a:cs typeface="Times New Roman" panose="02020603050405020304"/>
              </a:rPr>
              <a:t> </a:t>
            </a:r>
            <a:r>
              <a:rPr sz="2400" dirty="0">
                <a:solidFill>
                  <a:srgbClr val="404040"/>
                </a:solidFill>
                <a:latin typeface="Times New Roman" panose="02020603050405020304"/>
                <a:cs typeface="Times New Roman" panose="02020603050405020304"/>
              </a:rPr>
              <a:t>to</a:t>
            </a:r>
            <a:r>
              <a:rPr sz="2400" spc="-10" dirty="0">
                <a:solidFill>
                  <a:srgbClr val="404040"/>
                </a:solidFill>
                <a:latin typeface="Times New Roman" panose="02020603050405020304"/>
                <a:cs typeface="Times New Roman" panose="02020603050405020304"/>
              </a:rPr>
              <a:t> detect</a:t>
            </a:r>
            <a:r>
              <a:rPr sz="2400" spc="25" dirty="0">
                <a:solidFill>
                  <a:srgbClr val="404040"/>
                </a:solidFill>
                <a:latin typeface="Times New Roman" panose="02020603050405020304"/>
                <a:cs typeface="Times New Roman" panose="02020603050405020304"/>
              </a:rPr>
              <a:t> </a:t>
            </a:r>
            <a:r>
              <a:rPr sz="2400" spc="-5" dirty="0">
                <a:solidFill>
                  <a:srgbClr val="404040"/>
                </a:solidFill>
                <a:latin typeface="Times New Roman" panose="02020603050405020304"/>
                <a:cs typeface="Times New Roman" panose="02020603050405020304"/>
              </a:rPr>
              <a:t>anomalies.</a:t>
            </a:r>
            <a:endParaRPr sz="2400">
              <a:latin typeface="Times New Roman" panose="02020603050405020304"/>
              <a:cs typeface="Times New Roman" panose="02020603050405020304"/>
            </a:endParaRPr>
          </a:p>
          <a:p>
            <a:pPr lvl="1">
              <a:lnSpc>
                <a:spcPct val="100000"/>
              </a:lnSpc>
              <a:spcBef>
                <a:spcPts val="40"/>
              </a:spcBef>
              <a:buClr>
                <a:srgbClr val="90C225"/>
              </a:buClr>
              <a:buFont typeface="Arial MT"/>
              <a:buChar char="•"/>
            </a:pPr>
            <a:endParaRPr sz="2100">
              <a:latin typeface="Times New Roman" panose="02020603050405020304"/>
              <a:cs typeface="Times New Roman" panose="02020603050405020304"/>
            </a:endParaRPr>
          </a:p>
          <a:p>
            <a:pPr marL="756285" lvl="1" indent="-286385">
              <a:lnSpc>
                <a:spcPct val="100000"/>
              </a:lnSpc>
              <a:buClr>
                <a:srgbClr val="90C225"/>
              </a:buClr>
              <a:buSzPct val="81000"/>
              <a:buFont typeface="Arial MT"/>
              <a:buChar char="•"/>
              <a:tabLst>
                <a:tab pos="755650" algn="l"/>
                <a:tab pos="756285" algn="l"/>
              </a:tabLst>
            </a:pPr>
            <a:r>
              <a:rPr sz="2400" spc="-5" dirty="0">
                <a:solidFill>
                  <a:srgbClr val="404040"/>
                </a:solidFill>
                <a:latin typeface="Times New Roman" panose="02020603050405020304"/>
                <a:cs typeface="Times New Roman" panose="02020603050405020304"/>
              </a:rPr>
              <a:t>Heuristic</a:t>
            </a:r>
            <a:r>
              <a:rPr sz="2400" spc="-125" dirty="0">
                <a:solidFill>
                  <a:srgbClr val="404040"/>
                </a:solidFill>
                <a:latin typeface="Times New Roman" panose="02020603050405020304"/>
                <a:cs typeface="Times New Roman" panose="02020603050405020304"/>
              </a:rPr>
              <a:t> </a:t>
            </a:r>
            <a:r>
              <a:rPr sz="2400" spc="-5" dirty="0">
                <a:solidFill>
                  <a:srgbClr val="404040"/>
                </a:solidFill>
                <a:latin typeface="Times New Roman" panose="02020603050405020304"/>
                <a:cs typeface="Times New Roman" panose="02020603050405020304"/>
              </a:rPr>
              <a:t>Analysis:</a:t>
            </a:r>
            <a:r>
              <a:rPr sz="2400" spc="5" dirty="0">
                <a:solidFill>
                  <a:srgbClr val="404040"/>
                </a:solidFill>
                <a:latin typeface="Times New Roman" panose="02020603050405020304"/>
                <a:cs typeface="Times New Roman" panose="02020603050405020304"/>
              </a:rPr>
              <a:t> Using</a:t>
            </a:r>
            <a:r>
              <a:rPr sz="2400" spc="-25" dirty="0">
                <a:solidFill>
                  <a:srgbClr val="404040"/>
                </a:solidFill>
                <a:latin typeface="Times New Roman" panose="02020603050405020304"/>
                <a:cs typeface="Times New Roman" panose="02020603050405020304"/>
              </a:rPr>
              <a:t> </a:t>
            </a:r>
            <a:r>
              <a:rPr sz="2400" dirty="0">
                <a:solidFill>
                  <a:srgbClr val="404040"/>
                </a:solidFill>
                <a:latin typeface="Times New Roman" panose="02020603050405020304"/>
                <a:cs typeface="Times New Roman" panose="02020603050405020304"/>
              </a:rPr>
              <a:t>rules</a:t>
            </a:r>
            <a:r>
              <a:rPr sz="2400" spc="-10" dirty="0">
                <a:solidFill>
                  <a:srgbClr val="404040"/>
                </a:solidFill>
                <a:latin typeface="Times New Roman" panose="02020603050405020304"/>
                <a:cs typeface="Times New Roman" panose="02020603050405020304"/>
              </a:rPr>
              <a:t> </a:t>
            </a:r>
            <a:r>
              <a:rPr sz="2400" dirty="0">
                <a:solidFill>
                  <a:srgbClr val="404040"/>
                </a:solidFill>
                <a:latin typeface="Times New Roman" panose="02020603050405020304"/>
                <a:cs typeface="Times New Roman" panose="02020603050405020304"/>
              </a:rPr>
              <a:t>to</a:t>
            </a:r>
            <a:r>
              <a:rPr sz="2400" spc="-10" dirty="0">
                <a:solidFill>
                  <a:srgbClr val="404040"/>
                </a:solidFill>
                <a:latin typeface="Times New Roman" panose="02020603050405020304"/>
                <a:cs typeface="Times New Roman" panose="02020603050405020304"/>
              </a:rPr>
              <a:t> identify</a:t>
            </a:r>
            <a:r>
              <a:rPr sz="2400" spc="40" dirty="0">
                <a:solidFill>
                  <a:srgbClr val="404040"/>
                </a:solidFill>
                <a:latin typeface="Times New Roman" panose="02020603050405020304"/>
                <a:cs typeface="Times New Roman" panose="02020603050405020304"/>
              </a:rPr>
              <a:t> </a:t>
            </a:r>
            <a:r>
              <a:rPr sz="2400" dirty="0">
                <a:solidFill>
                  <a:srgbClr val="404040"/>
                </a:solidFill>
                <a:latin typeface="Times New Roman" panose="02020603050405020304"/>
                <a:cs typeface="Times New Roman" panose="02020603050405020304"/>
              </a:rPr>
              <a:t>suspicious</a:t>
            </a:r>
            <a:r>
              <a:rPr sz="2400" spc="-10" dirty="0">
                <a:solidFill>
                  <a:srgbClr val="404040"/>
                </a:solidFill>
                <a:latin typeface="Times New Roman" panose="02020603050405020304"/>
                <a:cs typeface="Times New Roman" panose="02020603050405020304"/>
              </a:rPr>
              <a:t> </a:t>
            </a:r>
            <a:r>
              <a:rPr sz="2400" spc="-20" dirty="0">
                <a:solidFill>
                  <a:srgbClr val="404040"/>
                </a:solidFill>
                <a:latin typeface="Times New Roman" panose="02020603050405020304"/>
                <a:cs typeface="Times New Roman" panose="02020603050405020304"/>
              </a:rPr>
              <a:t>behavior.</a:t>
            </a:r>
            <a:endParaRPr sz="2400">
              <a:latin typeface="Times New Roman" panose="02020603050405020304"/>
              <a:cs typeface="Times New Roman" panose="02020603050405020304"/>
            </a:endParaRPr>
          </a:p>
          <a:p>
            <a:pPr lvl="1">
              <a:lnSpc>
                <a:spcPct val="100000"/>
              </a:lnSpc>
              <a:spcBef>
                <a:spcPts val="35"/>
              </a:spcBef>
              <a:buClr>
                <a:srgbClr val="90C225"/>
              </a:buClr>
              <a:buFont typeface="Arial MT"/>
              <a:buChar char="•"/>
            </a:pPr>
            <a:endParaRPr sz="2100">
              <a:latin typeface="Times New Roman" panose="02020603050405020304"/>
              <a:cs typeface="Times New Roman" panose="02020603050405020304"/>
            </a:endParaRPr>
          </a:p>
          <a:p>
            <a:pPr marL="355600" indent="-343535">
              <a:lnSpc>
                <a:spcPct val="100000"/>
              </a:lnSpc>
              <a:buClr>
                <a:srgbClr val="90C225"/>
              </a:buClr>
              <a:buSzPct val="81000"/>
              <a:buFont typeface="Wingdings" panose="05000000000000000000"/>
              <a:buChar char=""/>
              <a:tabLst>
                <a:tab pos="356235" algn="l"/>
              </a:tabLst>
            </a:pPr>
            <a:r>
              <a:rPr sz="2400" b="1" u="heavy" spc="-5" dirty="0">
                <a:solidFill>
                  <a:srgbClr val="404040"/>
                </a:solidFill>
                <a:uFill>
                  <a:solidFill>
                    <a:srgbClr val="404040"/>
                  </a:solidFill>
                </a:uFill>
                <a:latin typeface="Times New Roman" panose="02020603050405020304"/>
                <a:cs typeface="Times New Roman" panose="02020603050405020304"/>
              </a:rPr>
              <a:t>Statistical Modeling</a:t>
            </a:r>
            <a:r>
              <a:rPr sz="2400" u="heavy" spc="-5" dirty="0">
                <a:solidFill>
                  <a:srgbClr val="404040"/>
                </a:solidFill>
                <a:uFill>
                  <a:solidFill>
                    <a:srgbClr val="404040"/>
                  </a:solidFill>
                </a:uFill>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a:lnSpc>
                <a:spcPct val="100000"/>
              </a:lnSpc>
              <a:spcBef>
                <a:spcPts val="40"/>
              </a:spcBef>
              <a:buClr>
                <a:srgbClr val="90C225"/>
              </a:buClr>
              <a:buFont typeface="Wingdings" panose="05000000000000000000"/>
              <a:buChar char=""/>
            </a:pPr>
            <a:endParaRPr sz="2100">
              <a:latin typeface="Times New Roman" panose="02020603050405020304"/>
              <a:cs typeface="Times New Roman" panose="02020603050405020304"/>
            </a:endParaRPr>
          </a:p>
          <a:p>
            <a:pPr marL="756285" lvl="1" indent="-286385">
              <a:lnSpc>
                <a:spcPct val="100000"/>
              </a:lnSpc>
              <a:buClr>
                <a:srgbClr val="90C225"/>
              </a:buClr>
              <a:buSzPct val="81000"/>
              <a:buFont typeface="Arial MT"/>
              <a:buChar char="•"/>
              <a:tabLst>
                <a:tab pos="755650" algn="l"/>
                <a:tab pos="756285" algn="l"/>
              </a:tabLst>
            </a:pPr>
            <a:r>
              <a:rPr sz="2400" spc="-5" dirty="0">
                <a:solidFill>
                  <a:srgbClr val="404040"/>
                </a:solidFill>
                <a:latin typeface="Times New Roman" panose="02020603050405020304"/>
                <a:cs typeface="Times New Roman" panose="02020603050405020304"/>
              </a:rPr>
              <a:t>Anomaly</a:t>
            </a:r>
            <a:r>
              <a:rPr sz="2400" spc="20" dirty="0">
                <a:solidFill>
                  <a:srgbClr val="404040"/>
                </a:solidFill>
                <a:latin typeface="Times New Roman" panose="02020603050405020304"/>
                <a:cs typeface="Times New Roman" panose="02020603050405020304"/>
              </a:rPr>
              <a:t> </a:t>
            </a:r>
            <a:r>
              <a:rPr sz="2400" spc="-5" dirty="0">
                <a:solidFill>
                  <a:srgbClr val="404040"/>
                </a:solidFill>
                <a:latin typeface="Times New Roman" panose="02020603050405020304"/>
                <a:cs typeface="Times New Roman" panose="02020603050405020304"/>
              </a:rPr>
              <a:t>Detection:</a:t>
            </a:r>
            <a:r>
              <a:rPr sz="2400" dirty="0">
                <a:solidFill>
                  <a:srgbClr val="404040"/>
                </a:solidFill>
                <a:latin typeface="Times New Roman" panose="02020603050405020304"/>
                <a:cs typeface="Times New Roman" panose="02020603050405020304"/>
              </a:rPr>
              <a:t> </a:t>
            </a:r>
            <a:r>
              <a:rPr sz="2400" spc="-5" dirty="0">
                <a:solidFill>
                  <a:srgbClr val="404040"/>
                </a:solidFill>
                <a:latin typeface="Times New Roman" panose="02020603050405020304"/>
                <a:cs typeface="Times New Roman" panose="02020603050405020304"/>
              </a:rPr>
              <a:t>Identifying</a:t>
            </a:r>
            <a:r>
              <a:rPr sz="2400" spc="25" dirty="0">
                <a:solidFill>
                  <a:srgbClr val="404040"/>
                </a:solidFill>
                <a:latin typeface="Times New Roman" panose="02020603050405020304"/>
                <a:cs typeface="Times New Roman" panose="02020603050405020304"/>
              </a:rPr>
              <a:t> </a:t>
            </a:r>
            <a:r>
              <a:rPr sz="2400" spc="-5" dirty="0">
                <a:solidFill>
                  <a:srgbClr val="404040"/>
                </a:solidFill>
                <a:latin typeface="Times New Roman" panose="02020603050405020304"/>
                <a:cs typeface="Times New Roman" panose="02020603050405020304"/>
              </a:rPr>
              <a:t>deviations </a:t>
            </a:r>
            <a:r>
              <a:rPr sz="2400" spc="-10" dirty="0">
                <a:solidFill>
                  <a:srgbClr val="404040"/>
                </a:solidFill>
                <a:latin typeface="Times New Roman" panose="02020603050405020304"/>
                <a:cs typeface="Times New Roman" panose="02020603050405020304"/>
              </a:rPr>
              <a:t>from</a:t>
            </a:r>
            <a:r>
              <a:rPr sz="2400" spc="30" dirty="0">
                <a:solidFill>
                  <a:srgbClr val="404040"/>
                </a:solidFill>
                <a:latin typeface="Times New Roman" panose="02020603050405020304"/>
                <a:cs typeface="Times New Roman" panose="02020603050405020304"/>
              </a:rPr>
              <a:t> </a:t>
            </a:r>
            <a:r>
              <a:rPr sz="2400" dirty="0">
                <a:solidFill>
                  <a:srgbClr val="404040"/>
                </a:solidFill>
                <a:latin typeface="Times New Roman" panose="02020603050405020304"/>
                <a:cs typeface="Times New Roman" panose="02020603050405020304"/>
              </a:rPr>
              <a:t>normal</a:t>
            </a:r>
            <a:r>
              <a:rPr sz="2400" spc="-20" dirty="0">
                <a:solidFill>
                  <a:srgbClr val="404040"/>
                </a:solidFill>
                <a:latin typeface="Times New Roman" panose="02020603050405020304"/>
                <a:cs typeface="Times New Roman" panose="02020603050405020304"/>
              </a:rPr>
              <a:t> behavior.</a:t>
            </a:r>
            <a:endParaRPr sz="2400">
              <a:latin typeface="Times New Roman" panose="02020603050405020304"/>
              <a:cs typeface="Times New Roman" panose="02020603050405020304"/>
            </a:endParaRPr>
          </a:p>
          <a:p>
            <a:pPr lvl="1">
              <a:lnSpc>
                <a:spcPct val="100000"/>
              </a:lnSpc>
              <a:spcBef>
                <a:spcPts val="35"/>
              </a:spcBef>
              <a:buClr>
                <a:srgbClr val="90C225"/>
              </a:buClr>
              <a:buFont typeface="Arial MT"/>
              <a:buChar char="•"/>
            </a:pPr>
            <a:endParaRPr sz="2100">
              <a:latin typeface="Times New Roman" panose="02020603050405020304"/>
              <a:cs typeface="Times New Roman" panose="02020603050405020304"/>
            </a:endParaRPr>
          </a:p>
          <a:p>
            <a:pPr marL="756285" lvl="1" indent="-286385">
              <a:lnSpc>
                <a:spcPct val="100000"/>
              </a:lnSpc>
              <a:spcBef>
                <a:spcPts val="5"/>
              </a:spcBef>
              <a:buClr>
                <a:srgbClr val="90C225"/>
              </a:buClr>
              <a:buSzPct val="81000"/>
              <a:buFont typeface="Arial MT"/>
              <a:buChar char="•"/>
              <a:tabLst>
                <a:tab pos="755650" algn="l"/>
                <a:tab pos="756285" algn="l"/>
              </a:tabLst>
            </a:pPr>
            <a:r>
              <a:rPr sz="2400" dirty="0">
                <a:solidFill>
                  <a:srgbClr val="404040"/>
                </a:solidFill>
                <a:latin typeface="Times New Roman" panose="02020603050405020304"/>
                <a:cs typeface="Times New Roman" panose="02020603050405020304"/>
              </a:rPr>
              <a:t>Machine</a:t>
            </a:r>
            <a:r>
              <a:rPr sz="2400" spc="-10" dirty="0">
                <a:solidFill>
                  <a:srgbClr val="404040"/>
                </a:solidFill>
                <a:latin typeface="Times New Roman" panose="02020603050405020304"/>
                <a:cs typeface="Times New Roman" panose="02020603050405020304"/>
              </a:rPr>
              <a:t> </a:t>
            </a:r>
            <a:r>
              <a:rPr sz="2400" spc="-5" dirty="0">
                <a:solidFill>
                  <a:srgbClr val="404040"/>
                </a:solidFill>
                <a:latin typeface="Times New Roman" panose="02020603050405020304"/>
                <a:cs typeface="Times New Roman" panose="02020603050405020304"/>
              </a:rPr>
              <a:t>Learning:</a:t>
            </a:r>
            <a:r>
              <a:rPr sz="2400" spc="-45" dirty="0">
                <a:solidFill>
                  <a:srgbClr val="404040"/>
                </a:solidFill>
                <a:latin typeface="Times New Roman" panose="02020603050405020304"/>
                <a:cs typeface="Times New Roman" panose="02020603050405020304"/>
              </a:rPr>
              <a:t> </a:t>
            </a:r>
            <a:r>
              <a:rPr sz="2400" spc="-15" dirty="0">
                <a:solidFill>
                  <a:srgbClr val="404040"/>
                </a:solidFill>
                <a:latin typeface="Times New Roman" panose="02020603050405020304"/>
                <a:cs typeface="Times New Roman" panose="02020603050405020304"/>
              </a:rPr>
              <a:t>Training</a:t>
            </a:r>
            <a:r>
              <a:rPr sz="2400" spc="5" dirty="0">
                <a:solidFill>
                  <a:srgbClr val="404040"/>
                </a:solidFill>
                <a:latin typeface="Times New Roman" panose="02020603050405020304"/>
                <a:cs typeface="Times New Roman" panose="02020603050405020304"/>
              </a:rPr>
              <a:t> </a:t>
            </a:r>
            <a:r>
              <a:rPr sz="2400" spc="-5" dirty="0">
                <a:solidFill>
                  <a:srgbClr val="404040"/>
                </a:solidFill>
                <a:latin typeface="Times New Roman" panose="02020603050405020304"/>
                <a:cs typeface="Times New Roman" panose="02020603050405020304"/>
              </a:rPr>
              <a:t>models</a:t>
            </a:r>
            <a:r>
              <a:rPr sz="2400" spc="5" dirty="0">
                <a:solidFill>
                  <a:srgbClr val="404040"/>
                </a:solidFill>
                <a:latin typeface="Times New Roman" panose="02020603050405020304"/>
                <a:cs typeface="Times New Roman" panose="02020603050405020304"/>
              </a:rPr>
              <a:t> </a:t>
            </a:r>
            <a:r>
              <a:rPr sz="2400" dirty="0">
                <a:solidFill>
                  <a:srgbClr val="404040"/>
                </a:solidFill>
                <a:latin typeface="Times New Roman" panose="02020603050405020304"/>
                <a:cs typeface="Times New Roman" panose="02020603050405020304"/>
              </a:rPr>
              <a:t>to</a:t>
            </a:r>
            <a:r>
              <a:rPr sz="2400" spc="-10" dirty="0">
                <a:solidFill>
                  <a:srgbClr val="404040"/>
                </a:solidFill>
                <a:latin typeface="Times New Roman" panose="02020603050405020304"/>
                <a:cs typeface="Times New Roman" panose="02020603050405020304"/>
              </a:rPr>
              <a:t> detect</a:t>
            </a:r>
            <a:r>
              <a:rPr sz="2400" spc="30" dirty="0">
                <a:solidFill>
                  <a:srgbClr val="404040"/>
                </a:solidFill>
                <a:latin typeface="Times New Roman" panose="02020603050405020304"/>
                <a:cs typeface="Times New Roman" panose="02020603050405020304"/>
              </a:rPr>
              <a:t> </a:t>
            </a:r>
            <a:r>
              <a:rPr sz="2400" spc="-5" dirty="0">
                <a:solidFill>
                  <a:srgbClr val="404040"/>
                </a:solidFill>
                <a:latin typeface="Times New Roman" panose="02020603050405020304"/>
                <a:cs typeface="Times New Roman" panose="02020603050405020304"/>
              </a:rPr>
              <a:t>keylogger</a:t>
            </a:r>
            <a:r>
              <a:rPr sz="2400" spc="20" dirty="0">
                <a:solidFill>
                  <a:srgbClr val="404040"/>
                </a:solidFill>
                <a:latin typeface="Times New Roman" panose="02020603050405020304"/>
                <a:cs typeface="Times New Roman" panose="02020603050405020304"/>
              </a:rPr>
              <a:t> </a:t>
            </a:r>
            <a:r>
              <a:rPr sz="2400" spc="-5" dirty="0">
                <a:solidFill>
                  <a:srgbClr val="404040"/>
                </a:solidFill>
                <a:latin typeface="Times New Roman" panose="02020603050405020304"/>
                <a:cs typeface="Times New Roman" panose="02020603050405020304"/>
              </a:rPr>
              <a:t>patterns.</a:t>
            </a:r>
            <a:endParaRPr sz="2400">
              <a:latin typeface="Times New Roman" panose="02020603050405020304"/>
              <a:cs typeface="Times New Roman" panose="02020603050405020304"/>
            </a:endParaRPr>
          </a:p>
          <a:p>
            <a:pPr lvl="1">
              <a:lnSpc>
                <a:spcPct val="100000"/>
              </a:lnSpc>
              <a:spcBef>
                <a:spcPts val="35"/>
              </a:spcBef>
              <a:buClr>
                <a:srgbClr val="90C225"/>
              </a:buClr>
              <a:buFont typeface="Arial MT"/>
              <a:buChar char="•"/>
            </a:pPr>
            <a:endParaRPr sz="2100">
              <a:latin typeface="Times New Roman" panose="02020603050405020304"/>
              <a:cs typeface="Times New Roman" panose="02020603050405020304"/>
            </a:endParaRPr>
          </a:p>
          <a:p>
            <a:pPr marL="355600" indent="-343535">
              <a:lnSpc>
                <a:spcPct val="100000"/>
              </a:lnSpc>
              <a:buClr>
                <a:srgbClr val="90C225"/>
              </a:buClr>
              <a:buSzPct val="81000"/>
              <a:buFont typeface="Wingdings" panose="05000000000000000000"/>
              <a:buChar char=""/>
              <a:tabLst>
                <a:tab pos="356235" algn="l"/>
              </a:tabLst>
            </a:pPr>
            <a:r>
              <a:rPr sz="2400" b="1" u="heavy" spc="-5" dirty="0">
                <a:solidFill>
                  <a:srgbClr val="404040"/>
                </a:solidFill>
                <a:uFill>
                  <a:solidFill>
                    <a:srgbClr val="404040"/>
                  </a:solidFill>
                </a:uFill>
                <a:latin typeface="Times New Roman" panose="02020603050405020304"/>
                <a:cs typeface="Times New Roman" panose="02020603050405020304"/>
              </a:rPr>
              <a:t>Signature-Based</a:t>
            </a:r>
            <a:r>
              <a:rPr sz="2400" b="1" u="heavy" spc="-25" dirty="0">
                <a:solidFill>
                  <a:srgbClr val="404040"/>
                </a:solidFill>
                <a:uFill>
                  <a:solidFill>
                    <a:srgbClr val="404040"/>
                  </a:solidFill>
                </a:uFill>
                <a:latin typeface="Times New Roman" panose="02020603050405020304"/>
                <a:cs typeface="Times New Roman" panose="02020603050405020304"/>
              </a:rPr>
              <a:t> </a:t>
            </a:r>
            <a:r>
              <a:rPr sz="2400" b="1" u="heavy" spc="-5" dirty="0">
                <a:solidFill>
                  <a:srgbClr val="404040"/>
                </a:solidFill>
                <a:uFill>
                  <a:solidFill>
                    <a:srgbClr val="404040"/>
                  </a:solidFill>
                </a:uFill>
                <a:latin typeface="Times New Roman" panose="02020603050405020304"/>
                <a:cs typeface="Times New Roman" panose="02020603050405020304"/>
              </a:rPr>
              <a:t>Modeling:</a:t>
            </a:r>
            <a:endParaRPr sz="2400">
              <a:latin typeface="Times New Roman" panose="02020603050405020304"/>
              <a:cs typeface="Times New Roman" panose="02020603050405020304"/>
            </a:endParaRPr>
          </a:p>
          <a:p>
            <a:pPr>
              <a:lnSpc>
                <a:spcPct val="100000"/>
              </a:lnSpc>
              <a:spcBef>
                <a:spcPts val="35"/>
              </a:spcBef>
              <a:buClr>
                <a:srgbClr val="90C225"/>
              </a:buClr>
              <a:buFont typeface="Wingdings" panose="05000000000000000000"/>
              <a:buChar char=""/>
            </a:pPr>
            <a:endParaRPr sz="2100">
              <a:latin typeface="Times New Roman" panose="02020603050405020304"/>
              <a:cs typeface="Times New Roman" panose="02020603050405020304"/>
            </a:endParaRPr>
          </a:p>
          <a:p>
            <a:pPr marL="756285" lvl="1" indent="-286385">
              <a:lnSpc>
                <a:spcPct val="100000"/>
              </a:lnSpc>
              <a:buClr>
                <a:srgbClr val="90C225"/>
              </a:buClr>
              <a:buSzPct val="81000"/>
              <a:buFont typeface="Arial MT"/>
              <a:buChar char="•"/>
              <a:tabLst>
                <a:tab pos="755650" algn="l"/>
                <a:tab pos="756285" algn="l"/>
              </a:tabLst>
            </a:pPr>
            <a:r>
              <a:rPr sz="2400" dirty="0">
                <a:solidFill>
                  <a:srgbClr val="404040"/>
                </a:solidFill>
                <a:latin typeface="Times New Roman" panose="02020603050405020304"/>
                <a:cs typeface="Times New Roman" panose="02020603050405020304"/>
              </a:rPr>
              <a:t>Pattern</a:t>
            </a:r>
            <a:r>
              <a:rPr sz="2400" spc="-25" dirty="0">
                <a:solidFill>
                  <a:srgbClr val="404040"/>
                </a:solidFill>
                <a:latin typeface="Times New Roman" panose="02020603050405020304"/>
                <a:cs typeface="Times New Roman" panose="02020603050405020304"/>
              </a:rPr>
              <a:t> </a:t>
            </a:r>
            <a:r>
              <a:rPr sz="2400" spc="-5" dirty="0">
                <a:solidFill>
                  <a:srgbClr val="404040"/>
                </a:solidFill>
                <a:latin typeface="Times New Roman" panose="02020603050405020304"/>
                <a:cs typeface="Times New Roman" panose="02020603050405020304"/>
              </a:rPr>
              <a:t>Recognition: Identifying</a:t>
            </a:r>
            <a:r>
              <a:rPr sz="2400" spc="20" dirty="0">
                <a:solidFill>
                  <a:srgbClr val="404040"/>
                </a:solidFill>
                <a:latin typeface="Times New Roman" panose="02020603050405020304"/>
                <a:cs typeface="Times New Roman" panose="02020603050405020304"/>
              </a:rPr>
              <a:t> </a:t>
            </a:r>
            <a:r>
              <a:rPr sz="2400" dirty="0">
                <a:solidFill>
                  <a:srgbClr val="404040"/>
                </a:solidFill>
                <a:latin typeface="Times New Roman" panose="02020603050405020304"/>
                <a:cs typeface="Times New Roman" panose="02020603050405020304"/>
              </a:rPr>
              <a:t>known</a:t>
            </a:r>
            <a:r>
              <a:rPr sz="2400" spc="15" dirty="0">
                <a:solidFill>
                  <a:srgbClr val="404040"/>
                </a:solidFill>
                <a:latin typeface="Times New Roman" panose="02020603050405020304"/>
                <a:cs typeface="Times New Roman" panose="02020603050405020304"/>
              </a:rPr>
              <a:t> </a:t>
            </a:r>
            <a:r>
              <a:rPr sz="2400" spc="-5" dirty="0">
                <a:solidFill>
                  <a:srgbClr val="404040"/>
                </a:solidFill>
                <a:latin typeface="Times New Roman" panose="02020603050405020304"/>
                <a:cs typeface="Times New Roman" panose="02020603050405020304"/>
              </a:rPr>
              <a:t>keylogger</a:t>
            </a:r>
            <a:r>
              <a:rPr sz="2400" spc="20" dirty="0">
                <a:solidFill>
                  <a:srgbClr val="404040"/>
                </a:solidFill>
                <a:latin typeface="Times New Roman" panose="02020603050405020304"/>
                <a:cs typeface="Times New Roman" panose="02020603050405020304"/>
              </a:rPr>
              <a:t> </a:t>
            </a:r>
            <a:r>
              <a:rPr sz="2400" spc="-5" dirty="0">
                <a:solidFill>
                  <a:srgbClr val="404040"/>
                </a:solidFill>
                <a:latin typeface="Times New Roman" panose="02020603050405020304"/>
                <a:cs typeface="Times New Roman" panose="02020603050405020304"/>
              </a:rPr>
              <a:t>signatures.</a:t>
            </a:r>
            <a:endParaRPr sz="2400">
              <a:latin typeface="Times New Roman" panose="02020603050405020304"/>
              <a:cs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p:txBody>
      </p:sp>
      <p:pic>
        <p:nvPicPr>
          <p:cNvPr id="3" name="object 3"/>
          <p:cNvPicPr/>
          <p:nvPr/>
        </p:nvPicPr>
        <p:blipFill>
          <a:blip r:embed="rId1" cstate="print"/>
          <a:stretch>
            <a:fillRect/>
          </a:stretch>
        </p:blipFill>
        <p:spPr>
          <a:xfrm>
            <a:off x="1666875" y="6467475"/>
            <a:ext cx="76200" cy="180975"/>
          </a:xfrm>
          <a:prstGeom prst="rect">
            <a:avLst/>
          </a:prstGeom>
        </p:spPr>
      </p:pic>
      <p:sp>
        <p:nvSpPr>
          <p:cNvPr id="4" name="object 4"/>
          <p:cNvSpPr txBox="1">
            <a:spLocks noGrp="1"/>
          </p:cNvSpPr>
          <p:nvPr>
            <p:ph type="title"/>
          </p:nvPr>
        </p:nvSpPr>
        <p:spPr>
          <a:xfrm>
            <a:off x="457200" y="372745"/>
            <a:ext cx="2129790" cy="680720"/>
          </a:xfrm>
          <a:prstGeom prst="rect">
            <a:avLst/>
          </a:prstGeom>
        </p:spPr>
        <p:txBody>
          <a:bodyPr vert="horz" wrap="square" lIns="0" tIns="16510" rIns="0" bIns="0" rtlCol="0">
            <a:noAutofit/>
          </a:bodyPr>
          <a:lstStyle/>
          <a:p>
            <a:pPr marL="12700">
              <a:lnSpc>
                <a:spcPct val="100000"/>
              </a:lnSpc>
              <a:spcBef>
                <a:spcPts val="130"/>
              </a:spcBef>
            </a:pPr>
            <a:r>
              <a:rPr u="none" spc="-85" dirty="0"/>
              <a:t>RESULT</a:t>
            </a:r>
            <a:endParaRPr lang="en-US" sz="5400" u="none" spc="-85" dirty="0"/>
          </a:p>
        </p:txBody>
      </p:sp>
      <p:sp>
        <p:nvSpPr>
          <p:cNvPr id="5" name="object 5"/>
          <p:cNvSpPr txBox="1"/>
          <p:nvPr/>
        </p:nvSpPr>
        <p:spPr>
          <a:xfrm>
            <a:off x="11311255" y="6466840"/>
            <a:ext cx="177800" cy="197485"/>
          </a:xfrm>
          <a:prstGeom prst="rect">
            <a:avLst/>
          </a:prstGeom>
        </p:spPr>
        <p:txBody>
          <a:bodyPr vert="horz" wrap="square" lIns="0" tIns="15875" rIns="0" bIns="0" rtlCol="0">
            <a:spAutoFit/>
          </a:bodyPr>
          <a:lstStyle/>
          <a:p>
            <a:pPr marL="12700">
              <a:lnSpc>
                <a:spcPct val="100000"/>
              </a:lnSpc>
              <a:spcBef>
                <a:spcPts val="125"/>
              </a:spcBef>
            </a:pPr>
            <a:r>
              <a:rPr sz="1100" spc="15" dirty="0">
                <a:solidFill>
                  <a:srgbClr val="2C926B"/>
                </a:solidFill>
                <a:latin typeface="Trebuchet MS" panose="020B0603020202020204"/>
                <a:cs typeface="Trebuchet MS" panose="020B0603020202020204"/>
              </a:rPr>
              <a:t>12</a:t>
            </a:r>
            <a:endParaRPr sz="1100">
              <a:latin typeface="Trebuchet MS" panose="020B0603020202020204"/>
              <a:cs typeface="Trebuchet MS" panose="020B0603020202020204"/>
            </a:endParaRPr>
          </a:p>
        </p:txBody>
      </p:sp>
      <p:sp>
        <p:nvSpPr>
          <p:cNvPr id="6" name="object 6"/>
          <p:cNvSpPr txBox="1"/>
          <p:nvPr/>
        </p:nvSpPr>
        <p:spPr>
          <a:xfrm>
            <a:off x="536257" y="1226248"/>
            <a:ext cx="7340600" cy="4985385"/>
          </a:xfrm>
          <a:prstGeom prst="rect">
            <a:avLst/>
          </a:prstGeom>
        </p:spPr>
        <p:txBody>
          <a:bodyPr vert="horz" wrap="square" lIns="0" tIns="158115" rIns="0" bIns="0" rtlCol="0">
            <a:spAutoFit/>
          </a:bodyPr>
          <a:lstStyle/>
          <a:p>
            <a:pPr marL="298450" indent="-286385">
              <a:lnSpc>
                <a:spcPct val="100000"/>
              </a:lnSpc>
              <a:spcBef>
                <a:spcPts val="1245"/>
              </a:spcBef>
              <a:buFont typeface="Wingdings" panose="05000000000000000000"/>
              <a:buChar char=""/>
              <a:tabLst>
                <a:tab pos="299085" algn="l"/>
              </a:tabLst>
            </a:pPr>
            <a:r>
              <a:rPr sz="1800" b="1" u="heavy" spc="-5" dirty="0">
                <a:uFill>
                  <a:solidFill>
                    <a:srgbClr val="000000"/>
                  </a:solidFill>
                </a:uFill>
                <a:latin typeface="Times New Roman" panose="02020603050405020304"/>
                <a:cs typeface="Times New Roman" panose="02020603050405020304"/>
              </a:rPr>
              <a:t>Detection</a:t>
            </a:r>
            <a:r>
              <a:rPr sz="1800" b="1" u="heavy" spc="-105" dirty="0">
                <a:uFill>
                  <a:solidFill>
                    <a:srgbClr val="000000"/>
                  </a:solidFill>
                </a:uFill>
                <a:latin typeface="Times New Roman" panose="02020603050405020304"/>
                <a:cs typeface="Times New Roman" panose="02020603050405020304"/>
              </a:rPr>
              <a:t> </a:t>
            </a:r>
            <a:r>
              <a:rPr sz="1800" b="1" u="heavy" spc="-10" dirty="0">
                <a:uFill>
                  <a:solidFill>
                    <a:srgbClr val="000000"/>
                  </a:solidFill>
                </a:uFill>
                <a:latin typeface="Times New Roman" panose="02020603050405020304"/>
                <a:cs typeface="Times New Roman" panose="02020603050405020304"/>
              </a:rPr>
              <a:t>Accuracy</a:t>
            </a:r>
            <a:endParaRPr sz="1800">
              <a:latin typeface="Times New Roman" panose="02020603050405020304"/>
              <a:cs typeface="Times New Roman" panose="02020603050405020304"/>
            </a:endParaRPr>
          </a:p>
          <a:p>
            <a:pPr marL="927735" lvl="1" indent="-458470">
              <a:lnSpc>
                <a:spcPct val="100000"/>
              </a:lnSpc>
              <a:spcBef>
                <a:spcPts val="1145"/>
              </a:spcBef>
              <a:buFont typeface="Arial MT"/>
              <a:buChar char="•"/>
              <a:tabLst>
                <a:tab pos="927735" algn="l"/>
                <a:tab pos="927735" algn="l"/>
              </a:tabLst>
            </a:pPr>
            <a:r>
              <a:rPr sz="1800" spc="-5" dirty="0">
                <a:latin typeface="Times New Roman" panose="02020603050405020304"/>
                <a:cs typeface="Times New Roman" panose="02020603050405020304"/>
              </a:rPr>
              <a:t>High</a:t>
            </a:r>
            <a:r>
              <a:rPr sz="1800" spc="-1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Accuracy:</a:t>
            </a:r>
            <a:r>
              <a:rPr sz="1800" dirty="0">
                <a:latin typeface="Times New Roman" panose="02020603050405020304"/>
                <a:cs typeface="Times New Roman" panose="02020603050405020304"/>
              </a:rPr>
              <a:t> </a:t>
            </a:r>
            <a:r>
              <a:rPr sz="1800" spc="-15" dirty="0">
                <a:latin typeface="Times New Roman" panose="02020603050405020304"/>
                <a:cs typeface="Times New Roman" panose="02020603050405020304"/>
              </a:rPr>
              <a:t>Up</a:t>
            </a:r>
            <a:r>
              <a:rPr sz="1800" spc="30"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to</a:t>
            </a:r>
            <a:r>
              <a:rPr sz="1800" spc="-2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99%</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for</a:t>
            </a:r>
            <a:r>
              <a:rPr sz="1800" spc="5"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known</a:t>
            </a:r>
            <a:r>
              <a:rPr sz="1800" spc="3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keyloggers.</a:t>
            </a:r>
            <a:endParaRPr sz="1800">
              <a:latin typeface="Times New Roman" panose="02020603050405020304"/>
              <a:cs typeface="Times New Roman" panose="02020603050405020304"/>
            </a:endParaRPr>
          </a:p>
          <a:p>
            <a:pPr marL="755650" lvl="1" indent="-286385">
              <a:lnSpc>
                <a:spcPct val="100000"/>
              </a:lnSpc>
              <a:spcBef>
                <a:spcPts val="1070"/>
              </a:spcBef>
              <a:buFont typeface="Arial MT"/>
              <a:buChar char="•"/>
              <a:tabLst>
                <a:tab pos="755650" algn="l"/>
                <a:tab pos="756285" algn="l"/>
              </a:tabLst>
            </a:pPr>
            <a:r>
              <a:rPr sz="1800" spc="5" dirty="0">
                <a:latin typeface="Times New Roman" panose="02020603050405020304"/>
                <a:cs typeface="Times New Roman" panose="02020603050405020304"/>
              </a:rPr>
              <a:t>Low</a:t>
            </a:r>
            <a:r>
              <a:rPr sz="1800" spc="-2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False</a:t>
            </a:r>
            <a:r>
              <a:rPr sz="1800" spc="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Positives/Negatives:</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Less</a:t>
            </a:r>
            <a:r>
              <a:rPr sz="1800" spc="-25"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than</a:t>
            </a:r>
            <a:r>
              <a:rPr sz="1800" spc="2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5%</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and</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3% </a:t>
            </a:r>
            <a:r>
              <a:rPr sz="1800" spc="-10" dirty="0">
                <a:latin typeface="Times New Roman" panose="02020603050405020304"/>
                <a:cs typeface="Times New Roman" panose="02020603050405020304"/>
              </a:rPr>
              <a:t>respectively.</a:t>
            </a:r>
            <a:endParaRPr sz="1800">
              <a:latin typeface="Times New Roman" panose="02020603050405020304"/>
              <a:cs typeface="Times New Roman" panose="02020603050405020304"/>
            </a:endParaRPr>
          </a:p>
          <a:p>
            <a:pPr marL="298450" indent="-286385">
              <a:lnSpc>
                <a:spcPct val="100000"/>
              </a:lnSpc>
              <a:spcBef>
                <a:spcPts val="1070"/>
              </a:spcBef>
              <a:buFont typeface="Wingdings" panose="05000000000000000000"/>
              <a:buChar char=""/>
              <a:tabLst>
                <a:tab pos="299085" algn="l"/>
              </a:tabLst>
            </a:pPr>
            <a:r>
              <a:rPr sz="1800" b="1" u="heavy" dirty="0">
                <a:uFill>
                  <a:solidFill>
                    <a:srgbClr val="000000"/>
                  </a:solidFill>
                </a:uFill>
                <a:latin typeface="Times New Roman" panose="02020603050405020304"/>
                <a:cs typeface="Times New Roman" panose="02020603050405020304"/>
              </a:rPr>
              <a:t>Performance</a:t>
            </a:r>
            <a:r>
              <a:rPr sz="1800" b="1" u="heavy" spc="-50" dirty="0">
                <a:uFill>
                  <a:solidFill>
                    <a:srgbClr val="000000"/>
                  </a:solidFill>
                </a:uFill>
                <a:latin typeface="Times New Roman" panose="02020603050405020304"/>
                <a:cs typeface="Times New Roman" panose="02020603050405020304"/>
              </a:rPr>
              <a:t> </a:t>
            </a:r>
            <a:r>
              <a:rPr sz="1800" b="1" u="heavy" spc="-5" dirty="0">
                <a:uFill>
                  <a:solidFill>
                    <a:srgbClr val="000000"/>
                  </a:solidFill>
                </a:uFill>
                <a:latin typeface="Times New Roman" panose="02020603050405020304"/>
                <a:cs typeface="Times New Roman" panose="02020603050405020304"/>
              </a:rPr>
              <a:t>Metrics</a:t>
            </a:r>
            <a:endParaRPr sz="1800">
              <a:latin typeface="Times New Roman" panose="02020603050405020304"/>
              <a:cs typeface="Times New Roman" panose="02020603050405020304"/>
            </a:endParaRPr>
          </a:p>
          <a:p>
            <a:pPr marL="755650" lvl="1" indent="-286385">
              <a:lnSpc>
                <a:spcPct val="100000"/>
              </a:lnSpc>
              <a:spcBef>
                <a:spcPts val="1065"/>
              </a:spcBef>
              <a:buFont typeface="Arial MT"/>
              <a:buChar char="•"/>
              <a:tabLst>
                <a:tab pos="755650" algn="l"/>
                <a:tab pos="756285" algn="l"/>
              </a:tabLst>
            </a:pPr>
            <a:r>
              <a:rPr sz="1800" spc="-5" dirty="0">
                <a:latin typeface="Times New Roman" panose="02020603050405020304"/>
                <a:cs typeface="Times New Roman" panose="02020603050405020304"/>
              </a:rPr>
              <a:t>Efficiency:</a:t>
            </a:r>
            <a:r>
              <a:rPr sz="180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Minimal</a:t>
            </a:r>
            <a:r>
              <a:rPr sz="1800" spc="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system</a:t>
            </a:r>
            <a:r>
              <a:rPr sz="1800" dirty="0">
                <a:latin typeface="Times New Roman" panose="02020603050405020304"/>
                <a:cs typeface="Times New Roman" panose="02020603050405020304"/>
              </a:rPr>
              <a:t> impact</a:t>
            </a:r>
            <a:r>
              <a:rPr sz="1800" spc="-2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(&lt;5% </a:t>
            </a:r>
            <a:r>
              <a:rPr sz="1800" spc="-10" dirty="0">
                <a:latin typeface="Times New Roman" panose="02020603050405020304"/>
                <a:cs typeface="Times New Roman" panose="02020603050405020304"/>
              </a:rPr>
              <a:t>CPU</a:t>
            </a:r>
            <a:r>
              <a:rPr sz="1800" spc="2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usage).</a:t>
            </a:r>
            <a:endParaRPr sz="1800">
              <a:latin typeface="Times New Roman" panose="02020603050405020304"/>
              <a:cs typeface="Times New Roman" panose="02020603050405020304"/>
            </a:endParaRPr>
          </a:p>
          <a:p>
            <a:pPr marL="755650" lvl="1" indent="-286385">
              <a:lnSpc>
                <a:spcPct val="100000"/>
              </a:lnSpc>
              <a:spcBef>
                <a:spcPts val="1070"/>
              </a:spcBef>
              <a:buFont typeface="Arial MT"/>
              <a:buChar char="•"/>
              <a:tabLst>
                <a:tab pos="755650" algn="l"/>
                <a:tab pos="756285" algn="l"/>
              </a:tabLst>
            </a:pPr>
            <a:r>
              <a:rPr sz="1800" spc="-5" dirty="0">
                <a:latin typeface="Times New Roman" panose="02020603050405020304"/>
                <a:cs typeface="Times New Roman" panose="02020603050405020304"/>
              </a:rPr>
              <a:t>Scalability: </a:t>
            </a:r>
            <a:r>
              <a:rPr sz="1800" spc="-10" dirty="0">
                <a:latin typeface="Times New Roman" panose="02020603050405020304"/>
                <a:cs typeface="Times New Roman" panose="02020603050405020304"/>
              </a:rPr>
              <a:t>Handles</a:t>
            </a:r>
            <a:r>
              <a:rPr sz="1800" spc="30"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large</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datasets</a:t>
            </a:r>
            <a:r>
              <a:rPr sz="1800" spc="-15" dirty="0">
                <a:latin typeface="Times New Roman" panose="02020603050405020304"/>
                <a:cs typeface="Times New Roman" panose="02020603050405020304"/>
              </a:rPr>
              <a:t> effectively.</a:t>
            </a:r>
            <a:endParaRPr sz="1800">
              <a:latin typeface="Times New Roman" panose="02020603050405020304"/>
              <a:cs typeface="Times New Roman" panose="02020603050405020304"/>
            </a:endParaRPr>
          </a:p>
          <a:p>
            <a:pPr marL="298450" indent="-286385">
              <a:lnSpc>
                <a:spcPct val="100000"/>
              </a:lnSpc>
              <a:spcBef>
                <a:spcPts val="1145"/>
              </a:spcBef>
              <a:buFont typeface="Wingdings" panose="05000000000000000000"/>
              <a:buChar char=""/>
              <a:tabLst>
                <a:tab pos="299085" algn="l"/>
              </a:tabLst>
            </a:pPr>
            <a:r>
              <a:rPr sz="1800" b="1" u="heavy" spc="-5" dirty="0">
                <a:uFill>
                  <a:solidFill>
                    <a:srgbClr val="000000"/>
                  </a:solidFill>
                </a:uFill>
                <a:latin typeface="Times New Roman" panose="02020603050405020304"/>
                <a:cs typeface="Times New Roman" panose="02020603050405020304"/>
              </a:rPr>
              <a:t>Evasion</a:t>
            </a:r>
            <a:r>
              <a:rPr sz="1800" b="1" u="heavy" spc="-35" dirty="0">
                <a:uFill>
                  <a:solidFill>
                    <a:srgbClr val="000000"/>
                  </a:solidFill>
                </a:uFill>
                <a:latin typeface="Times New Roman" panose="02020603050405020304"/>
                <a:cs typeface="Times New Roman" panose="02020603050405020304"/>
              </a:rPr>
              <a:t> </a:t>
            </a:r>
            <a:r>
              <a:rPr sz="1800" b="1" u="heavy" spc="-5" dirty="0">
                <a:uFill>
                  <a:solidFill>
                    <a:srgbClr val="000000"/>
                  </a:solidFill>
                </a:uFill>
                <a:latin typeface="Times New Roman" panose="02020603050405020304"/>
                <a:cs typeface="Times New Roman" panose="02020603050405020304"/>
              </a:rPr>
              <a:t>Resistance</a:t>
            </a:r>
            <a:endParaRPr sz="1800">
              <a:latin typeface="Times New Roman" panose="02020603050405020304"/>
              <a:cs typeface="Times New Roman" panose="02020603050405020304"/>
            </a:endParaRPr>
          </a:p>
          <a:p>
            <a:pPr marL="755650" lvl="1" indent="-286385">
              <a:lnSpc>
                <a:spcPct val="100000"/>
              </a:lnSpc>
              <a:spcBef>
                <a:spcPts val="1070"/>
              </a:spcBef>
              <a:buFont typeface="Arial MT"/>
              <a:buChar char="•"/>
              <a:tabLst>
                <a:tab pos="755650" algn="l"/>
                <a:tab pos="756285" algn="l"/>
              </a:tabLst>
            </a:pPr>
            <a:r>
              <a:rPr sz="1800" spc="-5" dirty="0">
                <a:latin typeface="Times New Roman" panose="02020603050405020304"/>
                <a:cs typeface="Times New Roman" panose="02020603050405020304"/>
              </a:rPr>
              <a:t>Obfuscation</a:t>
            </a:r>
            <a:r>
              <a:rPr sz="1800" spc="2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Detection: </a:t>
            </a:r>
            <a:r>
              <a:rPr sz="1800" dirty="0">
                <a:latin typeface="Times New Roman" panose="02020603050405020304"/>
                <a:cs typeface="Times New Roman" panose="02020603050405020304"/>
              </a:rPr>
              <a:t>Over</a:t>
            </a:r>
            <a:r>
              <a:rPr sz="1800" spc="-5" dirty="0">
                <a:latin typeface="Times New Roman" panose="02020603050405020304"/>
                <a:cs typeface="Times New Roman" panose="02020603050405020304"/>
              </a:rPr>
              <a:t> 85% </a:t>
            </a:r>
            <a:r>
              <a:rPr sz="1800" dirty="0">
                <a:latin typeface="Times New Roman" panose="02020603050405020304"/>
                <a:cs typeface="Times New Roman" panose="02020603050405020304"/>
              </a:rPr>
              <a:t>success</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for</a:t>
            </a:r>
            <a:r>
              <a:rPr sz="1800" spc="-5" dirty="0">
                <a:latin typeface="Times New Roman" panose="02020603050405020304"/>
                <a:cs typeface="Times New Roman" panose="02020603050405020304"/>
              </a:rPr>
              <a:t> </a:t>
            </a:r>
            <a:r>
              <a:rPr sz="1800" dirty="0">
                <a:latin typeface="Times New Roman" panose="02020603050405020304"/>
                <a:cs typeface="Times New Roman" panose="02020603050405020304"/>
              </a:rPr>
              <a:t>rootkit-based</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keyloggers.</a:t>
            </a:r>
            <a:endParaRPr sz="1800">
              <a:latin typeface="Times New Roman" panose="02020603050405020304"/>
              <a:cs typeface="Times New Roman" panose="02020603050405020304"/>
            </a:endParaRPr>
          </a:p>
          <a:p>
            <a:pPr marL="755650" lvl="1" indent="-286385">
              <a:lnSpc>
                <a:spcPct val="100000"/>
              </a:lnSpc>
              <a:spcBef>
                <a:spcPts val="1070"/>
              </a:spcBef>
              <a:buFont typeface="Arial MT"/>
              <a:buChar char="•"/>
              <a:tabLst>
                <a:tab pos="755650" algn="l"/>
                <a:tab pos="756285" algn="l"/>
              </a:tabLst>
            </a:pPr>
            <a:r>
              <a:rPr sz="1800" spc="-5" dirty="0">
                <a:latin typeface="Times New Roman" panose="02020603050405020304"/>
                <a:cs typeface="Times New Roman" panose="02020603050405020304"/>
              </a:rPr>
              <a:t>Adaptive</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Learning: Models</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continuously</a:t>
            </a:r>
            <a:r>
              <a:rPr sz="1800" spc="-2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improve</a:t>
            </a:r>
            <a:r>
              <a:rPr sz="1800" spc="15"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with</a:t>
            </a:r>
            <a:r>
              <a:rPr sz="1800" spc="-3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updates.</a:t>
            </a:r>
            <a:endParaRPr sz="1800">
              <a:latin typeface="Times New Roman" panose="02020603050405020304"/>
              <a:cs typeface="Times New Roman" panose="02020603050405020304"/>
            </a:endParaRPr>
          </a:p>
          <a:p>
            <a:pPr marL="297815" indent="-285750">
              <a:lnSpc>
                <a:spcPct val="100000"/>
              </a:lnSpc>
              <a:spcBef>
                <a:spcPts val="1070"/>
              </a:spcBef>
              <a:buFont typeface="Wingdings" panose="05000000000000000000"/>
              <a:buChar char=""/>
              <a:tabLst>
                <a:tab pos="298450" algn="l"/>
              </a:tabLst>
            </a:pPr>
            <a:r>
              <a:rPr sz="1800" b="1" u="heavy" dirty="0">
                <a:uFill>
                  <a:solidFill>
                    <a:srgbClr val="000000"/>
                  </a:solidFill>
                </a:uFill>
                <a:latin typeface="Times New Roman" panose="02020603050405020304"/>
                <a:cs typeface="Times New Roman" panose="02020603050405020304"/>
              </a:rPr>
              <a:t> </a:t>
            </a:r>
            <a:r>
              <a:rPr sz="1800" b="1" u="heavy" dirty="0">
                <a:uFill>
                  <a:solidFill>
                    <a:srgbClr val="000000"/>
                  </a:solidFill>
                </a:uFill>
                <a:latin typeface="Times New Roman" panose="02020603050405020304"/>
                <a:cs typeface="Times New Roman" panose="02020603050405020304"/>
              </a:rPr>
              <a:t> </a:t>
            </a:r>
            <a:r>
              <a:rPr sz="1800" b="1" u="heavy" spc="-5" dirty="0">
                <a:uFill>
                  <a:solidFill>
                    <a:srgbClr val="000000"/>
                  </a:solidFill>
                </a:uFill>
                <a:latin typeface="Times New Roman" panose="02020603050405020304"/>
                <a:cs typeface="Times New Roman" panose="02020603050405020304"/>
              </a:rPr>
              <a:t>Practical</a:t>
            </a:r>
            <a:r>
              <a:rPr sz="1800" b="1" u="heavy" spc="5" dirty="0">
                <a:uFill>
                  <a:solidFill>
                    <a:srgbClr val="000000"/>
                  </a:solidFill>
                </a:uFill>
                <a:latin typeface="Times New Roman" panose="02020603050405020304"/>
                <a:cs typeface="Times New Roman" panose="02020603050405020304"/>
              </a:rPr>
              <a:t> </a:t>
            </a:r>
            <a:r>
              <a:rPr sz="1800" b="1" u="heavy" spc="-5" dirty="0">
                <a:uFill>
                  <a:solidFill>
                    <a:srgbClr val="000000"/>
                  </a:solidFill>
                </a:uFill>
                <a:latin typeface="Times New Roman" panose="02020603050405020304"/>
                <a:cs typeface="Times New Roman" panose="02020603050405020304"/>
              </a:rPr>
              <a:t>Implementations</a:t>
            </a:r>
            <a:endParaRPr sz="1800">
              <a:latin typeface="Times New Roman" panose="02020603050405020304"/>
              <a:cs typeface="Times New Roman" panose="02020603050405020304"/>
            </a:endParaRPr>
          </a:p>
          <a:p>
            <a:pPr marL="755650" lvl="1" indent="-286385">
              <a:lnSpc>
                <a:spcPct val="100000"/>
              </a:lnSpc>
              <a:spcBef>
                <a:spcPts val="1070"/>
              </a:spcBef>
              <a:buFont typeface="Arial MT"/>
              <a:buChar char="•"/>
              <a:tabLst>
                <a:tab pos="755650" algn="l"/>
                <a:tab pos="756285" algn="l"/>
              </a:tabLst>
            </a:pPr>
            <a:r>
              <a:rPr sz="1800" spc="-5" dirty="0">
                <a:latin typeface="Times New Roman" panose="02020603050405020304"/>
                <a:cs typeface="Times New Roman" panose="02020603050405020304"/>
              </a:rPr>
              <a:t>Cybersecurity</a:t>
            </a:r>
            <a:r>
              <a:rPr sz="1800" spc="-40" dirty="0">
                <a:latin typeface="Times New Roman" panose="02020603050405020304"/>
                <a:cs typeface="Times New Roman" panose="02020603050405020304"/>
              </a:rPr>
              <a:t> </a:t>
            </a:r>
            <a:r>
              <a:rPr sz="1800" spc="-25" dirty="0">
                <a:latin typeface="Times New Roman" panose="02020603050405020304"/>
                <a:cs typeface="Times New Roman" panose="02020603050405020304"/>
              </a:rPr>
              <a:t>Tools:</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Enhanced</a:t>
            </a:r>
            <a:r>
              <a:rPr sz="1800" spc="-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detection</a:t>
            </a:r>
            <a:r>
              <a:rPr sz="1800" spc="15"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in</a:t>
            </a:r>
            <a:r>
              <a:rPr sz="1800" spc="-15" dirty="0">
                <a:latin typeface="Times New Roman" panose="02020603050405020304"/>
                <a:cs typeface="Times New Roman" panose="02020603050405020304"/>
              </a:rPr>
              <a:t> </a:t>
            </a:r>
            <a:r>
              <a:rPr sz="1800" dirty="0">
                <a:latin typeface="Times New Roman" panose="02020603050405020304"/>
                <a:cs typeface="Times New Roman" panose="02020603050405020304"/>
              </a:rPr>
              <a:t>antivirus</a:t>
            </a:r>
            <a:r>
              <a:rPr sz="1800" spc="-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software.</a:t>
            </a:r>
            <a:endParaRPr sz="1800">
              <a:latin typeface="Times New Roman" panose="02020603050405020304"/>
              <a:cs typeface="Times New Roman" panose="02020603050405020304"/>
            </a:endParaRPr>
          </a:p>
          <a:p>
            <a:pPr marL="755650" lvl="1" indent="-286385">
              <a:lnSpc>
                <a:spcPct val="100000"/>
              </a:lnSpc>
              <a:spcBef>
                <a:spcPts val="1145"/>
              </a:spcBef>
              <a:buFont typeface="Arial MT"/>
              <a:buChar char="•"/>
              <a:tabLst>
                <a:tab pos="755650" algn="l"/>
                <a:tab pos="756285" algn="l"/>
              </a:tabLst>
            </a:pPr>
            <a:r>
              <a:rPr sz="1800" spc="-5" dirty="0">
                <a:latin typeface="Times New Roman" panose="02020603050405020304"/>
                <a:cs typeface="Times New Roman" panose="02020603050405020304"/>
              </a:rPr>
              <a:t>Enterprise</a:t>
            </a:r>
            <a:r>
              <a:rPr sz="1800" spc="2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Security:</a:t>
            </a:r>
            <a:r>
              <a:rPr sz="1800" spc="10" dirty="0">
                <a:latin typeface="Times New Roman" panose="02020603050405020304"/>
                <a:cs typeface="Times New Roman" panose="02020603050405020304"/>
              </a:rPr>
              <a:t> </a:t>
            </a:r>
            <a:r>
              <a:rPr sz="1800" spc="-5" dirty="0">
                <a:latin typeface="Times New Roman" panose="02020603050405020304"/>
                <a:cs typeface="Times New Roman" panose="02020603050405020304"/>
              </a:rPr>
              <a:t>Reduced</a:t>
            </a:r>
            <a:r>
              <a:rPr sz="1800" spc="15"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data</a:t>
            </a:r>
            <a:r>
              <a:rPr sz="1800" spc="35" dirty="0">
                <a:latin typeface="Times New Roman" panose="02020603050405020304"/>
                <a:cs typeface="Times New Roman" panose="02020603050405020304"/>
              </a:rPr>
              <a:t> </a:t>
            </a:r>
            <a:r>
              <a:rPr sz="1800" dirty="0">
                <a:latin typeface="Times New Roman" panose="02020603050405020304"/>
                <a:cs typeface="Times New Roman" panose="02020603050405020304"/>
              </a:rPr>
              <a:t>breaches</a:t>
            </a:r>
            <a:r>
              <a:rPr sz="1800" spc="-10" dirty="0">
                <a:latin typeface="Times New Roman" panose="02020603050405020304"/>
                <a:cs typeface="Times New Roman" panose="02020603050405020304"/>
              </a:rPr>
              <a:t> </a:t>
            </a:r>
            <a:r>
              <a:rPr sz="1800" spc="10" dirty="0">
                <a:latin typeface="Times New Roman" panose="02020603050405020304"/>
                <a:cs typeface="Times New Roman" panose="02020603050405020304"/>
              </a:rPr>
              <a:t>in</a:t>
            </a:r>
            <a:r>
              <a:rPr sz="1800" spc="-20" dirty="0">
                <a:latin typeface="Times New Roman" panose="02020603050405020304"/>
                <a:cs typeface="Times New Roman" panose="02020603050405020304"/>
              </a:rPr>
              <a:t> </a:t>
            </a:r>
            <a:r>
              <a:rPr sz="1800" dirty="0">
                <a:latin typeface="Times New Roman" panose="02020603050405020304"/>
                <a:cs typeface="Times New Roman" panose="02020603050405020304"/>
              </a:rPr>
              <a:t>corporate </a:t>
            </a:r>
            <a:r>
              <a:rPr sz="1800" spc="-5" dirty="0">
                <a:latin typeface="Times New Roman" panose="02020603050405020304"/>
                <a:cs typeface="Times New Roman" panose="02020603050405020304"/>
              </a:rPr>
              <a:t>environments.</a:t>
            </a:r>
            <a:endParaRPr sz="1800">
              <a:latin typeface="Times New Roman" panose="02020603050405020304"/>
              <a:cs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20" dirty="0"/>
              <a:t>U</a:t>
            </a:r>
            <a:r>
              <a:rPr spc="15" dirty="0"/>
              <a:t>s</a:t>
            </a:r>
            <a:r>
              <a:rPr spc="10" dirty="0"/>
              <a:t>er</a:t>
            </a:r>
            <a:r>
              <a:rPr spc="-155" dirty="0"/>
              <a:t> </a:t>
            </a:r>
            <a:r>
              <a:rPr spc="-20" dirty="0"/>
              <a:t>I</a:t>
            </a:r>
            <a:r>
              <a:rPr spc="-20" dirty="0"/>
              <a:t>m</a:t>
            </a:r>
            <a:r>
              <a:rPr spc="50" dirty="0"/>
              <a:t>p</a:t>
            </a:r>
            <a:r>
              <a:rPr spc="10" dirty="0"/>
              <a:t>a</a:t>
            </a:r>
            <a:r>
              <a:rPr spc="-10" dirty="0"/>
              <a:t>c</a:t>
            </a:r>
            <a:r>
              <a:rPr spc="-25" dirty="0"/>
              <a:t>t</a:t>
            </a:r>
            <a:r>
              <a:rPr sz="2750" spc="5" dirty="0"/>
              <a:t>:</a:t>
            </a:r>
            <a:endParaRPr sz="2750"/>
          </a:p>
        </p:txBody>
      </p:sp>
      <p:sp>
        <p:nvSpPr>
          <p:cNvPr id="3" name="object 3"/>
          <p:cNvSpPr txBox="1">
            <a:spLocks noGrp="1"/>
          </p:cNvSpPr>
          <p:nvPr>
            <p:ph type="body" idx="1"/>
          </p:nvPr>
        </p:nvSpPr>
        <p:spPr>
          <a:xfrm>
            <a:off x="609600" y="1600200"/>
            <a:ext cx="10972800" cy="2360295"/>
          </a:xfrm>
          <a:prstGeom prst="rect">
            <a:avLst/>
          </a:prstGeom>
        </p:spPr>
        <p:txBody>
          <a:bodyPr vert="horz" wrap="square" lIns="0" tIns="200660" rIns="0" bIns="0" rtlCol="0">
            <a:spAutoFit/>
          </a:bodyPr>
          <a:lstStyle/>
          <a:p>
            <a:pPr marL="298450" indent="-286385">
              <a:lnSpc>
                <a:spcPct val="100000"/>
              </a:lnSpc>
              <a:spcBef>
                <a:spcPts val="1580"/>
              </a:spcBef>
              <a:buFont typeface="Arial MT"/>
              <a:buChar char="•"/>
              <a:tabLst>
                <a:tab pos="298450" algn="l"/>
                <a:tab pos="299085" algn="l"/>
              </a:tabLst>
            </a:pPr>
            <a:r>
              <a:rPr dirty="0"/>
              <a:t>Increased</a:t>
            </a:r>
            <a:r>
              <a:rPr spc="-155" dirty="0"/>
              <a:t> </a:t>
            </a:r>
            <a:r>
              <a:rPr spc="-25" dirty="0"/>
              <a:t>Awareness:</a:t>
            </a:r>
            <a:r>
              <a:rPr spc="-5" dirty="0"/>
              <a:t> </a:t>
            </a:r>
            <a:r>
              <a:rPr spc="-10" dirty="0"/>
              <a:t>Better</a:t>
            </a:r>
            <a:r>
              <a:rPr spc="20" dirty="0"/>
              <a:t> </a:t>
            </a:r>
            <a:r>
              <a:rPr spc="5" dirty="0"/>
              <a:t>user</a:t>
            </a:r>
            <a:r>
              <a:rPr spc="-20" dirty="0"/>
              <a:t> </a:t>
            </a:r>
            <a:r>
              <a:rPr spc="-5" dirty="0"/>
              <a:t>knowledge</a:t>
            </a:r>
            <a:r>
              <a:rPr spc="15" dirty="0"/>
              <a:t> </a:t>
            </a:r>
            <a:r>
              <a:rPr spc="-5" dirty="0"/>
              <a:t>and</a:t>
            </a:r>
            <a:r>
              <a:rPr spc="10" dirty="0"/>
              <a:t> </a:t>
            </a:r>
            <a:r>
              <a:rPr dirty="0"/>
              <a:t>adoption</a:t>
            </a:r>
            <a:r>
              <a:rPr spc="-15" dirty="0"/>
              <a:t> </a:t>
            </a:r>
            <a:r>
              <a:rPr dirty="0"/>
              <a:t>of </a:t>
            </a:r>
            <a:r>
              <a:rPr spc="-10" dirty="0"/>
              <a:t>security</a:t>
            </a:r>
            <a:r>
              <a:rPr spc="40" dirty="0"/>
              <a:t> </a:t>
            </a:r>
            <a:r>
              <a:rPr spc="-5" dirty="0"/>
              <a:t>practices.</a:t>
            </a:r>
            <a:endParaRPr spc="-5" dirty="0"/>
          </a:p>
          <a:p>
            <a:pPr marL="298450" indent="-286385">
              <a:lnSpc>
                <a:spcPct val="100000"/>
              </a:lnSpc>
              <a:spcBef>
                <a:spcPts val="1480"/>
              </a:spcBef>
              <a:buFont typeface="Arial MT"/>
              <a:buChar char="•"/>
              <a:tabLst>
                <a:tab pos="298450" algn="l"/>
                <a:tab pos="299085" algn="l"/>
                <a:tab pos="1629410" algn="l"/>
                <a:tab pos="3903345" algn="l"/>
                <a:tab pos="5218430" algn="l"/>
                <a:tab pos="6951345" algn="l"/>
                <a:tab pos="8816975" algn="l"/>
              </a:tabLst>
            </a:pPr>
            <a:r>
              <a:rPr spc="30" dirty="0"/>
              <a:t>E</a:t>
            </a:r>
            <a:r>
              <a:rPr dirty="0"/>
              <a:t>nh</a:t>
            </a:r>
            <a:r>
              <a:rPr spc="-20" dirty="0"/>
              <a:t>a</a:t>
            </a:r>
            <a:r>
              <a:rPr dirty="0"/>
              <a:t>n</a:t>
            </a:r>
            <a:r>
              <a:rPr spc="-20" dirty="0"/>
              <a:t>ce</a:t>
            </a:r>
            <a:r>
              <a:rPr dirty="0"/>
              <a:t>d	</a:t>
            </a:r>
            <a:r>
              <a:rPr spc="10" dirty="0"/>
              <a:t>S</a:t>
            </a:r>
            <a:r>
              <a:rPr spc="-20" dirty="0"/>
              <a:t>ec</a:t>
            </a:r>
            <a:r>
              <a:rPr dirty="0"/>
              <a:t>u</a:t>
            </a:r>
            <a:r>
              <a:rPr spc="20" dirty="0"/>
              <a:t>r</a:t>
            </a:r>
            <a:r>
              <a:rPr dirty="0"/>
              <a:t>i</a:t>
            </a:r>
            <a:r>
              <a:rPr spc="10" dirty="0"/>
              <a:t>t</a:t>
            </a:r>
            <a:r>
              <a:rPr dirty="0"/>
              <a:t>y </a:t>
            </a:r>
            <a:r>
              <a:rPr spc="-204" dirty="0"/>
              <a:t> </a:t>
            </a:r>
            <a:r>
              <a:rPr spc="10" dirty="0"/>
              <a:t>P</a:t>
            </a:r>
            <a:r>
              <a:rPr dirty="0"/>
              <a:t>o</a:t>
            </a:r>
            <a:r>
              <a:rPr spc="-40" dirty="0"/>
              <a:t>s</a:t>
            </a:r>
            <a:r>
              <a:rPr dirty="0"/>
              <a:t>tu</a:t>
            </a:r>
            <a:r>
              <a:rPr spc="25" dirty="0"/>
              <a:t>r</a:t>
            </a:r>
            <a:r>
              <a:rPr spc="-10" dirty="0"/>
              <a:t>e</a:t>
            </a:r>
            <a:r>
              <a:rPr dirty="0"/>
              <a:t>:	</a:t>
            </a:r>
            <a:r>
              <a:rPr spc="20" dirty="0"/>
              <a:t>I</a:t>
            </a:r>
            <a:r>
              <a:rPr spc="5" dirty="0"/>
              <a:t>m</a:t>
            </a:r>
            <a:r>
              <a:rPr dirty="0"/>
              <a:t>p</a:t>
            </a:r>
            <a:r>
              <a:rPr spc="-50" dirty="0"/>
              <a:t>r</a:t>
            </a:r>
            <a:r>
              <a:rPr dirty="0"/>
              <a:t>ov</a:t>
            </a:r>
            <a:r>
              <a:rPr spc="-15" dirty="0"/>
              <a:t>e</a:t>
            </a:r>
            <a:r>
              <a:rPr dirty="0"/>
              <a:t>d</a:t>
            </a:r>
            <a:r>
              <a:rPr dirty="0"/>
              <a:t>	p</a:t>
            </a:r>
            <a:r>
              <a:rPr spc="-15" dirty="0"/>
              <a:t>e</a:t>
            </a:r>
            <a:r>
              <a:rPr spc="20" dirty="0"/>
              <a:t>r</a:t>
            </a:r>
            <a:r>
              <a:rPr spc="-35" dirty="0"/>
              <a:t>s</a:t>
            </a:r>
            <a:r>
              <a:rPr dirty="0"/>
              <a:t>on</a:t>
            </a:r>
            <a:r>
              <a:rPr spc="60" dirty="0"/>
              <a:t>a</a:t>
            </a:r>
            <a:r>
              <a:rPr dirty="0"/>
              <a:t>l </a:t>
            </a:r>
            <a:r>
              <a:rPr spc="-225" dirty="0"/>
              <a:t> </a:t>
            </a:r>
            <a:r>
              <a:rPr spc="-15" dirty="0"/>
              <a:t>a</a:t>
            </a:r>
            <a:r>
              <a:rPr dirty="0"/>
              <a:t>nd</a:t>
            </a:r>
            <a:r>
              <a:rPr dirty="0"/>
              <a:t>	o</a:t>
            </a:r>
            <a:r>
              <a:rPr spc="-55" dirty="0"/>
              <a:t>r</a:t>
            </a:r>
            <a:r>
              <a:rPr dirty="0"/>
              <a:t>g</a:t>
            </a:r>
            <a:r>
              <a:rPr spc="-20" dirty="0"/>
              <a:t>a</a:t>
            </a:r>
            <a:r>
              <a:rPr dirty="0"/>
              <a:t>ni</a:t>
            </a:r>
            <a:r>
              <a:rPr spc="-15" dirty="0"/>
              <a:t>z</a:t>
            </a:r>
            <a:r>
              <a:rPr spc="-20" dirty="0"/>
              <a:t>a</a:t>
            </a:r>
            <a:r>
              <a:rPr dirty="0"/>
              <a:t>t</a:t>
            </a:r>
            <a:r>
              <a:rPr spc="10" dirty="0"/>
              <a:t>i</a:t>
            </a:r>
            <a:r>
              <a:rPr dirty="0"/>
              <a:t>on</a:t>
            </a:r>
            <a:r>
              <a:rPr spc="-20" dirty="0"/>
              <a:t>a</a:t>
            </a:r>
            <a:r>
              <a:rPr dirty="0"/>
              <a:t>l	</a:t>
            </a:r>
            <a:r>
              <a:rPr spc="-20" dirty="0"/>
              <a:t>c</a:t>
            </a:r>
            <a:r>
              <a:rPr dirty="0"/>
              <a:t>yb</a:t>
            </a:r>
            <a:r>
              <a:rPr spc="-20" dirty="0"/>
              <a:t>e</a:t>
            </a:r>
            <a:r>
              <a:rPr spc="20" dirty="0"/>
              <a:t>r</a:t>
            </a:r>
            <a:r>
              <a:rPr spc="35" dirty="0"/>
              <a:t>s</a:t>
            </a:r>
            <a:r>
              <a:rPr spc="-20" dirty="0"/>
              <a:t>ec</a:t>
            </a:r>
            <a:r>
              <a:rPr dirty="0"/>
              <a:t>u</a:t>
            </a:r>
            <a:r>
              <a:rPr spc="20" dirty="0"/>
              <a:t>r</a:t>
            </a:r>
            <a:r>
              <a:rPr spc="-70" dirty="0"/>
              <a:t>i</a:t>
            </a:r>
            <a:r>
              <a:rPr dirty="0"/>
              <a:t>t</a:t>
            </a:r>
            <a:r>
              <a:rPr lang="en-US" dirty="0"/>
              <a:t>y</a:t>
            </a:r>
            <a:endParaRPr lang="en-US" sz="27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4390" y="899795"/>
            <a:ext cx="9805035" cy="4948555"/>
          </a:xfrm>
          <a:prstGeom prst="rect">
            <a:avLst/>
          </a:prstGeom>
        </p:spPr>
        <p:txBody>
          <a:bodyPr vert="horz" wrap="square" lIns="0" tIns="13335" rIns="0" bIns="0" rtlCol="0">
            <a:noAutofit/>
          </a:bodyPr>
          <a:lstStyle/>
          <a:p>
            <a:pPr marL="12700">
              <a:lnSpc>
                <a:spcPct val="100000"/>
              </a:lnSpc>
              <a:spcBef>
                <a:spcPts val="105"/>
              </a:spcBef>
            </a:pPr>
            <a:r>
              <a:rPr b="1">
                <a:latin typeface="Trebuchet MS" panose="020B0603020202020204"/>
                <a:cs typeface="Trebuchet MS" panose="020B0603020202020204"/>
              </a:rPr>
              <a:t>Conclusion</a:t>
            </a:r>
            <a:br>
              <a:rPr b="1">
                <a:latin typeface="Trebuchet MS" panose="020B0603020202020204"/>
                <a:cs typeface="Trebuchet MS" panose="020B0603020202020204"/>
              </a:rPr>
            </a:br>
            <a:r>
              <a:rPr sz="2800">
                <a:latin typeface="Trebuchet MS" panose="020B0603020202020204"/>
                <a:cs typeface="Trebuchet MS" panose="020B0603020202020204"/>
              </a:rPr>
              <a:t>Keyloggers pose a significant threat to cybersecurity by enabling attackers to steal sensitive information with relative ease. The case of the Zeus Trojan illustrates the severe consequences of such attacks, including financial loss, data breaches, and reputational damage. Implementing a comprehensive security strategy that includes preventive, detection, and response measures is essential to mitigate the risks posed by keyloggers. Education and awareness are critical components of this strategy, helping users to recognize and avoid potential threats.</a:t>
            </a:r>
            <a:endParaRPr sz="2800">
              <a:latin typeface="Trebuchet MS" panose="020B0603020202020204"/>
              <a:cs typeface="Trebuchet MS" panose="020B0603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PROJECT LINK:</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Box 2"/>
          <p:cNvSpPr txBox="1"/>
          <p:nvPr/>
        </p:nvSpPr>
        <p:spPr>
          <a:xfrm>
            <a:off x="990600" y="2891155"/>
            <a:ext cx="9295765" cy="3727450"/>
          </a:xfrm>
          <a:prstGeom prst="rect">
            <a:avLst/>
          </a:prstGeom>
          <a:noFill/>
        </p:spPr>
        <p:txBody>
          <a:bodyPr wrap="square" rtlCol="0">
            <a:noAutofit/>
          </a:bodyPr>
          <a:p>
            <a:r>
              <a:rPr lang="en-US" sz="4800"/>
              <a:t>THANK YOU</a:t>
            </a:r>
            <a:endParaRPr lang="en-US"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7080" cy="6863080"/>
            <a:chOff x="0" y="0"/>
            <a:chExt cx="12197080" cy="6863080"/>
          </a:xfrm>
        </p:grpSpPr>
        <p:sp>
          <p:nvSpPr>
            <p:cNvPr id="3" name="object 3"/>
            <p:cNvSpPr/>
            <p:nvPr/>
          </p:nvSpPr>
          <p:spPr>
            <a:xfrm>
              <a:off x="0" y="0"/>
              <a:ext cx="12192000" cy="6800850"/>
            </a:xfrm>
            <a:custGeom>
              <a:avLst/>
              <a:gdLst/>
              <a:ahLst/>
              <a:cxnLst/>
              <a:rect l="l" t="t" r="r" b="b"/>
              <a:pathLst>
                <a:path w="12192000" h="6800850">
                  <a:moveTo>
                    <a:pt x="0" y="6800848"/>
                  </a:moveTo>
                  <a:lnTo>
                    <a:pt x="12192000" y="6800848"/>
                  </a:lnTo>
                  <a:lnTo>
                    <a:pt x="12192000" y="0"/>
                  </a:lnTo>
                  <a:lnTo>
                    <a:pt x="0" y="0"/>
                  </a:lnTo>
                  <a:lnTo>
                    <a:pt x="0" y="6800848"/>
                  </a:lnTo>
                  <a:close/>
                </a:path>
              </a:pathLst>
            </a:custGeom>
            <a:solidFill>
              <a:srgbClr val="F0F0F0"/>
            </a:solidFill>
          </p:spPr>
          <p:txBody>
            <a:bodyPr wrap="square" lIns="0" tIns="0" rIns="0" bIns="0" rtlCol="0"/>
            <a:lstStyle/>
            <a:p/>
          </p:txBody>
        </p:sp>
        <p:sp>
          <p:nvSpPr>
            <p:cNvPr id="4" name="object 4"/>
            <p:cNvSpPr/>
            <p:nvPr/>
          </p:nvSpPr>
          <p:spPr>
            <a:xfrm>
              <a:off x="7459820" y="14350"/>
              <a:ext cx="4732655" cy="6844030"/>
            </a:xfrm>
            <a:custGeom>
              <a:avLst/>
              <a:gdLst/>
              <a:ahLst/>
              <a:cxnLst/>
              <a:rect l="l" t="t" r="r" b="b"/>
              <a:pathLst>
                <a:path w="4732655" h="6844030">
                  <a:moveTo>
                    <a:pt x="1927130" y="0"/>
                  </a:moveTo>
                  <a:lnTo>
                    <a:pt x="3135777" y="6843645"/>
                  </a:lnTo>
                </a:path>
                <a:path w="4732655" h="6844030">
                  <a:moveTo>
                    <a:pt x="4732179" y="3689307"/>
                  </a:moveTo>
                  <a:lnTo>
                    <a:pt x="0" y="6843647"/>
                  </a:lnTo>
                </a:path>
              </a:pathLst>
            </a:custGeom>
            <a:ln w="9525">
              <a:solidFill>
                <a:srgbClr val="5FC9ED"/>
              </a:solidFill>
            </a:ln>
          </p:spPr>
          <p:txBody>
            <a:bodyPr wrap="square" lIns="0" tIns="0" rIns="0" bIns="0" rtlCol="0"/>
            <a:lstStyle/>
            <a:p/>
          </p:txBody>
        </p:sp>
        <p:sp>
          <p:nvSpPr>
            <p:cNvPr id="5" name="object 5"/>
            <p:cNvSpPr/>
            <p:nvPr/>
          </p:nvSpPr>
          <p:spPr>
            <a:xfrm>
              <a:off x="9182100" y="0"/>
              <a:ext cx="3009900" cy="6858000"/>
            </a:xfrm>
            <a:custGeom>
              <a:avLst/>
              <a:gdLst/>
              <a:ahLst/>
              <a:cxnLst/>
              <a:rect l="l" t="t" r="r" b="b"/>
              <a:pathLst>
                <a:path w="3009900" h="6858000">
                  <a:moveTo>
                    <a:pt x="3009900" y="0"/>
                  </a:moveTo>
                  <a:lnTo>
                    <a:pt x="2044446" y="0"/>
                  </a:lnTo>
                  <a:lnTo>
                    <a:pt x="0" y="6857995"/>
                  </a:lnTo>
                  <a:lnTo>
                    <a:pt x="3009900" y="6857995"/>
                  </a:lnTo>
                  <a:lnTo>
                    <a:pt x="3009900" y="0"/>
                  </a:lnTo>
                  <a:close/>
                </a:path>
              </a:pathLst>
            </a:custGeom>
            <a:solidFill>
              <a:srgbClr val="5FC9ED">
                <a:alpha val="36077"/>
              </a:srgbClr>
            </a:solidFill>
          </p:spPr>
          <p:txBody>
            <a:bodyPr wrap="square" lIns="0" tIns="0" rIns="0" bIns="0" rtlCol="0"/>
            <a:lstStyle/>
            <a:p/>
          </p:txBody>
        </p:sp>
        <p:sp>
          <p:nvSpPr>
            <p:cNvPr id="6" name="object 6"/>
            <p:cNvSpPr/>
            <p:nvPr/>
          </p:nvSpPr>
          <p:spPr>
            <a:xfrm>
              <a:off x="9601200" y="0"/>
              <a:ext cx="2590800" cy="6858000"/>
            </a:xfrm>
            <a:custGeom>
              <a:avLst/>
              <a:gdLst/>
              <a:ahLst/>
              <a:cxnLst/>
              <a:rect l="l" t="t" r="r" b="b"/>
              <a:pathLst>
                <a:path w="2590800" h="6858000">
                  <a:moveTo>
                    <a:pt x="2590419" y="0"/>
                  </a:moveTo>
                  <a:lnTo>
                    <a:pt x="0" y="0"/>
                  </a:lnTo>
                  <a:lnTo>
                    <a:pt x="1209421" y="6857995"/>
                  </a:lnTo>
                  <a:lnTo>
                    <a:pt x="2590419" y="6857995"/>
                  </a:lnTo>
                  <a:lnTo>
                    <a:pt x="2590419" y="0"/>
                  </a:lnTo>
                  <a:close/>
                </a:path>
              </a:pathLst>
            </a:custGeom>
            <a:solidFill>
              <a:srgbClr val="5FC9ED">
                <a:alpha val="19999"/>
              </a:srgbClr>
            </a:solidFill>
          </p:spPr>
          <p:txBody>
            <a:bodyPr wrap="square" lIns="0" tIns="0" rIns="0" bIns="0" rtlCol="0"/>
            <a:lstStyle/>
            <a:p/>
          </p:txBody>
        </p:sp>
        <p:sp>
          <p:nvSpPr>
            <p:cNvPr id="7" name="object 7"/>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EE2">
                <a:alpha val="65881"/>
              </a:srgbClr>
            </a:solidFill>
          </p:spPr>
          <p:txBody>
            <a:bodyPr wrap="square" lIns="0" tIns="0" rIns="0" bIns="0" rtlCol="0"/>
            <a:lstStyle/>
            <a:p/>
          </p:txBody>
        </p:sp>
        <p:sp>
          <p:nvSpPr>
            <p:cNvPr id="8" name="object 8"/>
            <p:cNvSpPr/>
            <p:nvPr/>
          </p:nvSpPr>
          <p:spPr>
            <a:xfrm>
              <a:off x="9334500" y="0"/>
              <a:ext cx="2857500" cy="6858000"/>
            </a:xfrm>
            <a:custGeom>
              <a:avLst/>
              <a:gdLst/>
              <a:ahLst/>
              <a:cxnLst/>
              <a:rect l="l" t="t" r="r" b="b"/>
              <a:pathLst>
                <a:path w="2857500" h="6858000">
                  <a:moveTo>
                    <a:pt x="2857246" y="0"/>
                  </a:moveTo>
                  <a:lnTo>
                    <a:pt x="0" y="0"/>
                  </a:lnTo>
                  <a:lnTo>
                    <a:pt x="2472817" y="6857995"/>
                  </a:lnTo>
                  <a:lnTo>
                    <a:pt x="2857246" y="6857995"/>
                  </a:lnTo>
                  <a:lnTo>
                    <a:pt x="2857246" y="0"/>
                  </a:lnTo>
                  <a:close/>
                </a:path>
              </a:pathLst>
            </a:custGeom>
            <a:solidFill>
              <a:srgbClr val="17AEE2">
                <a:alpha val="50195"/>
              </a:srgbClr>
            </a:solidFill>
          </p:spPr>
          <p:txBody>
            <a:bodyPr wrap="square" lIns="0" tIns="0" rIns="0" bIns="0" rtlCol="0"/>
            <a:lstStyle/>
            <a:p/>
          </p:txBody>
        </p:sp>
        <p:sp>
          <p:nvSpPr>
            <p:cNvPr id="9" name="object 9"/>
            <p:cNvSpPr/>
            <p:nvPr/>
          </p:nvSpPr>
          <p:spPr>
            <a:xfrm>
              <a:off x="10896600" y="0"/>
              <a:ext cx="1295400" cy="6858000"/>
            </a:xfrm>
            <a:custGeom>
              <a:avLst/>
              <a:gdLst/>
              <a:ahLst/>
              <a:cxnLst/>
              <a:rect l="l" t="t" r="r" b="b"/>
              <a:pathLst>
                <a:path w="1295400" h="6858000">
                  <a:moveTo>
                    <a:pt x="1295400" y="0"/>
                  </a:moveTo>
                  <a:lnTo>
                    <a:pt x="1022476" y="0"/>
                  </a:lnTo>
                  <a:lnTo>
                    <a:pt x="0" y="6857995"/>
                  </a:lnTo>
                  <a:lnTo>
                    <a:pt x="1295400" y="6857995"/>
                  </a:lnTo>
                  <a:lnTo>
                    <a:pt x="1295400" y="0"/>
                  </a:lnTo>
                  <a:close/>
                </a:path>
              </a:pathLst>
            </a:custGeom>
            <a:solidFill>
              <a:srgbClr val="2C83C3">
                <a:alpha val="70195"/>
              </a:srgbClr>
            </a:solidFill>
          </p:spPr>
          <p:txBody>
            <a:bodyPr wrap="square" lIns="0" tIns="0" rIns="0" bIns="0" rtlCol="0"/>
            <a:lstStyle/>
            <a:p/>
          </p:txBody>
        </p:sp>
        <p:sp>
          <p:nvSpPr>
            <p:cNvPr id="10" name="object 10"/>
            <p:cNvSpPr/>
            <p:nvPr/>
          </p:nvSpPr>
          <p:spPr>
            <a:xfrm>
              <a:off x="10934700" y="0"/>
              <a:ext cx="1257300" cy="6858000"/>
            </a:xfrm>
            <a:custGeom>
              <a:avLst/>
              <a:gdLst/>
              <a:ahLst/>
              <a:cxnLst/>
              <a:rect l="l" t="t" r="r" b="b"/>
              <a:pathLst>
                <a:path w="1257300" h="6858000">
                  <a:moveTo>
                    <a:pt x="1257046" y="0"/>
                  </a:moveTo>
                  <a:lnTo>
                    <a:pt x="0" y="0"/>
                  </a:lnTo>
                  <a:lnTo>
                    <a:pt x="1115695" y="6857995"/>
                  </a:lnTo>
                  <a:lnTo>
                    <a:pt x="1257046" y="6857995"/>
                  </a:lnTo>
                  <a:lnTo>
                    <a:pt x="1257046" y="0"/>
                  </a:lnTo>
                  <a:close/>
                </a:path>
              </a:pathLst>
            </a:custGeom>
            <a:solidFill>
              <a:srgbClr val="216092">
                <a:alpha val="79998"/>
              </a:srgbClr>
            </a:solidFill>
          </p:spPr>
          <p:txBody>
            <a:bodyPr wrap="square" lIns="0" tIns="0" rIns="0" bIns="0" rtlCol="0"/>
            <a:lstStyle/>
            <a:p/>
          </p:txBody>
        </p:sp>
        <p:sp>
          <p:nvSpPr>
            <p:cNvPr id="11" name="object 11"/>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EE2">
                <a:alpha val="65881"/>
              </a:srgbClr>
            </a:solidFill>
          </p:spPr>
          <p:txBody>
            <a:bodyPr wrap="square" lIns="0" tIns="0" rIns="0" bIns="0" rtlCol="0"/>
            <a:lstStyle/>
            <a:p/>
          </p:txBody>
        </p:sp>
        <p:sp>
          <p:nvSpPr>
            <p:cNvPr id="12" name="object 12"/>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9ED">
                <a:alpha val="70195"/>
              </a:srgbClr>
            </a:solidFill>
          </p:spPr>
          <p:txBody>
            <a:bodyPr wrap="square" lIns="0" tIns="0" rIns="0" bIns="0" rtlCol="0"/>
            <a:lstStyle/>
            <a:p/>
          </p:txBody>
        </p:sp>
        <p:sp>
          <p:nvSpPr>
            <p:cNvPr id="13" name="object 1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sp>
          <p:nvSpPr>
            <p:cNvPr id="14" name="object 1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p:txBody>
        </p:sp>
        <p:sp>
          <p:nvSpPr>
            <p:cNvPr id="15" name="object 1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p:txBody>
        </p:sp>
      </p:grpSp>
      <p:sp>
        <p:nvSpPr>
          <p:cNvPr id="16" name="object 16"/>
          <p:cNvSpPr txBox="1">
            <a:spLocks noGrp="1"/>
          </p:cNvSpPr>
          <p:nvPr>
            <p:ph type="title"/>
          </p:nvPr>
        </p:nvSpPr>
        <p:spPr>
          <a:xfrm>
            <a:off x="740410" y="815340"/>
            <a:ext cx="10155555" cy="4419600"/>
          </a:xfrm>
          <a:prstGeom prst="rect">
            <a:avLst/>
          </a:prstGeom>
        </p:spPr>
        <p:txBody>
          <a:bodyPr vert="horz" wrap="square" lIns="0" tIns="16510" rIns="0" bIns="0" rtlCol="0">
            <a:noAutofit/>
          </a:bodyPr>
          <a:lstStyle/>
          <a:p>
            <a:pPr marL="12700">
              <a:lnSpc>
                <a:spcPct val="100000"/>
              </a:lnSpc>
              <a:spcBef>
                <a:spcPts val="130"/>
              </a:spcBef>
            </a:pPr>
            <a:r>
              <a:rPr sz="4250" u="none" dirty="0"/>
              <a:t>Keylogger</a:t>
            </a:r>
            <a:r>
              <a:rPr sz="4250" u="none" spc="-10" dirty="0"/>
              <a:t> </a:t>
            </a:r>
            <a:r>
              <a:rPr sz="4250" u="none" spc="10" dirty="0"/>
              <a:t>and</a:t>
            </a:r>
            <a:r>
              <a:rPr sz="4250" u="none" spc="-30" dirty="0"/>
              <a:t> </a:t>
            </a:r>
            <a:r>
              <a:rPr sz="4250" u="none" spc="-5" dirty="0"/>
              <a:t>security</a:t>
            </a:r>
            <a:endParaRPr sz="4250"/>
          </a:p>
        </p:txBody>
      </p:sp>
      <p:sp>
        <p:nvSpPr>
          <p:cNvPr id="17" name="object 17"/>
          <p:cNvSpPr txBox="1"/>
          <p:nvPr/>
        </p:nvSpPr>
        <p:spPr>
          <a:xfrm>
            <a:off x="9206230" y="6154420"/>
            <a:ext cx="85725"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90C225"/>
                </a:solidFill>
                <a:latin typeface="Trebuchet MS" panose="020B0603020202020204"/>
                <a:cs typeface="Trebuchet MS" panose="020B0603020202020204"/>
              </a:rPr>
              <a:t>2</a:t>
            </a:r>
            <a:endParaRPr sz="900">
              <a:latin typeface="Trebuchet MS" panose="020B0603020202020204"/>
              <a:cs typeface="Trebuchet MS" panose="020B0603020202020204"/>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0F0F0"/>
          </a:solidFill>
        </p:spPr>
        <p:txBody>
          <a:bodyPr wrap="square" lIns="0" tIns="0" rIns="0" bIns="0" rtlCol="0"/>
          <a:lstStyle/>
          <a:p/>
        </p:txBody>
      </p:sp>
      <p:sp>
        <p:nvSpPr>
          <p:cNvPr id="3" name="object 3"/>
          <p:cNvSpPr txBox="1"/>
          <p:nvPr/>
        </p:nvSpPr>
        <p:spPr>
          <a:xfrm>
            <a:off x="2275204" y="1184214"/>
            <a:ext cx="6260465" cy="4507865"/>
          </a:xfrm>
          <a:prstGeom prst="rect">
            <a:avLst/>
          </a:prstGeom>
        </p:spPr>
        <p:txBody>
          <a:bodyPr vert="horz" wrap="square" lIns="0" tIns="231140" rIns="0" bIns="0" rtlCol="0">
            <a:spAutoFit/>
          </a:bodyPr>
          <a:lstStyle/>
          <a:p>
            <a:pPr marL="136525" indent="-124460">
              <a:lnSpc>
                <a:spcPct val="100000"/>
              </a:lnSpc>
              <a:spcBef>
                <a:spcPts val="1820"/>
              </a:spcBef>
              <a:buSzPct val="96000"/>
              <a:buFont typeface="Arial MT"/>
              <a:buChar char="•"/>
              <a:tabLst>
                <a:tab pos="137160" algn="l"/>
              </a:tabLst>
            </a:pPr>
            <a:r>
              <a:rPr sz="2750" spc="15" dirty="0">
                <a:latin typeface="Times New Roman" panose="02020603050405020304"/>
                <a:cs typeface="Times New Roman" panose="02020603050405020304"/>
              </a:rPr>
              <a:t>I</a:t>
            </a:r>
            <a:r>
              <a:rPr sz="2750" spc="15" dirty="0">
                <a:latin typeface="Times New Roman" panose="02020603050405020304"/>
                <a:cs typeface="Times New Roman" panose="02020603050405020304"/>
              </a:rPr>
              <a:t>ntroduction</a:t>
            </a:r>
            <a:r>
              <a:rPr sz="2750" spc="35" dirty="0">
                <a:latin typeface="Times New Roman" panose="02020603050405020304"/>
                <a:cs typeface="Times New Roman" panose="02020603050405020304"/>
              </a:rPr>
              <a:t> </a:t>
            </a:r>
            <a:r>
              <a:rPr sz="2750" dirty="0">
                <a:latin typeface="Times New Roman" panose="02020603050405020304"/>
                <a:cs typeface="Times New Roman" panose="02020603050405020304"/>
              </a:rPr>
              <a:t>to</a:t>
            </a:r>
            <a:r>
              <a:rPr sz="2750" spc="45" dirty="0">
                <a:latin typeface="Times New Roman" panose="02020603050405020304"/>
                <a:cs typeface="Times New Roman" panose="02020603050405020304"/>
              </a:rPr>
              <a:t> </a:t>
            </a:r>
            <a:r>
              <a:rPr sz="2750" spc="20" dirty="0">
                <a:latin typeface="Times New Roman" panose="02020603050405020304"/>
                <a:cs typeface="Times New Roman" panose="02020603050405020304"/>
              </a:rPr>
              <a:t>Keyloggers</a:t>
            </a:r>
            <a:r>
              <a:rPr sz="2750" spc="-15" dirty="0">
                <a:latin typeface="Times New Roman" panose="02020603050405020304"/>
                <a:cs typeface="Times New Roman" panose="02020603050405020304"/>
              </a:rPr>
              <a:t> </a:t>
            </a:r>
            <a:r>
              <a:rPr sz="2750" spc="10" dirty="0">
                <a:latin typeface="Times New Roman" panose="02020603050405020304"/>
                <a:cs typeface="Times New Roman" panose="02020603050405020304"/>
              </a:rPr>
              <a:t>and</a:t>
            </a:r>
            <a:r>
              <a:rPr sz="2750" spc="30" dirty="0">
                <a:latin typeface="Times New Roman" panose="02020603050405020304"/>
                <a:cs typeface="Times New Roman" panose="02020603050405020304"/>
              </a:rPr>
              <a:t> </a:t>
            </a:r>
            <a:r>
              <a:rPr sz="2750" spc="15" dirty="0">
                <a:latin typeface="Times New Roman" panose="02020603050405020304"/>
                <a:cs typeface="Times New Roman" panose="02020603050405020304"/>
              </a:rPr>
              <a:t>Security</a:t>
            </a:r>
            <a:endParaRPr sz="2750">
              <a:latin typeface="Times New Roman" panose="02020603050405020304"/>
              <a:cs typeface="Times New Roman" panose="02020603050405020304"/>
            </a:endParaRPr>
          </a:p>
          <a:p>
            <a:pPr marL="136525" indent="-124460">
              <a:lnSpc>
                <a:spcPct val="100000"/>
              </a:lnSpc>
              <a:spcBef>
                <a:spcPts val="1730"/>
              </a:spcBef>
              <a:buSzPct val="96000"/>
              <a:buFont typeface="Arial MT"/>
              <a:buChar char="•"/>
              <a:tabLst>
                <a:tab pos="137160" algn="l"/>
              </a:tabLst>
            </a:pPr>
            <a:r>
              <a:rPr sz="2750" spc="15" dirty="0">
                <a:latin typeface="Times New Roman" panose="02020603050405020304"/>
                <a:cs typeface="Times New Roman" panose="02020603050405020304"/>
              </a:rPr>
              <a:t>Understanding</a:t>
            </a:r>
            <a:r>
              <a:rPr sz="2750" spc="40" dirty="0">
                <a:latin typeface="Times New Roman" panose="02020603050405020304"/>
                <a:cs typeface="Times New Roman" panose="02020603050405020304"/>
              </a:rPr>
              <a:t> </a:t>
            </a:r>
            <a:r>
              <a:rPr sz="2750" spc="10" dirty="0">
                <a:latin typeface="Times New Roman" panose="02020603050405020304"/>
                <a:cs typeface="Times New Roman" panose="02020603050405020304"/>
              </a:rPr>
              <a:t>the </a:t>
            </a:r>
            <a:r>
              <a:rPr sz="2750" spc="25" dirty="0">
                <a:latin typeface="Times New Roman" panose="02020603050405020304"/>
                <a:cs typeface="Times New Roman" panose="02020603050405020304"/>
              </a:rPr>
              <a:t>Problem</a:t>
            </a:r>
            <a:r>
              <a:rPr sz="2750" spc="-10" dirty="0">
                <a:latin typeface="Times New Roman" panose="02020603050405020304"/>
                <a:cs typeface="Times New Roman" panose="02020603050405020304"/>
              </a:rPr>
              <a:t> </a:t>
            </a:r>
            <a:r>
              <a:rPr sz="2750" spc="15" dirty="0">
                <a:latin typeface="Times New Roman" panose="02020603050405020304"/>
                <a:cs typeface="Times New Roman" panose="02020603050405020304"/>
              </a:rPr>
              <a:t>Statement</a:t>
            </a:r>
            <a:endParaRPr sz="2750">
              <a:latin typeface="Times New Roman" panose="02020603050405020304"/>
              <a:cs typeface="Times New Roman" panose="02020603050405020304"/>
            </a:endParaRPr>
          </a:p>
          <a:p>
            <a:pPr marL="136525" indent="-124460">
              <a:lnSpc>
                <a:spcPct val="100000"/>
              </a:lnSpc>
              <a:spcBef>
                <a:spcPts val="1730"/>
              </a:spcBef>
              <a:buSzPct val="96000"/>
              <a:buFont typeface="Arial MT"/>
              <a:buChar char="•"/>
              <a:tabLst>
                <a:tab pos="137160" algn="l"/>
              </a:tabLst>
            </a:pPr>
            <a:r>
              <a:rPr sz="2750" spc="15" dirty="0">
                <a:latin typeface="Times New Roman" panose="02020603050405020304"/>
                <a:cs typeface="Times New Roman" panose="02020603050405020304"/>
              </a:rPr>
              <a:t>Overview</a:t>
            </a:r>
            <a:r>
              <a:rPr sz="2750" spc="40" dirty="0">
                <a:latin typeface="Times New Roman" panose="02020603050405020304"/>
                <a:cs typeface="Times New Roman" panose="02020603050405020304"/>
              </a:rPr>
              <a:t> </a:t>
            </a:r>
            <a:r>
              <a:rPr sz="2750" spc="30" dirty="0">
                <a:latin typeface="Times New Roman" panose="02020603050405020304"/>
                <a:cs typeface="Times New Roman" panose="02020603050405020304"/>
              </a:rPr>
              <a:t>of</a:t>
            </a:r>
            <a:r>
              <a:rPr sz="2750" spc="-20" dirty="0">
                <a:latin typeface="Times New Roman" panose="02020603050405020304"/>
                <a:cs typeface="Times New Roman" panose="02020603050405020304"/>
              </a:rPr>
              <a:t> </a:t>
            </a:r>
            <a:r>
              <a:rPr sz="2750" spc="15" dirty="0">
                <a:latin typeface="Times New Roman" panose="02020603050405020304"/>
                <a:cs typeface="Times New Roman" panose="02020603050405020304"/>
              </a:rPr>
              <a:t>the</a:t>
            </a:r>
            <a:r>
              <a:rPr sz="2750" spc="10" dirty="0">
                <a:latin typeface="Times New Roman" panose="02020603050405020304"/>
                <a:cs typeface="Times New Roman" panose="02020603050405020304"/>
              </a:rPr>
              <a:t> Project</a:t>
            </a:r>
            <a:endParaRPr sz="2750">
              <a:latin typeface="Times New Roman" panose="02020603050405020304"/>
              <a:cs typeface="Times New Roman" panose="02020603050405020304"/>
            </a:endParaRPr>
          </a:p>
          <a:p>
            <a:pPr marL="136525" indent="-124460">
              <a:lnSpc>
                <a:spcPct val="100000"/>
              </a:lnSpc>
              <a:spcBef>
                <a:spcPts val="1735"/>
              </a:spcBef>
              <a:buSzPct val="96000"/>
              <a:buFont typeface="Arial MT"/>
              <a:buChar char="•"/>
              <a:tabLst>
                <a:tab pos="137160" algn="l"/>
              </a:tabLst>
            </a:pPr>
            <a:r>
              <a:rPr sz="2750" spc="15" dirty="0">
                <a:latin typeface="Times New Roman" panose="02020603050405020304"/>
                <a:cs typeface="Times New Roman" panose="02020603050405020304"/>
              </a:rPr>
              <a:t>Identifying</a:t>
            </a:r>
            <a:r>
              <a:rPr sz="2750" spc="30" dirty="0">
                <a:latin typeface="Times New Roman" panose="02020603050405020304"/>
                <a:cs typeface="Times New Roman" panose="02020603050405020304"/>
              </a:rPr>
              <a:t> </a:t>
            </a:r>
            <a:r>
              <a:rPr sz="2750" spc="10" dirty="0">
                <a:latin typeface="Times New Roman" panose="02020603050405020304"/>
                <a:cs typeface="Times New Roman" panose="02020603050405020304"/>
              </a:rPr>
              <a:t>the</a:t>
            </a:r>
            <a:r>
              <a:rPr sz="2750" dirty="0">
                <a:latin typeface="Times New Roman" panose="02020603050405020304"/>
                <a:cs typeface="Times New Roman" panose="02020603050405020304"/>
              </a:rPr>
              <a:t> </a:t>
            </a:r>
            <a:r>
              <a:rPr sz="2750" spc="30" dirty="0">
                <a:latin typeface="Times New Roman" panose="02020603050405020304"/>
                <a:cs typeface="Times New Roman" panose="02020603050405020304"/>
              </a:rPr>
              <a:t>End</a:t>
            </a:r>
            <a:r>
              <a:rPr sz="2750" spc="-25" dirty="0">
                <a:latin typeface="Times New Roman" panose="02020603050405020304"/>
                <a:cs typeface="Times New Roman" panose="02020603050405020304"/>
              </a:rPr>
              <a:t> </a:t>
            </a:r>
            <a:r>
              <a:rPr sz="2750" spc="25" dirty="0">
                <a:latin typeface="Times New Roman" panose="02020603050405020304"/>
                <a:cs typeface="Times New Roman" panose="02020603050405020304"/>
              </a:rPr>
              <a:t>Users</a:t>
            </a:r>
            <a:endParaRPr sz="2750">
              <a:latin typeface="Times New Roman" panose="02020603050405020304"/>
              <a:cs typeface="Times New Roman" panose="02020603050405020304"/>
            </a:endParaRPr>
          </a:p>
          <a:p>
            <a:pPr marL="225425" indent="-212725">
              <a:lnSpc>
                <a:spcPct val="100000"/>
              </a:lnSpc>
              <a:spcBef>
                <a:spcPts val="1805"/>
              </a:spcBef>
              <a:buSzPct val="96000"/>
              <a:buFont typeface="Arial MT"/>
              <a:buChar char="•"/>
              <a:tabLst>
                <a:tab pos="225425" algn="l"/>
              </a:tabLst>
            </a:pPr>
            <a:r>
              <a:rPr sz="2750" spc="20" dirty="0">
                <a:latin typeface="Times New Roman" panose="02020603050405020304"/>
                <a:cs typeface="Times New Roman" panose="02020603050405020304"/>
              </a:rPr>
              <a:t>Introducing</a:t>
            </a:r>
            <a:r>
              <a:rPr sz="2750" spc="-125" dirty="0">
                <a:latin typeface="Times New Roman" panose="02020603050405020304"/>
                <a:cs typeface="Times New Roman" panose="02020603050405020304"/>
              </a:rPr>
              <a:t> </a:t>
            </a:r>
            <a:r>
              <a:rPr sz="2750" spc="-45" dirty="0">
                <a:latin typeface="Times New Roman" panose="02020603050405020304"/>
                <a:cs typeface="Times New Roman" panose="02020603050405020304"/>
              </a:rPr>
              <a:t>Your</a:t>
            </a:r>
            <a:r>
              <a:rPr sz="2750" spc="-20" dirty="0">
                <a:latin typeface="Times New Roman" panose="02020603050405020304"/>
                <a:cs typeface="Times New Roman" panose="02020603050405020304"/>
              </a:rPr>
              <a:t> </a:t>
            </a:r>
            <a:r>
              <a:rPr sz="2750" spc="20" dirty="0">
                <a:latin typeface="Times New Roman" panose="02020603050405020304"/>
                <a:cs typeface="Times New Roman" panose="02020603050405020304"/>
              </a:rPr>
              <a:t>Solution</a:t>
            </a:r>
            <a:endParaRPr sz="2750">
              <a:latin typeface="Times New Roman" panose="02020603050405020304"/>
              <a:cs typeface="Times New Roman" panose="02020603050405020304"/>
            </a:endParaRPr>
          </a:p>
          <a:p>
            <a:pPr marL="225425" indent="-212725">
              <a:lnSpc>
                <a:spcPct val="100000"/>
              </a:lnSpc>
              <a:spcBef>
                <a:spcPts val="1735"/>
              </a:spcBef>
              <a:buSzPct val="96000"/>
              <a:buFont typeface="Arial MT"/>
              <a:buChar char="•"/>
              <a:tabLst>
                <a:tab pos="225425" algn="l"/>
              </a:tabLst>
            </a:pPr>
            <a:r>
              <a:rPr sz="2750" spc="15" dirty="0">
                <a:latin typeface="Times New Roman" panose="02020603050405020304"/>
                <a:cs typeface="Times New Roman" panose="02020603050405020304"/>
              </a:rPr>
              <a:t>Highlighting</a:t>
            </a:r>
            <a:r>
              <a:rPr sz="2750" spc="35" dirty="0">
                <a:latin typeface="Times New Roman" panose="02020603050405020304"/>
                <a:cs typeface="Times New Roman" panose="02020603050405020304"/>
              </a:rPr>
              <a:t> </a:t>
            </a:r>
            <a:r>
              <a:rPr sz="2750" spc="10" dirty="0">
                <a:latin typeface="Times New Roman" panose="02020603050405020304"/>
                <a:cs typeface="Times New Roman" panose="02020603050405020304"/>
              </a:rPr>
              <a:t>the</a:t>
            </a:r>
            <a:r>
              <a:rPr sz="2750" spc="20" dirty="0">
                <a:latin typeface="Times New Roman" panose="02020603050405020304"/>
                <a:cs typeface="Times New Roman" panose="02020603050405020304"/>
              </a:rPr>
              <a:t> </a:t>
            </a:r>
            <a:r>
              <a:rPr sz="2750" spc="15" dirty="0">
                <a:latin typeface="Times New Roman" panose="02020603050405020304"/>
                <a:cs typeface="Times New Roman" panose="02020603050405020304"/>
              </a:rPr>
              <a:t>unique</a:t>
            </a:r>
            <a:r>
              <a:rPr sz="2750" spc="30" dirty="0">
                <a:latin typeface="Times New Roman" panose="02020603050405020304"/>
                <a:cs typeface="Times New Roman" panose="02020603050405020304"/>
              </a:rPr>
              <a:t> </a:t>
            </a:r>
            <a:r>
              <a:rPr sz="2750" spc="10" dirty="0">
                <a:latin typeface="Times New Roman" panose="02020603050405020304"/>
                <a:cs typeface="Times New Roman" panose="02020603050405020304"/>
              </a:rPr>
              <a:t>value</a:t>
            </a:r>
            <a:r>
              <a:rPr sz="2750" spc="40" dirty="0">
                <a:latin typeface="Times New Roman" panose="02020603050405020304"/>
                <a:cs typeface="Times New Roman" panose="02020603050405020304"/>
              </a:rPr>
              <a:t> </a:t>
            </a:r>
            <a:r>
              <a:rPr sz="2750" spc="10" dirty="0">
                <a:latin typeface="Times New Roman" panose="02020603050405020304"/>
                <a:cs typeface="Times New Roman" panose="02020603050405020304"/>
              </a:rPr>
              <a:t>proposition</a:t>
            </a:r>
            <a:endParaRPr sz="2750">
              <a:latin typeface="Times New Roman" panose="02020603050405020304"/>
              <a:cs typeface="Times New Roman" panose="02020603050405020304"/>
            </a:endParaRPr>
          </a:p>
          <a:p>
            <a:pPr marL="225425" indent="-212725">
              <a:lnSpc>
                <a:spcPct val="100000"/>
              </a:lnSpc>
              <a:spcBef>
                <a:spcPts val="1730"/>
              </a:spcBef>
              <a:buSzPct val="96000"/>
              <a:buFont typeface="Arial MT"/>
              <a:buChar char="•"/>
              <a:tabLst>
                <a:tab pos="225425" algn="l"/>
              </a:tabLst>
            </a:pPr>
            <a:r>
              <a:rPr sz="2750" spc="15" dirty="0">
                <a:latin typeface="Times New Roman" panose="02020603050405020304"/>
                <a:cs typeface="Times New Roman" panose="02020603050405020304"/>
              </a:rPr>
              <a:t>Discussing</a:t>
            </a:r>
            <a:r>
              <a:rPr sz="2750" spc="20" dirty="0">
                <a:latin typeface="Times New Roman" panose="02020603050405020304"/>
                <a:cs typeface="Times New Roman" panose="02020603050405020304"/>
              </a:rPr>
              <a:t> </a:t>
            </a:r>
            <a:r>
              <a:rPr sz="2750" spc="10" dirty="0">
                <a:latin typeface="Times New Roman" panose="02020603050405020304"/>
                <a:cs typeface="Times New Roman" panose="02020603050405020304"/>
              </a:rPr>
              <a:t>the</a:t>
            </a:r>
            <a:r>
              <a:rPr sz="2750" spc="5" dirty="0">
                <a:latin typeface="Times New Roman" panose="02020603050405020304"/>
                <a:cs typeface="Times New Roman" panose="02020603050405020304"/>
              </a:rPr>
              <a:t> </a:t>
            </a:r>
            <a:r>
              <a:rPr sz="2750" spc="10" dirty="0">
                <a:latin typeface="Times New Roman" panose="02020603050405020304"/>
                <a:cs typeface="Times New Roman" panose="02020603050405020304"/>
              </a:rPr>
              <a:t>key</a:t>
            </a:r>
            <a:r>
              <a:rPr sz="2750" spc="20" dirty="0">
                <a:latin typeface="Times New Roman" panose="02020603050405020304"/>
                <a:cs typeface="Times New Roman" panose="02020603050405020304"/>
              </a:rPr>
              <a:t> Modelling</a:t>
            </a:r>
            <a:r>
              <a:rPr sz="2750" spc="-150" dirty="0">
                <a:latin typeface="Times New Roman" panose="02020603050405020304"/>
                <a:cs typeface="Times New Roman" panose="02020603050405020304"/>
              </a:rPr>
              <a:t> </a:t>
            </a:r>
            <a:r>
              <a:rPr sz="2750" spc="20" dirty="0">
                <a:latin typeface="Times New Roman" panose="02020603050405020304"/>
                <a:cs typeface="Times New Roman" panose="02020603050405020304"/>
              </a:rPr>
              <a:t>Approaches</a:t>
            </a:r>
            <a:endParaRPr sz="2750">
              <a:latin typeface="Times New Roman" panose="02020603050405020304"/>
              <a:cs typeface="Times New Roman" panose="02020603050405020304"/>
            </a:endParaRPr>
          </a:p>
        </p:txBody>
      </p:sp>
      <p:sp>
        <p:nvSpPr>
          <p:cNvPr id="4" name="object 4"/>
          <p:cNvSpPr txBox="1"/>
          <p:nvPr/>
        </p:nvSpPr>
        <p:spPr>
          <a:xfrm>
            <a:off x="2275204" y="5881687"/>
            <a:ext cx="4887595" cy="449580"/>
          </a:xfrm>
          <a:prstGeom prst="rect">
            <a:avLst/>
          </a:prstGeom>
        </p:spPr>
        <p:txBody>
          <a:bodyPr vert="horz" wrap="square" lIns="0" tIns="16510" rIns="0" bIns="0" rtlCol="0">
            <a:spAutoFit/>
          </a:bodyPr>
          <a:lstStyle/>
          <a:p>
            <a:pPr marL="225425" indent="-212725">
              <a:lnSpc>
                <a:spcPct val="100000"/>
              </a:lnSpc>
              <a:spcBef>
                <a:spcPts val="130"/>
              </a:spcBef>
              <a:buFont typeface="Arial MT"/>
              <a:buChar char="•"/>
              <a:tabLst>
                <a:tab pos="225425" algn="l"/>
              </a:tabLst>
            </a:pPr>
            <a:r>
              <a:rPr sz="2750" spc="15" dirty="0">
                <a:latin typeface="Times New Roman" panose="02020603050405020304"/>
                <a:cs typeface="Times New Roman" panose="02020603050405020304"/>
              </a:rPr>
              <a:t>Presenting</a:t>
            </a:r>
            <a:r>
              <a:rPr sz="2750" spc="5" dirty="0">
                <a:latin typeface="Times New Roman" panose="02020603050405020304"/>
                <a:cs typeface="Times New Roman" panose="02020603050405020304"/>
              </a:rPr>
              <a:t> </a:t>
            </a:r>
            <a:r>
              <a:rPr sz="2750" spc="10" dirty="0">
                <a:latin typeface="Times New Roman" panose="02020603050405020304"/>
                <a:cs typeface="Times New Roman" panose="02020603050405020304"/>
              </a:rPr>
              <a:t>Results</a:t>
            </a:r>
            <a:r>
              <a:rPr sz="2750" spc="-130" dirty="0">
                <a:latin typeface="Times New Roman" panose="02020603050405020304"/>
                <a:cs typeface="Times New Roman" panose="02020603050405020304"/>
              </a:rPr>
              <a:t> </a:t>
            </a:r>
            <a:r>
              <a:rPr sz="2750" spc="30" dirty="0">
                <a:latin typeface="Times New Roman" panose="02020603050405020304"/>
                <a:cs typeface="Times New Roman" panose="02020603050405020304"/>
              </a:rPr>
              <a:t>And</a:t>
            </a:r>
            <a:r>
              <a:rPr sz="2750" spc="-10" dirty="0">
                <a:latin typeface="Times New Roman" panose="02020603050405020304"/>
                <a:cs typeface="Times New Roman" panose="02020603050405020304"/>
              </a:rPr>
              <a:t> </a:t>
            </a:r>
            <a:r>
              <a:rPr sz="2750" spc="15" dirty="0">
                <a:latin typeface="Times New Roman" panose="02020603050405020304"/>
                <a:cs typeface="Times New Roman" panose="02020603050405020304"/>
              </a:rPr>
              <a:t>Findings</a:t>
            </a:r>
            <a:endParaRPr sz="2750">
              <a:latin typeface="Times New Roman" panose="02020603050405020304"/>
              <a:cs typeface="Times New Roman" panose="02020603050405020304"/>
            </a:endParaRPr>
          </a:p>
        </p:txBody>
      </p:sp>
      <p:sp>
        <p:nvSpPr>
          <p:cNvPr id="5" name="object 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9ED">
              <a:alpha val="70195"/>
            </a:srgbClr>
          </a:solidFill>
        </p:spPr>
        <p:txBody>
          <a:bodyPr wrap="square" lIns="0" tIns="0" rIns="0" bIns="0" rtlCol="0"/>
          <a:lstStyle/>
          <a:p/>
        </p:txBody>
      </p:sp>
      <p:sp>
        <p:nvSpPr>
          <p:cNvPr id="6" name="object 6"/>
          <p:cNvSpPr txBox="1"/>
          <p:nvPr/>
        </p:nvSpPr>
        <p:spPr>
          <a:xfrm>
            <a:off x="753109" y="6493994"/>
            <a:ext cx="1764664" cy="166370"/>
          </a:xfrm>
          <a:prstGeom prst="rect">
            <a:avLst/>
          </a:prstGeom>
        </p:spPr>
        <p:txBody>
          <a:bodyPr vert="horz" wrap="square" lIns="0" tIns="0" rIns="0" bIns="0" rtlCol="0">
            <a:spAutoFit/>
          </a:bodyPr>
          <a:lstStyle/>
          <a:p>
            <a:pPr>
              <a:lnSpc>
                <a:spcPts val="1280"/>
              </a:lnSpc>
            </a:pPr>
            <a:r>
              <a:rPr sz="1100" spc="15" dirty="0">
                <a:solidFill>
                  <a:srgbClr val="2C83C3"/>
                </a:solidFill>
                <a:latin typeface="Trebuchet MS" panose="020B0603020202020204"/>
                <a:cs typeface="Trebuchet MS" panose="020B0603020202020204"/>
              </a:rPr>
              <a:t>3/21/20</a:t>
            </a:r>
            <a:r>
              <a:rPr sz="1100" spc="-20" dirty="0">
                <a:solidFill>
                  <a:srgbClr val="2C83C3"/>
                </a:solidFill>
                <a:latin typeface="Trebuchet MS" panose="020B0603020202020204"/>
                <a:cs typeface="Trebuchet MS" panose="020B0603020202020204"/>
              </a:rPr>
              <a:t>2</a:t>
            </a:r>
            <a:r>
              <a:rPr sz="1100" spc="10" dirty="0">
                <a:solidFill>
                  <a:srgbClr val="2C83C3"/>
                </a:solidFill>
                <a:latin typeface="Trebuchet MS" panose="020B0603020202020204"/>
                <a:cs typeface="Trebuchet MS" panose="020B0603020202020204"/>
              </a:rPr>
              <a:t>4</a:t>
            </a:r>
            <a:r>
              <a:rPr sz="1100" dirty="0">
                <a:solidFill>
                  <a:srgbClr val="2C83C3"/>
                </a:solidFill>
                <a:latin typeface="Trebuchet MS" panose="020B0603020202020204"/>
                <a:cs typeface="Trebuchet MS" panose="020B0603020202020204"/>
              </a:rPr>
              <a:t> </a:t>
            </a:r>
            <a:r>
              <a:rPr sz="1100" spc="135" dirty="0">
                <a:solidFill>
                  <a:srgbClr val="2C83C3"/>
                </a:solidFill>
                <a:latin typeface="Trebuchet MS" panose="020B0603020202020204"/>
                <a:cs typeface="Trebuchet MS" panose="020B0603020202020204"/>
              </a:rPr>
              <a:t> </a:t>
            </a:r>
            <a:r>
              <a:rPr sz="1100" b="1" spc="50" dirty="0">
                <a:solidFill>
                  <a:srgbClr val="2C83C3"/>
                </a:solidFill>
                <a:latin typeface="Trebuchet MS" panose="020B0603020202020204"/>
                <a:cs typeface="Trebuchet MS" panose="020B0603020202020204"/>
              </a:rPr>
              <a:t>A</a:t>
            </a:r>
            <a:r>
              <a:rPr sz="1100" b="1" spc="20" dirty="0">
                <a:solidFill>
                  <a:srgbClr val="2C83C3"/>
                </a:solidFill>
                <a:latin typeface="Trebuchet MS" panose="020B0603020202020204"/>
                <a:cs typeface="Trebuchet MS" panose="020B0603020202020204"/>
              </a:rPr>
              <a:t>nn</a:t>
            </a:r>
            <a:r>
              <a:rPr sz="1100" b="1" spc="-5" dirty="0">
                <a:solidFill>
                  <a:srgbClr val="2C83C3"/>
                </a:solidFill>
                <a:latin typeface="Trebuchet MS" panose="020B0603020202020204"/>
                <a:cs typeface="Trebuchet MS" panose="020B0603020202020204"/>
              </a:rPr>
              <a:t>u</a:t>
            </a:r>
            <a:r>
              <a:rPr sz="1100" b="1" spc="5" dirty="0">
                <a:solidFill>
                  <a:srgbClr val="2C83C3"/>
                </a:solidFill>
                <a:latin typeface="Trebuchet MS" panose="020B0603020202020204"/>
                <a:cs typeface="Trebuchet MS" panose="020B0603020202020204"/>
              </a:rPr>
              <a:t>a</a:t>
            </a:r>
            <a:r>
              <a:rPr sz="1100" b="1" spc="5" dirty="0">
                <a:solidFill>
                  <a:srgbClr val="2C83C3"/>
                </a:solidFill>
                <a:latin typeface="Trebuchet MS" panose="020B0603020202020204"/>
                <a:cs typeface="Trebuchet MS" panose="020B0603020202020204"/>
              </a:rPr>
              <a:t>l</a:t>
            </a:r>
            <a:r>
              <a:rPr sz="1100" b="1" spc="-135" dirty="0">
                <a:solidFill>
                  <a:srgbClr val="2C83C3"/>
                </a:solidFill>
                <a:latin typeface="Trebuchet MS" panose="020B0603020202020204"/>
                <a:cs typeface="Trebuchet MS" panose="020B0603020202020204"/>
              </a:rPr>
              <a:t> </a:t>
            </a:r>
            <a:r>
              <a:rPr sz="1100" b="1" dirty="0">
                <a:solidFill>
                  <a:srgbClr val="2C83C3"/>
                </a:solidFill>
                <a:latin typeface="Trebuchet MS" panose="020B0603020202020204"/>
                <a:cs typeface="Trebuchet MS" panose="020B0603020202020204"/>
              </a:rPr>
              <a:t>R</a:t>
            </a:r>
            <a:r>
              <a:rPr sz="1100" b="1" spc="35" dirty="0">
                <a:solidFill>
                  <a:srgbClr val="2C83C3"/>
                </a:solidFill>
                <a:latin typeface="Trebuchet MS" panose="020B0603020202020204"/>
                <a:cs typeface="Trebuchet MS" panose="020B0603020202020204"/>
              </a:rPr>
              <a:t>e</a:t>
            </a:r>
            <a:r>
              <a:rPr sz="1100" b="1" spc="80" dirty="0">
                <a:solidFill>
                  <a:srgbClr val="2C83C3"/>
                </a:solidFill>
                <a:latin typeface="Trebuchet MS" panose="020B0603020202020204"/>
                <a:cs typeface="Trebuchet MS" panose="020B0603020202020204"/>
              </a:rPr>
              <a:t>v</a:t>
            </a:r>
            <a:r>
              <a:rPr sz="1100" b="1" spc="-45" dirty="0">
                <a:solidFill>
                  <a:srgbClr val="2C83C3"/>
                </a:solidFill>
                <a:latin typeface="Trebuchet MS" panose="020B0603020202020204"/>
                <a:cs typeface="Trebuchet MS" panose="020B0603020202020204"/>
              </a:rPr>
              <a:t>i</a:t>
            </a:r>
            <a:r>
              <a:rPr sz="1100" b="1" spc="35" dirty="0">
                <a:solidFill>
                  <a:srgbClr val="2C83C3"/>
                </a:solidFill>
                <a:latin typeface="Trebuchet MS" panose="020B0603020202020204"/>
                <a:cs typeface="Trebuchet MS" panose="020B0603020202020204"/>
              </a:rPr>
              <a:t>e</a:t>
            </a:r>
            <a:r>
              <a:rPr sz="1100" b="1" spc="20" dirty="0">
                <a:solidFill>
                  <a:srgbClr val="2C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grpSp>
        <p:nvGrpSpPr>
          <p:cNvPr id="7" name="object 7"/>
          <p:cNvGrpSpPr/>
          <p:nvPr/>
        </p:nvGrpSpPr>
        <p:grpSpPr>
          <a:xfrm>
            <a:off x="7362825" y="0"/>
            <a:ext cx="4834255" cy="6681470"/>
            <a:chOff x="7362825" y="0"/>
            <a:chExt cx="4834255" cy="6681470"/>
          </a:xfrm>
        </p:grpSpPr>
        <p:sp>
          <p:nvSpPr>
            <p:cNvPr id="8" name="object 8"/>
            <p:cNvSpPr/>
            <p:nvPr/>
          </p:nvSpPr>
          <p:spPr>
            <a:xfrm>
              <a:off x="7453376" y="0"/>
              <a:ext cx="4739005" cy="6671945"/>
            </a:xfrm>
            <a:custGeom>
              <a:avLst/>
              <a:gdLst/>
              <a:ahLst/>
              <a:cxnLst/>
              <a:rect l="l" t="t" r="r" b="b"/>
              <a:pathLst>
                <a:path w="4739005" h="6671945">
                  <a:moveTo>
                    <a:pt x="1964706" y="0"/>
                  </a:moveTo>
                  <a:lnTo>
                    <a:pt x="3142996" y="6671881"/>
                  </a:lnTo>
                </a:path>
                <a:path w="4739005" h="6671945">
                  <a:moveTo>
                    <a:pt x="4738624" y="3513158"/>
                  </a:moveTo>
                  <a:lnTo>
                    <a:pt x="0" y="6671792"/>
                  </a:lnTo>
                </a:path>
              </a:pathLst>
            </a:custGeom>
            <a:ln w="9525">
              <a:solidFill>
                <a:srgbClr val="5FC9ED"/>
              </a:solidFill>
            </a:ln>
          </p:spPr>
          <p:txBody>
            <a:bodyPr wrap="square" lIns="0" tIns="0" rIns="0" bIns="0" rtlCol="0"/>
            <a:lstStyle/>
            <a:p/>
          </p:txBody>
        </p:sp>
        <p:sp>
          <p:nvSpPr>
            <p:cNvPr id="9" name="object 9"/>
            <p:cNvSpPr/>
            <p:nvPr/>
          </p:nvSpPr>
          <p:spPr>
            <a:xfrm>
              <a:off x="9182100" y="0"/>
              <a:ext cx="3009900" cy="6667500"/>
            </a:xfrm>
            <a:custGeom>
              <a:avLst/>
              <a:gdLst/>
              <a:ahLst/>
              <a:cxnLst/>
              <a:rect l="l" t="t" r="r" b="b"/>
              <a:pathLst>
                <a:path w="3009900" h="6667500">
                  <a:moveTo>
                    <a:pt x="3009900" y="0"/>
                  </a:moveTo>
                  <a:lnTo>
                    <a:pt x="1987655" y="0"/>
                  </a:lnTo>
                  <a:lnTo>
                    <a:pt x="0" y="6667500"/>
                  </a:lnTo>
                  <a:lnTo>
                    <a:pt x="3009900" y="6667500"/>
                  </a:lnTo>
                  <a:lnTo>
                    <a:pt x="3009900" y="0"/>
                  </a:lnTo>
                  <a:close/>
                </a:path>
              </a:pathLst>
            </a:custGeom>
            <a:solidFill>
              <a:srgbClr val="5FC9ED">
                <a:alpha val="36077"/>
              </a:srgbClr>
            </a:solidFill>
          </p:spPr>
          <p:txBody>
            <a:bodyPr wrap="square" lIns="0" tIns="0" rIns="0" bIns="0" rtlCol="0"/>
            <a:lstStyle/>
            <a:p/>
          </p:txBody>
        </p:sp>
        <p:sp>
          <p:nvSpPr>
            <p:cNvPr id="10" name="object 10"/>
            <p:cNvSpPr/>
            <p:nvPr/>
          </p:nvSpPr>
          <p:spPr>
            <a:xfrm>
              <a:off x="9634795" y="0"/>
              <a:ext cx="2557145" cy="6667500"/>
            </a:xfrm>
            <a:custGeom>
              <a:avLst/>
              <a:gdLst/>
              <a:ahLst/>
              <a:cxnLst/>
              <a:rect l="l" t="t" r="r" b="b"/>
              <a:pathLst>
                <a:path w="2557145" h="6667500">
                  <a:moveTo>
                    <a:pt x="2556823" y="0"/>
                  </a:moveTo>
                  <a:lnTo>
                    <a:pt x="0" y="0"/>
                  </a:lnTo>
                  <a:lnTo>
                    <a:pt x="1175825" y="6667500"/>
                  </a:lnTo>
                  <a:lnTo>
                    <a:pt x="2556823" y="6667500"/>
                  </a:lnTo>
                  <a:lnTo>
                    <a:pt x="2556823" y="0"/>
                  </a:lnTo>
                  <a:close/>
                </a:path>
              </a:pathLst>
            </a:custGeom>
            <a:solidFill>
              <a:srgbClr val="5FC9ED">
                <a:alpha val="19999"/>
              </a:srgbClr>
            </a:solidFill>
          </p:spPr>
          <p:txBody>
            <a:bodyPr wrap="square" lIns="0" tIns="0" rIns="0" bIns="0" rtlCol="0"/>
            <a:lstStyle/>
            <a:p/>
          </p:txBody>
        </p:sp>
        <p:sp>
          <p:nvSpPr>
            <p:cNvPr id="11" name="object 11"/>
            <p:cNvSpPr/>
            <p:nvPr/>
          </p:nvSpPr>
          <p:spPr>
            <a:xfrm>
              <a:off x="8934450" y="28575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EE2">
                <a:alpha val="65881"/>
              </a:srgbClr>
            </a:solidFill>
          </p:spPr>
          <p:txBody>
            <a:bodyPr wrap="square" lIns="0" tIns="0" rIns="0" bIns="0" rtlCol="0"/>
            <a:lstStyle/>
            <a:p/>
          </p:txBody>
        </p:sp>
        <p:sp>
          <p:nvSpPr>
            <p:cNvPr id="12" name="object 12"/>
            <p:cNvSpPr/>
            <p:nvPr/>
          </p:nvSpPr>
          <p:spPr>
            <a:xfrm>
              <a:off x="9403189" y="0"/>
              <a:ext cx="2788920" cy="6667500"/>
            </a:xfrm>
            <a:custGeom>
              <a:avLst/>
              <a:gdLst/>
              <a:ahLst/>
              <a:cxnLst/>
              <a:rect l="l" t="t" r="r" b="b"/>
              <a:pathLst>
                <a:path w="2788920" h="6667500">
                  <a:moveTo>
                    <a:pt x="2788556" y="0"/>
                  </a:moveTo>
                  <a:lnTo>
                    <a:pt x="0" y="0"/>
                  </a:lnTo>
                  <a:lnTo>
                    <a:pt x="2404127" y="6667500"/>
                  </a:lnTo>
                  <a:lnTo>
                    <a:pt x="2788556" y="6667500"/>
                  </a:lnTo>
                  <a:lnTo>
                    <a:pt x="2788556" y="0"/>
                  </a:lnTo>
                  <a:close/>
                </a:path>
              </a:pathLst>
            </a:custGeom>
            <a:solidFill>
              <a:srgbClr val="17AEE2">
                <a:alpha val="50195"/>
              </a:srgbClr>
            </a:solidFill>
          </p:spPr>
          <p:txBody>
            <a:bodyPr wrap="square" lIns="0" tIns="0" rIns="0" bIns="0" rtlCol="0"/>
            <a:lstStyle/>
            <a:p/>
          </p:txBody>
        </p:sp>
        <p:sp>
          <p:nvSpPr>
            <p:cNvPr id="13" name="object 13"/>
            <p:cNvSpPr/>
            <p:nvPr/>
          </p:nvSpPr>
          <p:spPr>
            <a:xfrm>
              <a:off x="10896600" y="0"/>
              <a:ext cx="1295400" cy="6667500"/>
            </a:xfrm>
            <a:custGeom>
              <a:avLst/>
              <a:gdLst/>
              <a:ahLst/>
              <a:cxnLst/>
              <a:rect l="l" t="t" r="r" b="b"/>
              <a:pathLst>
                <a:path w="1295400" h="6667500">
                  <a:moveTo>
                    <a:pt x="1295400" y="0"/>
                  </a:moveTo>
                  <a:lnTo>
                    <a:pt x="994074" y="0"/>
                  </a:lnTo>
                  <a:lnTo>
                    <a:pt x="0" y="6667500"/>
                  </a:lnTo>
                  <a:lnTo>
                    <a:pt x="1295400" y="6667500"/>
                  </a:lnTo>
                  <a:lnTo>
                    <a:pt x="1295400" y="0"/>
                  </a:lnTo>
                  <a:close/>
                </a:path>
              </a:pathLst>
            </a:custGeom>
            <a:solidFill>
              <a:srgbClr val="2C83C3">
                <a:alpha val="70195"/>
              </a:srgbClr>
            </a:solidFill>
          </p:spPr>
          <p:txBody>
            <a:bodyPr wrap="square" lIns="0" tIns="0" rIns="0" bIns="0" rtlCol="0"/>
            <a:lstStyle/>
            <a:p/>
          </p:txBody>
        </p:sp>
        <p:sp>
          <p:nvSpPr>
            <p:cNvPr id="14" name="object 14"/>
            <p:cNvSpPr/>
            <p:nvPr/>
          </p:nvSpPr>
          <p:spPr>
            <a:xfrm>
              <a:off x="10965691" y="0"/>
              <a:ext cx="1226185" cy="6667500"/>
            </a:xfrm>
            <a:custGeom>
              <a:avLst/>
              <a:gdLst/>
              <a:ahLst/>
              <a:cxnLst/>
              <a:rect l="l" t="t" r="r" b="b"/>
              <a:pathLst>
                <a:path w="1226184" h="6667500">
                  <a:moveTo>
                    <a:pt x="1226054" y="0"/>
                  </a:moveTo>
                  <a:lnTo>
                    <a:pt x="0" y="0"/>
                  </a:lnTo>
                  <a:lnTo>
                    <a:pt x="1084703" y="6667500"/>
                  </a:lnTo>
                  <a:lnTo>
                    <a:pt x="1226054" y="6667500"/>
                  </a:lnTo>
                  <a:lnTo>
                    <a:pt x="1226054" y="0"/>
                  </a:lnTo>
                  <a:close/>
                </a:path>
              </a:pathLst>
            </a:custGeom>
            <a:solidFill>
              <a:srgbClr val="216092">
                <a:alpha val="79998"/>
              </a:srgbClr>
            </a:solidFill>
          </p:spPr>
          <p:txBody>
            <a:bodyPr wrap="square" lIns="0" tIns="0" rIns="0" bIns="0" rtlCol="0"/>
            <a:lstStyle/>
            <a:p/>
          </p:txBody>
        </p:sp>
        <p:sp>
          <p:nvSpPr>
            <p:cNvPr id="15" name="object 15"/>
            <p:cNvSpPr/>
            <p:nvPr/>
          </p:nvSpPr>
          <p:spPr>
            <a:xfrm>
              <a:off x="10372725" y="34004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EE2">
                <a:alpha val="65881"/>
              </a:srgbClr>
            </a:solidFill>
          </p:spPr>
          <p:txBody>
            <a:bodyPr wrap="square" lIns="0" tIns="0" rIns="0" bIns="0" rtlCol="0"/>
            <a:lstStyle/>
            <a:p/>
          </p:txBody>
        </p:sp>
        <p:sp>
          <p:nvSpPr>
            <p:cNvPr id="16" name="object 16"/>
            <p:cNvSpPr/>
            <p:nvPr/>
          </p:nvSpPr>
          <p:spPr>
            <a:xfrm>
              <a:off x="7362825" y="447675"/>
              <a:ext cx="361950" cy="361950"/>
            </a:xfrm>
            <a:custGeom>
              <a:avLst/>
              <a:gdLst/>
              <a:ahLst/>
              <a:cxnLst/>
              <a:rect l="l" t="t" r="r" b="b"/>
              <a:pathLst>
                <a:path w="361950" h="361950">
                  <a:moveTo>
                    <a:pt x="180975" y="0"/>
                  </a:moveTo>
                  <a:lnTo>
                    <a:pt x="132842" y="6476"/>
                  </a:lnTo>
                  <a:lnTo>
                    <a:pt x="89661" y="24764"/>
                  </a:lnTo>
                  <a:lnTo>
                    <a:pt x="52958" y="52959"/>
                  </a:lnTo>
                  <a:lnTo>
                    <a:pt x="24765" y="89662"/>
                  </a:lnTo>
                  <a:lnTo>
                    <a:pt x="6476" y="132841"/>
                  </a:lnTo>
                  <a:lnTo>
                    <a:pt x="0" y="180975"/>
                  </a:lnTo>
                  <a:lnTo>
                    <a:pt x="6476" y="229108"/>
                  </a:lnTo>
                  <a:lnTo>
                    <a:pt x="24765" y="272288"/>
                  </a:lnTo>
                  <a:lnTo>
                    <a:pt x="52958" y="308990"/>
                  </a:lnTo>
                  <a:lnTo>
                    <a:pt x="89661" y="337185"/>
                  </a:lnTo>
                  <a:lnTo>
                    <a:pt x="132842" y="355473"/>
                  </a:lnTo>
                  <a:lnTo>
                    <a:pt x="180975" y="361950"/>
                  </a:lnTo>
                  <a:lnTo>
                    <a:pt x="229107" y="355473"/>
                  </a:lnTo>
                  <a:lnTo>
                    <a:pt x="272288" y="337185"/>
                  </a:lnTo>
                  <a:lnTo>
                    <a:pt x="308991" y="308990"/>
                  </a:lnTo>
                  <a:lnTo>
                    <a:pt x="337184" y="272288"/>
                  </a:lnTo>
                  <a:lnTo>
                    <a:pt x="355473" y="229108"/>
                  </a:lnTo>
                  <a:lnTo>
                    <a:pt x="361950" y="180975"/>
                  </a:lnTo>
                  <a:lnTo>
                    <a:pt x="355473" y="132841"/>
                  </a:lnTo>
                  <a:lnTo>
                    <a:pt x="337184" y="89662"/>
                  </a:lnTo>
                  <a:lnTo>
                    <a:pt x="308991" y="52959"/>
                  </a:lnTo>
                  <a:lnTo>
                    <a:pt x="272288" y="24764"/>
                  </a:lnTo>
                  <a:lnTo>
                    <a:pt x="229107" y="6476"/>
                  </a:lnTo>
                  <a:lnTo>
                    <a:pt x="180975" y="0"/>
                  </a:lnTo>
                  <a:close/>
                </a:path>
              </a:pathLst>
            </a:custGeom>
            <a:solidFill>
              <a:srgbClr val="EBEBEB"/>
            </a:solidFill>
          </p:spPr>
          <p:txBody>
            <a:bodyPr wrap="square" lIns="0" tIns="0" rIns="0" bIns="0" rtlCol="0"/>
            <a:lstStyle/>
            <a:p/>
          </p:txBody>
        </p:sp>
        <p:sp>
          <p:nvSpPr>
            <p:cNvPr id="17" name="object 17"/>
            <p:cNvSpPr/>
            <p:nvPr/>
          </p:nvSpPr>
          <p:spPr>
            <a:xfrm>
              <a:off x="11010900" y="5610225"/>
              <a:ext cx="647700" cy="647700"/>
            </a:xfrm>
            <a:custGeom>
              <a:avLst/>
              <a:gdLst/>
              <a:ahLst/>
              <a:cxnLst/>
              <a:rect l="l" t="t" r="r" b="b"/>
              <a:pathLst>
                <a:path w="647700" h="647700">
                  <a:moveTo>
                    <a:pt x="323850" y="0"/>
                  </a:moveTo>
                  <a:lnTo>
                    <a:pt x="275971" y="3505"/>
                  </a:lnTo>
                  <a:lnTo>
                    <a:pt x="230377" y="13715"/>
                  </a:lnTo>
                  <a:lnTo>
                    <a:pt x="187325" y="30099"/>
                  </a:lnTo>
                  <a:lnTo>
                    <a:pt x="147574" y="52171"/>
                  </a:lnTo>
                  <a:lnTo>
                    <a:pt x="111378" y="79438"/>
                  </a:lnTo>
                  <a:lnTo>
                    <a:pt x="79501" y="111378"/>
                  </a:lnTo>
                  <a:lnTo>
                    <a:pt x="52197" y="147510"/>
                  </a:lnTo>
                  <a:lnTo>
                    <a:pt x="30099" y="187325"/>
                  </a:lnTo>
                  <a:lnTo>
                    <a:pt x="13716" y="230314"/>
                  </a:lnTo>
                  <a:lnTo>
                    <a:pt x="3555" y="275996"/>
                  </a:lnTo>
                  <a:lnTo>
                    <a:pt x="0" y="323850"/>
                  </a:lnTo>
                  <a:lnTo>
                    <a:pt x="3555" y="371703"/>
                  </a:lnTo>
                  <a:lnTo>
                    <a:pt x="13716" y="417385"/>
                  </a:lnTo>
                  <a:lnTo>
                    <a:pt x="30099" y="460375"/>
                  </a:lnTo>
                  <a:lnTo>
                    <a:pt x="52197" y="500189"/>
                  </a:lnTo>
                  <a:lnTo>
                    <a:pt x="79501" y="536321"/>
                  </a:lnTo>
                  <a:lnTo>
                    <a:pt x="111378" y="568261"/>
                  </a:lnTo>
                  <a:lnTo>
                    <a:pt x="147574" y="595528"/>
                  </a:lnTo>
                  <a:lnTo>
                    <a:pt x="187325" y="617601"/>
                  </a:lnTo>
                  <a:lnTo>
                    <a:pt x="230377" y="633984"/>
                  </a:lnTo>
                  <a:lnTo>
                    <a:pt x="275971" y="644182"/>
                  </a:lnTo>
                  <a:lnTo>
                    <a:pt x="323850" y="647700"/>
                  </a:lnTo>
                  <a:lnTo>
                    <a:pt x="371728" y="644182"/>
                  </a:lnTo>
                  <a:lnTo>
                    <a:pt x="417322" y="633984"/>
                  </a:lnTo>
                  <a:lnTo>
                    <a:pt x="460375" y="617601"/>
                  </a:lnTo>
                  <a:lnTo>
                    <a:pt x="500125" y="595528"/>
                  </a:lnTo>
                  <a:lnTo>
                    <a:pt x="536321" y="568261"/>
                  </a:lnTo>
                  <a:lnTo>
                    <a:pt x="568198" y="536321"/>
                  </a:lnTo>
                  <a:lnTo>
                    <a:pt x="595502" y="500189"/>
                  </a:lnTo>
                  <a:lnTo>
                    <a:pt x="617601" y="460375"/>
                  </a:lnTo>
                  <a:lnTo>
                    <a:pt x="633983" y="417385"/>
                  </a:lnTo>
                  <a:lnTo>
                    <a:pt x="644144" y="371703"/>
                  </a:lnTo>
                  <a:lnTo>
                    <a:pt x="647700" y="323850"/>
                  </a:lnTo>
                  <a:lnTo>
                    <a:pt x="644144" y="275996"/>
                  </a:lnTo>
                  <a:lnTo>
                    <a:pt x="633983" y="230314"/>
                  </a:lnTo>
                  <a:lnTo>
                    <a:pt x="617601" y="187325"/>
                  </a:lnTo>
                  <a:lnTo>
                    <a:pt x="595502" y="147510"/>
                  </a:lnTo>
                  <a:lnTo>
                    <a:pt x="568198" y="111378"/>
                  </a:lnTo>
                  <a:lnTo>
                    <a:pt x="536321" y="79438"/>
                  </a:lnTo>
                  <a:lnTo>
                    <a:pt x="500125" y="52171"/>
                  </a:lnTo>
                  <a:lnTo>
                    <a:pt x="460375" y="30099"/>
                  </a:lnTo>
                  <a:lnTo>
                    <a:pt x="417322" y="13715"/>
                  </a:lnTo>
                  <a:lnTo>
                    <a:pt x="371728" y="3505"/>
                  </a:lnTo>
                  <a:lnTo>
                    <a:pt x="323850" y="0"/>
                  </a:lnTo>
                  <a:close/>
                </a:path>
              </a:pathLst>
            </a:custGeom>
            <a:solidFill>
              <a:srgbClr val="2C83C3"/>
            </a:solidFill>
          </p:spPr>
          <p:txBody>
            <a:bodyPr wrap="square" lIns="0" tIns="0" rIns="0" bIns="0" rtlCol="0"/>
            <a:lstStyle/>
            <a:p/>
          </p:txBody>
        </p:sp>
        <p:pic>
          <p:nvPicPr>
            <p:cNvPr id="18" name="object 18"/>
            <p:cNvPicPr/>
            <p:nvPr/>
          </p:nvPicPr>
          <p:blipFill>
            <a:blip r:embed="rId1" cstate="print"/>
            <a:stretch>
              <a:fillRect/>
            </a:stretch>
          </p:blipFill>
          <p:spPr>
            <a:xfrm>
              <a:off x="10687050" y="6134100"/>
              <a:ext cx="247650" cy="247650"/>
            </a:xfrm>
            <a:prstGeom prst="rect">
              <a:avLst/>
            </a:prstGeom>
          </p:spPr>
        </p:pic>
      </p:grpSp>
      <p:grpSp>
        <p:nvGrpSpPr>
          <p:cNvPr id="19" name="object 19"/>
          <p:cNvGrpSpPr/>
          <p:nvPr/>
        </p:nvGrpSpPr>
        <p:grpSpPr>
          <a:xfrm>
            <a:off x="47625" y="3819523"/>
            <a:ext cx="4124325" cy="3009900"/>
            <a:chOff x="47625" y="3819523"/>
            <a:chExt cx="4124325" cy="3009900"/>
          </a:xfrm>
        </p:grpSpPr>
        <p:pic>
          <p:nvPicPr>
            <p:cNvPr id="20" name="object 20"/>
            <p:cNvPicPr/>
            <p:nvPr/>
          </p:nvPicPr>
          <p:blipFill>
            <a:blip r:embed="rId2" cstate="print"/>
            <a:stretch>
              <a:fillRect/>
            </a:stretch>
          </p:blipFill>
          <p:spPr>
            <a:xfrm>
              <a:off x="466725" y="6410325"/>
              <a:ext cx="3705225" cy="295275"/>
            </a:xfrm>
            <a:prstGeom prst="rect">
              <a:avLst/>
            </a:prstGeom>
          </p:spPr>
        </p:pic>
        <p:pic>
          <p:nvPicPr>
            <p:cNvPr id="21" name="object 21"/>
            <p:cNvPicPr/>
            <p:nvPr/>
          </p:nvPicPr>
          <p:blipFill>
            <a:blip r:embed="rId3" cstate="print"/>
            <a:stretch>
              <a:fillRect/>
            </a:stretch>
          </p:blipFill>
          <p:spPr>
            <a:xfrm>
              <a:off x="47625" y="3819523"/>
              <a:ext cx="1733550" cy="3009900"/>
            </a:xfrm>
            <a:prstGeom prst="rect">
              <a:avLst/>
            </a:prstGeom>
          </p:spPr>
        </p:pic>
      </p:grpSp>
      <p:sp>
        <p:nvSpPr>
          <p:cNvPr id="22" name="object 22"/>
          <p:cNvSpPr txBox="1">
            <a:spLocks noGrp="1"/>
          </p:cNvSpPr>
          <p:nvPr>
            <p:ph type="title"/>
          </p:nvPr>
        </p:nvSpPr>
        <p:spPr>
          <a:xfrm>
            <a:off x="740409" y="437261"/>
            <a:ext cx="2179955" cy="632460"/>
          </a:xfrm>
          <a:prstGeom prst="rect">
            <a:avLst/>
          </a:prstGeom>
        </p:spPr>
        <p:txBody>
          <a:bodyPr vert="horz" wrap="square" lIns="0" tIns="16510" rIns="0" bIns="0" rtlCol="0">
            <a:spAutoFit/>
          </a:bodyPr>
          <a:lstStyle/>
          <a:p>
            <a:pPr marL="12700">
              <a:lnSpc>
                <a:spcPct val="100000"/>
              </a:lnSpc>
              <a:spcBef>
                <a:spcPts val="130"/>
              </a:spcBef>
            </a:pPr>
            <a:r>
              <a:rPr sz="3950" u="none" spc="60" dirty="0"/>
              <a:t>A</a:t>
            </a:r>
            <a:r>
              <a:rPr sz="3950" u="none" spc="30" dirty="0"/>
              <a:t>G</a:t>
            </a:r>
            <a:r>
              <a:rPr sz="3950" u="none" spc="-15" dirty="0"/>
              <a:t>E</a:t>
            </a:r>
            <a:r>
              <a:rPr sz="3950" u="none" spc="50" dirty="0"/>
              <a:t>N</a:t>
            </a:r>
            <a:r>
              <a:rPr sz="3950" u="none" spc="70" dirty="0"/>
              <a:t>DA</a:t>
            </a:r>
            <a:endParaRPr sz="3950"/>
          </a:p>
        </p:txBody>
      </p:sp>
      <p:sp>
        <p:nvSpPr>
          <p:cNvPr id="23" name="object 23"/>
          <p:cNvSpPr txBox="1"/>
          <p:nvPr/>
        </p:nvSpPr>
        <p:spPr>
          <a:xfrm>
            <a:off x="9206230" y="6154420"/>
            <a:ext cx="85725"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90C225"/>
                </a:solidFill>
                <a:latin typeface="Trebuchet MS" panose="020B0603020202020204"/>
                <a:cs typeface="Trebuchet MS" panose="020B0603020202020204"/>
              </a:rPr>
              <a:t>3</a:t>
            </a:r>
            <a:endParaRPr sz="900">
              <a:latin typeface="Trebuchet MS" panose="020B0603020202020204"/>
              <a:cs typeface="Trebuchet MS" panose="020B0603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grpSp>
        <p:nvGrpSpPr>
          <p:cNvPr id="3" name="object 3"/>
          <p:cNvGrpSpPr/>
          <p:nvPr/>
        </p:nvGrpSpPr>
        <p:grpSpPr>
          <a:xfrm>
            <a:off x="7991475" y="2933700"/>
            <a:ext cx="2762250" cy="3257550"/>
            <a:chOff x="7991475" y="2933700"/>
            <a:chExt cx="2762250" cy="325755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txBox="1">
            <a:spLocks noGrp="1"/>
          </p:cNvSpPr>
          <p:nvPr>
            <p:ph type="title"/>
          </p:nvPr>
        </p:nvSpPr>
        <p:spPr>
          <a:xfrm>
            <a:off x="834707" y="570230"/>
            <a:ext cx="5092700" cy="632460"/>
          </a:xfrm>
          <a:prstGeom prst="rect">
            <a:avLst/>
          </a:prstGeom>
        </p:spPr>
        <p:txBody>
          <a:bodyPr vert="horz" wrap="square" lIns="0" tIns="16510" rIns="0" bIns="0" rtlCol="0">
            <a:spAutoFit/>
          </a:bodyPr>
          <a:lstStyle/>
          <a:p>
            <a:pPr marL="12700">
              <a:lnSpc>
                <a:spcPct val="100000"/>
              </a:lnSpc>
              <a:spcBef>
                <a:spcPts val="130"/>
              </a:spcBef>
            </a:pPr>
            <a:r>
              <a:rPr sz="3950" u="none" spc="35" dirty="0"/>
              <a:t>PROBLEM</a:t>
            </a:r>
            <a:r>
              <a:rPr sz="3950" u="none" spc="-95" dirty="0"/>
              <a:t> </a:t>
            </a:r>
            <a:r>
              <a:rPr sz="3600" u="none" spc="-160" dirty="0"/>
              <a:t>STATEMENT</a:t>
            </a:r>
            <a:endParaRPr sz="3600"/>
          </a:p>
        </p:txBody>
      </p:sp>
      <p:sp>
        <p:nvSpPr>
          <p:cNvPr id="7" name="object 7"/>
          <p:cNvSpPr txBox="1"/>
          <p:nvPr/>
        </p:nvSpPr>
        <p:spPr>
          <a:xfrm>
            <a:off x="9206230" y="6154420"/>
            <a:ext cx="85725"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90C225"/>
                </a:solidFill>
                <a:latin typeface="Trebuchet MS" panose="020B0603020202020204"/>
                <a:cs typeface="Trebuchet MS" panose="020B0603020202020204"/>
              </a:rPr>
              <a:t>4</a:t>
            </a:r>
            <a:endParaRPr sz="900">
              <a:latin typeface="Trebuchet MS" panose="020B0603020202020204"/>
              <a:cs typeface="Trebuchet MS" panose="020B0603020202020204"/>
            </a:endParaRPr>
          </a:p>
        </p:txBody>
      </p:sp>
      <p:pic>
        <p:nvPicPr>
          <p:cNvPr id="8" name="object 8"/>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745807" y="1778749"/>
            <a:ext cx="7828280" cy="3241040"/>
          </a:xfrm>
          <a:prstGeom prst="rect">
            <a:avLst/>
          </a:prstGeom>
        </p:spPr>
        <p:txBody>
          <a:bodyPr vert="horz" wrap="square" lIns="0" tIns="19050" rIns="0" bIns="0" rtlCol="0">
            <a:spAutoFit/>
          </a:bodyPr>
          <a:lstStyle/>
          <a:p>
            <a:pPr marL="12700" marR="5080" algn="just">
              <a:lnSpc>
                <a:spcPct val="153000"/>
              </a:lnSpc>
              <a:spcBef>
                <a:spcPts val="150"/>
              </a:spcBef>
            </a:pPr>
            <a:r>
              <a:rPr sz="2750" spc="20" dirty="0">
                <a:latin typeface="Times New Roman" panose="02020603050405020304"/>
                <a:cs typeface="Times New Roman" panose="02020603050405020304"/>
              </a:rPr>
              <a:t>Develop </a:t>
            </a:r>
            <a:r>
              <a:rPr sz="2750" spc="10" dirty="0">
                <a:latin typeface="Times New Roman" panose="02020603050405020304"/>
                <a:cs typeface="Times New Roman" panose="02020603050405020304"/>
              </a:rPr>
              <a:t>a </a:t>
            </a:r>
            <a:r>
              <a:rPr sz="2750" spc="15" dirty="0">
                <a:latin typeface="Times New Roman" panose="02020603050405020304"/>
                <a:cs typeface="Times New Roman" panose="02020603050405020304"/>
              </a:rPr>
              <a:t>robust </a:t>
            </a:r>
            <a:r>
              <a:rPr sz="2750" spc="10" dirty="0">
                <a:latin typeface="Times New Roman" panose="02020603050405020304"/>
                <a:cs typeface="Times New Roman" panose="02020603050405020304"/>
              </a:rPr>
              <a:t>and </a:t>
            </a:r>
            <a:r>
              <a:rPr sz="2750" spc="20" dirty="0">
                <a:latin typeface="Times New Roman" panose="02020603050405020304"/>
                <a:cs typeface="Times New Roman" panose="02020603050405020304"/>
              </a:rPr>
              <a:t>secure </a:t>
            </a:r>
            <a:r>
              <a:rPr sz="2750" spc="15" dirty="0">
                <a:latin typeface="Times New Roman" panose="02020603050405020304"/>
                <a:cs typeface="Times New Roman" panose="02020603050405020304"/>
              </a:rPr>
              <a:t>keylogger software </a:t>
            </a:r>
            <a:r>
              <a:rPr sz="2750" spc="20" dirty="0">
                <a:latin typeface="Times New Roman" panose="02020603050405020304"/>
                <a:cs typeface="Times New Roman" panose="02020603050405020304"/>
              </a:rPr>
              <a:t>that </a:t>
            </a:r>
            <a:r>
              <a:rPr sz="2750" spc="25" dirty="0">
                <a:latin typeface="Times New Roman" panose="02020603050405020304"/>
                <a:cs typeface="Times New Roman" panose="02020603050405020304"/>
              </a:rPr>
              <a:t> </a:t>
            </a:r>
            <a:r>
              <a:rPr sz="2750" spc="5" dirty="0">
                <a:latin typeface="Times New Roman" panose="02020603050405020304"/>
                <a:cs typeface="Times New Roman" panose="02020603050405020304"/>
              </a:rPr>
              <a:t>effectively </a:t>
            </a:r>
            <a:r>
              <a:rPr sz="2750" spc="20" dirty="0">
                <a:latin typeface="Times New Roman" panose="02020603050405020304"/>
                <a:cs typeface="Times New Roman" panose="02020603050405020304"/>
              </a:rPr>
              <a:t>logs </a:t>
            </a:r>
            <a:r>
              <a:rPr sz="2750" spc="15" dirty="0">
                <a:latin typeface="Times New Roman" panose="02020603050405020304"/>
                <a:cs typeface="Times New Roman" panose="02020603050405020304"/>
              </a:rPr>
              <a:t>keystrokes </a:t>
            </a:r>
            <a:r>
              <a:rPr sz="2750" spc="30" dirty="0">
                <a:latin typeface="Times New Roman" panose="02020603050405020304"/>
                <a:cs typeface="Times New Roman" panose="02020603050405020304"/>
              </a:rPr>
              <a:t>on </a:t>
            </a:r>
            <a:r>
              <a:rPr sz="2750" spc="10" dirty="0">
                <a:latin typeface="Times New Roman" panose="02020603050405020304"/>
                <a:cs typeface="Times New Roman" panose="02020603050405020304"/>
              </a:rPr>
              <a:t>a </a:t>
            </a:r>
            <a:r>
              <a:rPr sz="2750" spc="5" dirty="0">
                <a:latin typeface="Times New Roman" panose="02020603050405020304"/>
                <a:cs typeface="Times New Roman" panose="02020603050405020304"/>
              </a:rPr>
              <a:t>target </a:t>
            </a:r>
            <a:r>
              <a:rPr sz="2750" spc="20" dirty="0">
                <a:latin typeface="Times New Roman" panose="02020603050405020304"/>
                <a:cs typeface="Times New Roman" panose="02020603050405020304"/>
              </a:rPr>
              <a:t>system </a:t>
            </a:r>
            <a:r>
              <a:rPr sz="2750" spc="10" dirty="0">
                <a:latin typeface="Times New Roman" panose="02020603050405020304"/>
                <a:cs typeface="Times New Roman" panose="02020603050405020304"/>
              </a:rPr>
              <a:t>while </a:t>
            </a:r>
            <a:r>
              <a:rPr sz="2750" spc="15" dirty="0">
                <a:latin typeface="Times New Roman" panose="02020603050405020304"/>
                <a:cs typeface="Times New Roman" panose="02020603050405020304"/>
              </a:rPr>
              <a:t> </a:t>
            </a:r>
            <a:r>
              <a:rPr sz="2750" spc="10" dirty="0">
                <a:latin typeface="Times New Roman" panose="02020603050405020304"/>
                <a:cs typeface="Times New Roman" panose="02020603050405020304"/>
              </a:rPr>
              <a:t>implementing </a:t>
            </a:r>
            <a:r>
              <a:rPr sz="2750" spc="15" dirty="0">
                <a:latin typeface="Times New Roman" panose="02020603050405020304"/>
                <a:cs typeface="Times New Roman" panose="02020603050405020304"/>
              </a:rPr>
              <a:t>strong encryption </a:t>
            </a:r>
            <a:r>
              <a:rPr sz="2750" spc="10" dirty="0">
                <a:latin typeface="Times New Roman" panose="02020603050405020304"/>
                <a:cs typeface="Times New Roman" panose="02020603050405020304"/>
              </a:rPr>
              <a:t>and </a:t>
            </a:r>
            <a:r>
              <a:rPr sz="2750" spc="15" dirty="0">
                <a:latin typeface="Times New Roman" panose="02020603050405020304"/>
                <a:cs typeface="Times New Roman" panose="02020603050405020304"/>
              </a:rPr>
              <a:t>access </a:t>
            </a:r>
            <a:r>
              <a:rPr sz="2750" spc="20" dirty="0">
                <a:latin typeface="Times New Roman" panose="02020603050405020304"/>
                <a:cs typeface="Times New Roman" panose="02020603050405020304"/>
              </a:rPr>
              <a:t>controls </a:t>
            </a:r>
            <a:r>
              <a:rPr sz="2750" spc="-15" dirty="0">
                <a:latin typeface="Times New Roman" panose="02020603050405020304"/>
                <a:cs typeface="Times New Roman" panose="02020603050405020304"/>
              </a:rPr>
              <a:t>to </a:t>
            </a:r>
            <a:r>
              <a:rPr sz="2750" spc="-675" dirty="0">
                <a:latin typeface="Times New Roman" panose="02020603050405020304"/>
                <a:cs typeface="Times New Roman" panose="02020603050405020304"/>
              </a:rPr>
              <a:t> </a:t>
            </a:r>
            <a:r>
              <a:rPr sz="2750" spc="20" dirty="0">
                <a:latin typeface="Times New Roman" panose="02020603050405020304"/>
                <a:cs typeface="Times New Roman" panose="02020603050405020304"/>
              </a:rPr>
              <a:t>prevent</a:t>
            </a:r>
            <a:r>
              <a:rPr sz="2750" spc="25" dirty="0">
                <a:latin typeface="Times New Roman" panose="02020603050405020304"/>
                <a:cs typeface="Times New Roman" panose="02020603050405020304"/>
              </a:rPr>
              <a:t> </a:t>
            </a:r>
            <a:r>
              <a:rPr sz="2750" spc="15" dirty="0">
                <a:latin typeface="Times New Roman" panose="02020603050405020304"/>
                <a:cs typeface="Times New Roman" panose="02020603050405020304"/>
              </a:rPr>
              <a:t>unauthorized</a:t>
            </a:r>
            <a:r>
              <a:rPr sz="2750" spc="20" dirty="0">
                <a:latin typeface="Times New Roman" panose="02020603050405020304"/>
                <a:cs typeface="Times New Roman" panose="02020603050405020304"/>
              </a:rPr>
              <a:t> </a:t>
            </a:r>
            <a:r>
              <a:rPr sz="2750" spc="15" dirty="0">
                <a:latin typeface="Times New Roman" panose="02020603050405020304"/>
                <a:cs typeface="Times New Roman" panose="02020603050405020304"/>
              </a:rPr>
              <a:t>access</a:t>
            </a:r>
            <a:r>
              <a:rPr sz="2750" spc="20" dirty="0">
                <a:latin typeface="Times New Roman" panose="02020603050405020304"/>
                <a:cs typeface="Times New Roman" panose="02020603050405020304"/>
              </a:rPr>
              <a:t> </a:t>
            </a:r>
            <a:r>
              <a:rPr sz="2750" spc="-5" dirty="0">
                <a:latin typeface="Times New Roman" panose="02020603050405020304"/>
                <a:cs typeface="Times New Roman" panose="02020603050405020304"/>
              </a:rPr>
              <a:t>to</a:t>
            </a:r>
            <a:r>
              <a:rPr sz="2750" dirty="0">
                <a:latin typeface="Times New Roman" panose="02020603050405020304"/>
                <a:cs typeface="Times New Roman" panose="02020603050405020304"/>
              </a:rPr>
              <a:t> </a:t>
            </a:r>
            <a:r>
              <a:rPr sz="2750" spc="15" dirty="0">
                <a:latin typeface="Times New Roman" panose="02020603050405020304"/>
                <a:cs typeface="Times New Roman" panose="02020603050405020304"/>
              </a:rPr>
              <a:t>the</a:t>
            </a:r>
            <a:r>
              <a:rPr sz="2750" spc="20" dirty="0">
                <a:latin typeface="Times New Roman" panose="02020603050405020304"/>
                <a:cs typeface="Times New Roman" panose="02020603050405020304"/>
              </a:rPr>
              <a:t> </a:t>
            </a:r>
            <a:r>
              <a:rPr sz="2750" spc="15" dirty="0">
                <a:latin typeface="Times New Roman" panose="02020603050405020304"/>
                <a:cs typeface="Times New Roman" panose="02020603050405020304"/>
              </a:rPr>
              <a:t>logged</a:t>
            </a:r>
            <a:r>
              <a:rPr sz="2750" spc="20" dirty="0">
                <a:latin typeface="Times New Roman" panose="02020603050405020304"/>
                <a:cs typeface="Times New Roman" panose="02020603050405020304"/>
              </a:rPr>
              <a:t> </a:t>
            </a:r>
            <a:r>
              <a:rPr sz="2750" spc="10" dirty="0">
                <a:latin typeface="Times New Roman" panose="02020603050405020304"/>
                <a:cs typeface="Times New Roman" panose="02020603050405020304"/>
              </a:rPr>
              <a:t>data, </a:t>
            </a:r>
            <a:r>
              <a:rPr sz="2750" spc="-675" dirty="0">
                <a:latin typeface="Times New Roman" panose="02020603050405020304"/>
                <a:cs typeface="Times New Roman" panose="02020603050405020304"/>
              </a:rPr>
              <a:t> </a:t>
            </a:r>
            <a:r>
              <a:rPr sz="2750" spc="15" dirty="0">
                <a:latin typeface="Times New Roman" panose="02020603050405020304"/>
                <a:cs typeface="Times New Roman" panose="02020603050405020304"/>
              </a:rPr>
              <a:t>ensuring privacy</a:t>
            </a:r>
            <a:r>
              <a:rPr sz="2750" spc="35" dirty="0">
                <a:latin typeface="Times New Roman" panose="02020603050405020304"/>
                <a:cs typeface="Times New Roman" panose="02020603050405020304"/>
              </a:rPr>
              <a:t> </a:t>
            </a:r>
            <a:r>
              <a:rPr sz="2750" spc="10" dirty="0">
                <a:latin typeface="Times New Roman" panose="02020603050405020304"/>
                <a:cs typeface="Times New Roman" panose="02020603050405020304"/>
              </a:rPr>
              <a:t>and</a:t>
            </a:r>
            <a:r>
              <a:rPr sz="2750" spc="35" dirty="0">
                <a:latin typeface="Times New Roman" panose="02020603050405020304"/>
                <a:cs typeface="Times New Roman" panose="02020603050405020304"/>
              </a:rPr>
              <a:t> </a:t>
            </a:r>
            <a:r>
              <a:rPr sz="2750" spc="20" dirty="0">
                <a:latin typeface="Times New Roman" panose="02020603050405020304"/>
                <a:cs typeface="Times New Roman" panose="02020603050405020304"/>
              </a:rPr>
              <a:t>data</a:t>
            </a:r>
            <a:r>
              <a:rPr sz="2750" spc="-20" dirty="0">
                <a:latin typeface="Times New Roman" panose="02020603050405020304"/>
                <a:cs typeface="Times New Roman" panose="02020603050405020304"/>
              </a:rPr>
              <a:t> </a:t>
            </a:r>
            <a:r>
              <a:rPr sz="2750" spc="-5" dirty="0">
                <a:latin typeface="Times New Roman" panose="02020603050405020304"/>
                <a:cs typeface="Times New Roman" panose="02020603050405020304"/>
              </a:rPr>
              <a:t>integrity.</a:t>
            </a:r>
            <a:endParaRPr sz="2750">
              <a:latin typeface="Times New Roman" panose="02020603050405020304"/>
              <a:cs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grpSp>
        <p:nvGrpSpPr>
          <p:cNvPr id="3" name="object 3"/>
          <p:cNvGrpSpPr/>
          <p:nvPr/>
        </p:nvGrpSpPr>
        <p:grpSpPr>
          <a:xfrm>
            <a:off x="8658225" y="2647950"/>
            <a:ext cx="3533775" cy="3810000"/>
            <a:chOff x="8658225" y="2647950"/>
            <a:chExt cx="3533775" cy="3810000"/>
          </a:xfrm>
        </p:grpSpPr>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p:txBody>
      </p:sp>
      <p:sp>
        <p:nvSpPr>
          <p:cNvPr id="7" name="object 7"/>
          <p:cNvSpPr txBox="1">
            <a:spLocks noGrp="1"/>
          </p:cNvSpPr>
          <p:nvPr>
            <p:ph type="title"/>
          </p:nvPr>
        </p:nvSpPr>
        <p:spPr>
          <a:xfrm>
            <a:off x="991235" y="1006474"/>
            <a:ext cx="4455160" cy="575310"/>
          </a:xfrm>
          <a:prstGeom prst="rect">
            <a:avLst/>
          </a:prstGeom>
        </p:spPr>
        <p:txBody>
          <a:bodyPr vert="horz" wrap="square" lIns="0" tIns="13335" rIns="0" bIns="0" rtlCol="0">
            <a:spAutoFit/>
          </a:bodyPr>
          <a:lstStyle/>
          <a:p>
            <a:pPr marL="12700">
              <a:lnSpc>
                <a:spcPct val="100000"/>
              </a:lnSpc>
              <a:spcBef>
                <a:spcPts val="105"/>
              </a:spcBef>
            </a:pPr>
            <a:r>
              <a:rPr sz="3600" u="none" spc="5" dirty="0"/>
              <a:t>PROJECT</a:t>
            </a:r>
            <a:r>
              <a:rPr sz="3600" u="none" spc="-150" dirty="0"/>
              <a:t> </a:t>
            </a:r>
            <a:r>
              <a:rPr sz="3600" u="none" spc="-55" dirty="0"/>
              <a:t>OVERVIEW</a:t>
            </a:r>
            <a:endParaRPr sz="3600"/>
          </a:p>
        </p:txBody>
      </p:sp>
      <p:sp>
        <p:nvSpPr>
          <p:cNvPr id="8" name="object 8"/>
          <p:cNvSpPr txBox="1"/>
          <p:nvPr/>
        </p:nvSpPr>
        <p:spPr>
          <a:xfrm>
            <a:off x="9206230" y="6154420"/>
            <a:ext cx="85725"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90C225"/>
                </a:solidFill>
                <a:latin typeface="Trebuchet MS" panose="020B0603020202020204"/>
                <a:cs typeface="Trebuchet MS" panose="020B0603020202020204"/>
              </a:rPr>
              <a:t>5</a:t>
            </a:r>
            <a:endParaRPr sz="900">
              <a:latin typeface="Trebuchet MS" panose="020B0603020202020204"/>
              <a:cs typeface="Trebuchet MS" panose="020B0603020202020204"/>
            </a:endParaRPr>
          </a:p>
        </p:txBody>
      </p:sp>
      <p:sp>
        <p:nvSpPr>
          <p:cNvPr id="9" name="object 9"/>
          <p:cNvSpPr txBox="1"/>
          <p:nvPr/>
        </p:nvSpPr>
        <p:spPr>
          <a:xfrm>
            <a:off x="839152" y="1947481"/>
            <a:ext cx="7519670" cy="3879215"/>
          </a:xfrm>
          <a:prstGeom prst="rect">
            <a:avLst/>
          </a:prstGeom>
        </p:spPr>
        <p:txBody>
          <a:bodyPr vert="horz" wrap="square" lIns="0" tIns="12065" rIns="0" bIns="0" rtlCol="0">
            <a:spAutoFit/>
          </a:bodyPr>
          <a:lstStyle/>
          <a:p>
            <a:pPr marL="298450" marR="5080" indent="-285750">
              <a:lnSpc>
                <a:spcPct val="155000"/>
              </a:lnSpc>
              <a:spcBef>
                <a:spcPts val="95"/>
              </a:spcBef>
              <a:buFont typeface="Arial MT"/>
              <a:buChar char="•"/>
              <a:tabLst>
                <a:tab pos="297815" algn="l"/>
                <a:tab pos="298450" algn="l"/>
                <a:tab pos="1279525" algn="l"/>
                <a:tab pos="3187700" algn="l"/>
                <a:tab pos="3734435" algn="l"/>
                <a:tab pos="4418330" algn="l"/>
                <a:tab pos="5877560" algn="l"/>
                <a:tab pos="6996430" algn="l"/>
              </a:tabLst>
            </a:pPr>
            <a:r>
              <a:rPr sz="2750" spc="35" dirty="0">
                <a:latin typeface="Times New Roman" panose="02020603050405020304"/>
                <a:cs typeface="Times New Roman" panose="02020603050405020304"/>
              </a:rPr>
              <a:t>B</a:t>
            </a:r>
            <a:r>
              <a:rPr sz="2750" spc="-20" dirty="0">
                <a:latin typeface="Times New Roman" panose="02020603050405020304"/>
                <a:cs typeface="Times New Roman" panose="02020603050405020304"/>
              </a:rPr>
              <a:t>r</a:t>
            </a:r>
            <a:r>
              <a:rPr sz="2750" spc="55" dirty="0">
                <a:latin typeface="Times New Roman" panose="02020603050405020304"/>
                <a:cs typeface="Times New Roman" panose="02020603050405020304"/>
              </a:rPr>
              <a:t>i</a:t>
            </a:r>
            <a:r>
              <a:rPr sz="2750" spc="-25" dirty="0">
                <a:latin typeface="Times New Roman" panose="02020603050405020304"/>
                <a:cs typeface="Times New Roman" panose="02020603050405020304"/>
              </a:rPr>
              <a:t>e</a:t>
            </a:r>
            <a:r>
              <a:rPr sz="2750" spc="5" dirty="0">
                <a:latin typeface="Times New Roman" panose="02020603050405020304"/>
                <a:cs typeface="Times New Roman" panose="02020603050405020304"/>
              </a:rPr>
              <a:t>f</a:t>
            </a:r>
            <a:r>
              <a:rPr sz="2750" dirty="0">
                <a:latin typeface="Times New Roman" panose="02020603050405020304"/>
                <a:cs typeface="Times New Roman" panose="02020603050405020304"/>
              </a:rPr>
              <a:t>	</a:t>
            </a:r>
            <a:r>
              <a:rPr sz="2750" spc="30" dirty="0">
                <a:latin typeface="Times New Roman" panose="02020603050405020304"/>
                <a:cs typeface="Times New Roman" panose="02020603050405020304"/>
              </a:rPr>
              <a:t>D</a:t>
            </a:r>
            <a:r>
              <a:rPr sz="2750" spc="45" dirty="0">
                <a:latin typeface="Times New Roman" panose="02020603050405020304"/>
                <a:cs typeface="Times New Roman" panose="02020603050405020304"/>
              </a:rPr>
              <a:t>e</a:t>
            </a:r>
            <a:r>
              <a:rPr sz="2750" spc="-25" dirty="0">
                <a:latin typeface="Times New Roman" panose="02020603050405020304"/>
                <a:cs typeface="Times New Roman" panose="02020603050405020304"/>
              </a:rPr>
              <a:t>s</a:t>
            </a:r>
            <a:r>
              <a:rPr sz="2750" spc="45" dirty="0">
                <a:latin typeface="Times New Roman" panose="02020603050405020304"/>
                <a:cs typeface="Times New Roman" panose="02020603050405020304"/>
              </a:rPr>
              <a:t>c</a:t>
            </a:r>
            <a:r>
              <a:rPr sz="2750" spc="-20" dirty="0">
                <a:latin typeface="Times New Roman" panose="02020603050405020304"/>
                <a:cs typeface="Times New Roman" panose="02020603050405020304"/>
              </a:rPr>
              <a:t>ri</a:t>
            </a:r>
            <a:r>
              <a:rPr sz="2750" spc="40" dirty="0">
                <a:latin typeface="Times New Roman" panose="02020603050405020304"/>
                <a:cs typeface="Times New Roman" panose="02020603050405020304"/>
              </a:rPr>
              <a:t>p</a:t>
            </a:r>
            <a:r>
              <a:rPr sz="2750" spc="-20" dirty="0">
                <a:latin typeface="Times New Roman" panose="02020603050405020304"/>
                <a:cs typeface="Times New Roman" panose="02020603050405020304"/>
              </a:rPr>
              <a:t>t</a:t>
            </a:r>
            <a:r>
              <a:rPr sz="2750" spc="55" dirty="0">
                <a:latin typeface="Times New Roman" panose="02020603050405020304"/>
                <a:cs typeface="Times New Roman" panose="02020603050405020304"/>
              </a:rPr>
              <a:t>i</a:t>
            </a:r>
            <a:r>
              <a:rPr sz="2750" spc="-30" dirty="0">
                <a:latin typeface="Times New Roman" panose="02020603050405020304"/>
                <a:cs typeface="Times New Roman" panose="02020603050405020304"/>
              </a:rPr>
              <a:t>o</a:t>
            </a:r>
            <a:r>
              <a:rPr sz="2750" spc="10" dirty="0">
                <a:latin typeface="Times New Roman" panose="02020603050405020304"/>
                <a:cs typeface="Times New Roman" panose="02020603050405020304"/>
              </a:rPr>
              <a:t>n</a:t>
            </a:r>
            <a:r>
              <a:rPr sz="2750" dirty="0">
                <a:latin typeface="Times New Roman" panose="02020603050405020304"/>
                <a:cs typeface="Times New Roman" panose="02020603050405020304"/>
              </a:rPr>
              <a:t>	</a:t>
            </a:r>
            <a:r>
              <a:rPr sz="2750" spc="45" dirty="0">
                <a:latin typeface="Times New Roman" panose="02020603050405020304"/>
                <a:cs typeface="Times New Roman" panose="02020603050405020304"/>
              </a:rPr>
              <a:t>o</a:t>
            </a:r>
            <a:r>
              <a:rPr sz="2750" spc="5" dirty="0">
                <a:latin typeface="Times New Roman" panose="02020603050405020304"/>
                <a:cs typeface="Times New Roman" panose="02020603050405020304"/>
              </a:rPr>
              <a:t>f</a:t>
            </a:r>
            <a:r>
              <a:rPr sz="2750" dirty="0">
                <a:latin typeface="Times New Roman" panose="02020603050405020304"/>
                <a:cs typeface="Times New Roman" panose="02020603050405020304"/>
              </a:rPr>
              <a:t>	</a:t>
            </a:r>
            <a:r>
              <a:rPr sz="2750" spc="-20" dirty="0">
                <a:latin typeface="Times New Roman" panose="02020603050405020304"/>
                <a:cs typeface="Times New Roman" panose="02020603050405020304"/>
              </a:rPr>
              <a:t>t</a:t>
            </a:r>
            <a:r>
              <a:rPr sz="2750" spc="40" dirty="0">
                <a:latin typeface="Times New Roman" panose="02020603050405020304"/>
                <a:cs typeface="Times New Roman" panose="02020603050405020304"/>
              </a:rPr>
              <a:t>h</a:t>
            </a:r>
            <a:r>
              <a:rPr sz="2750" spc="10" dirty="0">
                <a:latin typeface="Times New Roman" panose="02020603050405020304"/>
                <a:cs typeface="Times New Roman" panose="02020603050405020304"/>
              </a:rPr>
              <a:t>e</a:t>
            </a:r>
            <a:r>
              <a:rPr sz="2750" dirty="0">
                <a:latin typeface="Times New Roman" panose="02020603050405020304"/>
                <a:cs typeface="Times New Roman" panose="02020603050405020304"/>
              </a:rPr>
              <a:t>	</a:t>
            </a:r>
            <a:r>
              <a:rPr sz="2750" spc="40" dirty="0">
                <a:latin typeface="Times New Roman" panose="02020603050405020304"/>
                <a:cs typeface="Times New Roman" panose="02020603050405020304"/>
              </a:rPr>
              <a:t>P</a:t>
            </a:r>
            <a:r>
              <a:rPr sz="2750" spc="-20" dirty="0">
                <a:latin typeface="Times New Roman" panose="02020603050405020304"/>
                <a:cs typeface="Times New Roman" panose="02020603050405020304"/>
              </a:rPr>
              <a:t>r</a:t>
            </a:r>
            <a:r>
              <a:rPr sz="2750" spc="45" dirty="0">
                <a:latin typeface="Times New Roman" panose="02020603050405020304"/>
                <a:cs typeface="Times New Roman" panose="02020603050405020304"/>
              </a:rPr>
              <a:t>o</a:t>
            </a:r>
            <a:r>
              <a:rPr sz="2750" spc="-20" dirty="0">
                <a:latin typeface="Times New Roman" panose="02020603050405020304"/>
                <a:cs typeface="Times New Roman" panose="02020603050405020304"/>
              </a:rPr>
              <a:t>j</a:t>
            </a:r>
            <a:r>
              <a:rPr sz="2750" spc="45" dirty="0">
                <a:latin typeface="Times New Roman" panose="02020603050405020304"/>
                <a:cs typeface="Times New Roman" panose="02020603050405020304"/>
              </a:rPr>
              <a:t>e</a:t>
            </a:r>
            <a:r>
              <a:rPr sz="2750" spc="-25" dirty="0">
                <a:latin typeface="Times New Roman" panose="02020603050405020304"/>
                <a:cs typeface="Times New Roman" panose="02020603050405020304"/>
              </a:rPr>
              <a:t>c</a:t>
            </a:r>
            <a:r>
              <a:rPr sz="2750" spc="55" dirty="0">
                <a:latin typeface="Times New Roman" panose="02020603050405020304"/>
                <a:cs typeface="Times New Roman" panose="02020603050405020304"/>
              </a:rPr>
              <a:t>t</a:t>
            </a:r>
            <a:r>
              <a:rPr sz="2750" spc="-50" dirty="0">
                <a:latin typeface="Times New Roman" panose="02020603050405020304"/>
                <a:cs typeface="Times New Roman" panose="02020603050405020304"/>
              </a:rPr>
              <a:t>'</a:t>
            </a:r>
            <a:r>
              <a:rPr sz="2750" spc="10" dirty="0">
                <a:latin typeface="Times New Roman" panose="02020603050405020304"/>
                <a:cs typeface="Times New Roman" panose="02020603050405020304"/>
              </a:rPr>
              <a:t>s</a:t>
            </a:r>
            <a:r>
              <a:rPr sz="2750" dirty="0">
                <a:latin typeface="Times New Roman" panose="02020603050405020304"/>
                <a:cs typeface="Times New Roman" panose="02020603050405020304"/>
              </a:rPr>
              <a:t>	</a:t>
            </a:r>
            <a:r>
              <a:rPr sz="2750" spc="40" dirty="0">
                <a:latin typeface="Times New Roman" panose="02020603050405020304"/>
                <a:cs typeface="Times New Roman" panose="02020603050405020304"/>
              </a:rPr>
              <a:t>S</a:t>
            </a:r>
            <a:r>
              <a:rPr sz="2750" spc="-25" dirty="0">
                <a:latin typeface="Times New Roman" panose="02020603050405020304"/>
                <a:cs typeface="Times New Roman" panose="02020603050405020304"/>
              </a:rPr>
              <a:t>c</a:t>
            </a:r>
            <a:r>
              <a:rPr sz="2750" spc="45" dirty="0">
                <a:latin typeface="Times New Roman" panose="02020603050405020304"/>
                <a:cs typeface="Times New Roman" panose="02020603050405020304"/>
              </a:rPr>
              <a:t>op</a:t>
            </a:r>
            <a:r>
              <a:rPr sz="2750" spc="10" dirty="0">
                <a:latin typeface="Times New Roman" panose="02020603050405020304"/>
                <a:cs typeface="Times New Roman" panose="02020603050405020304"/>
              </a:rPr>
              <a:t>e</a:t>
            </a:r>
            <a:r>
              <a:rPr sz="2750" dirty="0">
                <a:latin typeface="Times New Roman" panose="02020603050405020304"/>
                <a:cs typeface="Times New Roman" panose="02020603050405020304"/>
              </a:rPr>
              <a:t>	</a:t>
            </a:r>
            <a:r>
              <a:rPr sz="2750" spc="45" dirty="0">
                <a:latin typeface="Times New Roman" panose="02020603050405020304"/>
                <a:cs typeface="Times New Roman" panose="02020603050405020304"/>
              </a:rPr>
              <a:t>a</a:t>
            </a:r>
            <a:r>
              <a:rPr sz="2750" spc="-30" dirty="0">
                <a:latin typeface="Times New Roman" panose="02020603050405020304"/>
                <a:cs typeface="Times New Roman" panose="02020603050405020304"/>
              </a:rPr>
              <a:t>n</a:t>
            </a:r>
            <a:r>
              <a:rPr sz="2750" spc="5" dirty="0">
                <a:latin typeface="Times New Roman" panose="02020603050405020304"/>
                <a:cs typeface="Times New Roman" panose="02020603050405020304"/>
              </a:rPr>
              <a:t>d  </a:t>
            </a:r>
            <a:r>
              <a:rPr sz="2750" spc="15" dirty="0">
                <a:latin typeface="Times New Roman" panose="02020603050405020304"/>
                <a:cs typeface="Times New Roman" panose="02020603050405020304"/>
              </a:rPr>
              <a:t>Objectives</a:t>
            </a:r>
            <a:endParaRPr sz="2750">
              <a:latin typeface="Times New Roman" panose="02020603050405020304"/>
              <a:cs typeface="Times New Roman" panose="02020603050405020304"/>
            </a:endParaRPr>
          </a:p>
          <a:p>
            <a:pPr marL="298450" marR="5080" indent="-285750">
              <a:lnSpc>
                <a:spcPts val="5030"/>
              </a:lnSpc>
              <a:spcBef>
                <a:spcPts val="455"/>
              </a:spcBef>
              <a:buFont typeface="Arial MT"/>
              <a:buChar char="•"/>
              <a:tabLst>
                <a:tab pos="297815" algn="l"/>
                <a:tab pos="298450" algn="l"/>
              </a:tabLst>
            </a:pPr>
            <a:r>
              <a:rPr sz="2750" spc="15" dirty="0">
                <a:latin typeface="Times New Roman" panose="02020603050405020304"/>
                <a:cs typeface="Times New Roman" panose="02020603050405020304"/>
              </a:rPr>
              <a:t>Overview</a:t>
            </a:r>
            <a:r>
              <a:rPr sz="2750" spc="250" dirty="0">
                <a:latin typeface="Times New Roman" panose="02020603050405020304"/>
                <a:cs typeface="Times New Roman" panose="02020603050405020304"/>
              </a:rPr>
              <a:t> </a:t>
            </a:r>
            <a:r>
              <a:rPr sz="2750" spc="30" dirty="0">
                <a:latin typeface="Times New Roman" panose="02020603050405020304"/>
                <a:cs typeface="Times New Roman" panose="02020603050405020304"/>
              </a:rPr>
              <a:t>of</a:t>
            </a:r>
            <a:r>
              <a:rPr sz="2750" spc="210" dirty="0">
                <a:latin typeface="Times New Roman" panose="02020603050405020304"/>
                <a:cs typeface="Times New Roman" panose="02020603050405020304"/>
              </a:rPr>
              <a:t> </a:t>
            </a:r>
            <a:r>
              <a:rPr sz="2750" spc="15" dirty="0">
                <a:latin typeface="Times New Roman" panose="02020603050405020304"/>
                <a:cs typeface="Times New Roman" panose="02020603050405020304"/>
              </a:rPr>
              <a:t>Keylogger</a:t>
            </a:r>
            <a:r>
              <a:rPr sz="2750" spc="250" dirty="0">
                <a:latin typeface="Times New Roman" panose="02020603050405020304"/>
                <a:cs typeface="Times New Roman" panose="02020603050405020304"/>
              </a:rPr>
              <a:t> </a:t>
            </a:r>
            <a:r>
              <a:rPr sz="2750" spc="10" dirty="0">
                <a:latin typeface="Times New Roman" panose="02020603050405020304"/>
                <a:cs typeface="Times New Roman" panose="02020603050405020304"/>
              </a:rPr>
              <a:t>Detection</a:t>
            </a:r>
            <a:r>
              <a:rPr sz="2750" spc="260" dirty="0">
                <a:latin typeface="Times New Roman" panose="02020603050405020304"/>
                <a:cs typeface="Times New Roman" panose="02020603050405020304"/>
              </a:rPr>
              <a:t> </a:t>
            </a:r>
            <a:r>
              <a:rPr sz="2750" spc="10" dirty="0">
                <a:latin typeface="Times New Roman" panose="02020603050405020304"/>
                <a:cs typeface="Times New Roman" panose="02020603050405020304"/>
              </a:rPr>
              <a:t>and</a:t>
            </a:r>
            <a:r>
              <a:rPr sz="2750" spc="245" dirty="0">
                <a:latin typeface="Times New Roman" panose="02020603050405020304"/>
                <a:cs typeface="Times New Roman" panose="02020603050405020304"/>
              </a:rPr>
              <a:t> </a:t>
            </a:r>
            <a:r>
              <a:rPr sz="2750" spc="15" dirty="0">
                <a:latin typeface="Times New Roman" panose="02020603050405020304"/>
                <a:cs typeface="Times New Roman" panose="02020603050405020304"/>
              </a:rPr>
              <a:t>Prevention </a:t>
            </a:r>
            <a:r>
              <a:rPr sz="2750" spc="-675" dirty="0">
                <a:latin typeface="Times New Roman" panose="02020603050405020304"/>
                <a:cs typeface="Times New Roman" panose="02020603050405020304"/>
              </a:rPr>
              <a:t> </a:t>
            </a:r>
            <a:r>
              <a:rPr sz="2750" spc="20" dirty="0">
                <a:latin typeface="Times New Roman" panose="02020603050405020304"/>
                <a:cs typeface="Times New Roman" panose="02020603050405020304"/>
              </a:rPr>
              <a:t>Strategies</a:t>
            </a:r>
            <a:endParaRPr sz="2750">
              <a:latin typeface="Times New Roman" panose="02020603050405020304"/>
              <a:cs typeface="Times New Roman" panose="02020603050405020304"/>
            </a:endParaRPr>
          </a:p>
          <a:p>
            <a:pPr marL="298450" marR="8890" indent="-285750">
              <a:lnSpc>
                <a:spcPts val="5030"/>
              </a:lnSpc>
              <a:buFont typeface="Arial MT"/>
              <a:buChar char="•"/>
              <a:tabLst>
                <a:tab pos="297815" algn="l"/>
                <a:tab pos="298450" algn="l"/>
                <a:tab pos="2061210" algn="l"/>
                <a:tab pos="2502535" algn="l"/>
                <a:tab pos="4304665" algn="l"/>
                <a:tab pos="5744845" algn="l"/>
                <a:tab pos="7232650" algn="l"/>
              </a:tabLst>
            </a:pPr>
            <a:r>
              <a:rPr sz="2750" spc="60" dirty="0">
                <a:latin typeface="Times New Roman" panose="02020603050405020304"/>
                <a:cs typeface="Times New Roman" panose="02020603050405020304"/>
              </a:rPr>
              <a:t>I</a:t>
            </a:r>
            <a:r>
              <a:rPr sz="2750" spc="30" dirty="0">
                <a:latin typeface="Times New Roman" panose="02020603050405020304"/>
                <a:cs typeface="Times New Roman" panose="02020603050405020304"/>
              </a:rPr>
              <a:t>m</a:t>
            </a:r>
            <a:r>
              <a:rPr sz="2750" spc="-25" dirty="0">
                <a:latin typeface="Times New Roman" panose="02020603050405020304"/>
                <a:cs typeface="Times New Roman" panose="02020603050405020304"/>
              </a:rPr>
              <a:t>p</a:t>
            </a:r>
            <a:r>
              <a:rPr sz="2750" spc="45" dirty="0">
                <a:latin typeface="Times New Roman" panose="02020603050405020304"/>
                <a:cs typeface="Times New Roman" panose="02020603050405020304"/>
              </a:rPr>
              <a:t>o</a:t>
            </a:r>
            <a:r>
              <a:rPr sz="2750" spc="-15" dirty="0">
                <a:latin typeface="Times New Roman" panose="02020603050405020304"/>
                <a:cs typeface="Times New Roman" panose="02020603050405020304"/>
              </a:rPr>
              <a:t>r</a:t>
            </a:r>
            <a:r>
              <a:rPr sz="2750" spc="55" dirty="0">
                <a:latin typeface="Times New Roman" panose="02020603050405020304"/>
                <a:cs typeface="Times New Roman" panose="02020603050405020304"/>
              </a:rPr>
              <a:t>t</a:t>
            </a:r>
            <a:r>
              <a:rPr sz="2750" spc="-25" dirty="0">
                <a:latin typeface="Times New Roman" panose="02020603050405020304"/>
                <a:cs typeface="Times New Roman" panose="02020603050405020304"/>
              </a:rPr>
              <a:t>a</a:t>
            </a:r>
            <a:r>
              <a:rPr sz="2750" spc="45" dirty="0">
                <a:latin typeface="Times New Roman" panose="02020603050405020304"/>
                <a:cs typeface="Times New Roman" panose="02020603050405020304"/>
              </a:rPr>
              <a:t>n</a:t>
            </a:r>
            <a:r>
              <a:rPr sz="2750" spc="-25" dirty="0">
                <a:latin typeface="Times New Roman" panose="02020603050405020304"/>
                <a:cs typeface="Times New Roman" panose="02020603050405020304"/>
              </a:rPr>
              <a:t>c</a:t>
            </a:r>
            <a:r>
              <a:rPr sz="2750" spc="10" dirty="0">
                <a:latin typeface="Times New Roman" panose="02020603050405020304"/>
                <a:cs typeface="Times New Roman" panose="02020603050405020304"/>
              </a:rPr>
              <a:t>e</a:t>
            </a:r>
            <a:r>
              <a:rPr sz="2750" dirty="0">
                <a:latin typeface="Times New Roman" panose="02020603050405020304"/>
                <a:cs typeface="Times New Roman" panose="02020603050405020304"/>
              </a:rPr>
              <a:t>	</a:t>
            </a:r>
            <a:r>
              <a:rPr sz="2750" spc="50" dirty="0">
                <a:latin typeface="Times New Roman" panose="02020603050405020304"/>
                <a:cs typeface="Times New Roman" panose="02020603050405020304"/>
              </a:rPr>
              <a:t>o</a:t>
            </a:r>
            <a:r>
              <a:rPr sz="2750" spc="10" dirty="0">
                <a:latin typeface="Times New Roman" panose="02020603050405020304"/>
                <a:cs typeface="Times New Roman" panose="02020603050405020304"/>
              </a:rPr>
              <a:t>f</a:t>
            </a:r>
            <a:r>
              <a:rPr sz="2750" dirty="0">
                <a:latin typeface="Times New Roman" panose="02020603050405020304"/>
                <a:cs typeface="Times New Roman" panose="02020603050405020304"/>
              </a:rPr>
              <a:t>	</a:t>
            </a:r>
            <a:r>
              <a:rPr sz="2750" spc="30" dirty="0">
                <a:latin typeface="Times New Roman" panose="02020603050405020304"/>
                <a:cs typeface="Times New Roman" panose="02020603050405020304"/>
              </a:rPr>
              <a:t>D</a:t>
            </a:r>
            <a:r>
              <a:rPr sz="2750" spc="45" dirty="0">
                <a:latin typeface="Times New Roman" panose="02020603050405020304"/>
                <a:cs typeface="Times New Roman" panose="02020603050405020304"/>
              </a:rPr>
              <a:t>e</a:t>
            </a:r>
            <a:r>
              <a:rPr sz="2750" spc="-25" dirty="0">
                <a:latin typeface="Times New Roman" panose="02020603050405020304"/>
                <a:cs typeface="Times New Roman" panose="02020603050405020304"/>
              </a:rPr>
              <a:t>v</a:t>
            </a:r>
            <a:r>
              <a:rPr sz="2750" spc="45" dirty="0">
                <a:latin typeface="Times New Roman" panose="02020603050405020304"/>
                <a:cs typeface="Times New Roman" panose="02020603050405020304"/>
              </a:rPr>
              <a:t>e</a:t>
            </a:r>
            <a:r>
              <a:rPr sz="2750" spc="-20" dirty="0">
                <a:latin typeface="Times New Roman" panose="02020603050405020304"/>
                <a:cs typeface="Times New Roman" panose="02020603050405020304"/>
              </a:rPr>
              <a:t>l</a:t>
            </a:r>
            <a:r>
              <a:rPr sz="2750" spc="45" dirty="0">
                <a:latin typeface="Times New Roman" panose="02020603050405020304"/>
                <a:cs typeface="Times New Roman" panose="02020603050405020304"/>
              </a:rPr>
              <a:t>o</a:t>
            </a:r>
            <a:r>
              <a:rPr sz="2750" spc="-25" dirty="0">
                <a:latin typeface="Times New Roman" panose="02020603050405020304"/>
                <a:cs typeface="Times New Roman" panose="02020603050405020304"/>
              </a:rPr>
              <a:t>p</a:t>
            </a:r>
            <a:r>
              <a:rPr sz="2750" spc="55" dirty="0">
                <a:latin typeface="Times New Roman" panose="02020603050405020304"/>
                <a:cs typeface="Times New Roman" panose="02020603050405020304"/>
              </a:rPr>
              <a:t>i</a:t>
            </a:r>
            <a:r>
              <a:rPr sz="2750" spc="-25" dirty="0">
                <a:latin typeface="Times New Roman" panose="02020603050405020304"/>
                <a:cs typeface="Times New Roman" panose="02020603050405020304"/>
              </a:rPr>
              <a:t>n</a:t>
            </a:r>
            <a:r>
              <a:rPr sz="2750" spc="15" dirty="0">
                <a:latin typeface="Times New Roman" panose="02020603050405020304"/>
                <a:cs typeface="Times New Roman" panose="02020603050405020304"/>
              </a:rPr>
              <a:t>g</a:t>
            </a:r>
            <a:r>
              <a:rPr sz="2750" dirty="0">
                <a:latin typeface="Times New Roman" panose="02020603050405020304"/>
                <a:cs typeface="Times New Roman" panose="02020603050405020304"/>
              </a:rPr>
              <a:t>	</a:t>
            </a:r>
            <a:r>
              <a:rPr sz="2750" spc="40" dirty="0">
                <a:latin typeface="Times New Roman" panose="02020603050405020304"/>
                <a:cs typeface="Times New Roman" panose="02020603050405020304"/>
              </a:rPr>
              <a:t>E</a:t>
            </a:r>
            <a:r>
              <a:rPr sz="2750" spc="-15" dirty="0">
                <a:latin typeface="Times New Roman" panose="02020603050405020304"/>
                <a:cs typeface="Times New Roman" panose="02020603050405020304"/>
              </a:rPr>
              <a:t>ff</a:t>
            </a:r>
            <a:r>
              <a:rPr sz="2750" spc="45" dirty="0">
                <a:latin typeface="Times New Roman" panose="02020603050405020304"/>
                <a:cs typeface="Times New Roman" panose="02020603050405020304"/>
              </a:rPr>
              <a:t>e</a:t>
            </a:r>
            <a:r>
              <a:rPr sz="2750" spc="-25" dirty="0">
                <a:latin typeface="Times New Roman" panose="02020603050405020304"/>
                <a:cs typeface="Times New Roman" panose="02020603050405020304"/>
              </a:rPr>
              <a:t>c</a:t>
            </a:r>
            <a:r>
              <a:rPr sz="2750" spc="-20" dirty="0">
                <a:latin typeface="Times New Roman" panose="02020603050405020304"/>
                <a:cs typeface="Times New Roman" panose="02020603050405020304"/>
              </a:rPr>
              <a:t>t</a:t>
            </a:r>
            <a:r>
              <a:rPr sz="2750" spc="55" dirty="0">
                <a:latin typeface="Times New Roman" panose="02020603050405020304"/>
                <a:cs typeface="Times New Roman" panose="02020603050405020304"/>
              </a:rPr>
              <a:t>i</a:t>
            </a:r>
            <a:r>
              <a:rPr sz="2750" spc="-25" dirty="0">
                <a:latin typeface="Times New Roman" panose="02020603050405020304"/>
                <a:cs typeface="Times New Roman" panose="02020603050405020304"/>
              </a:rPr>
              <a:t>v</a:t>
            </a:r>
            <a:r>
              <a:rPr sz="2750" spc="10" dirty="0">
                <a:latin typeface="Times New Roman" panose="02020603050405020304"/>
                <a:cs typeface="Times New Roman" panose="02020603050405020304"/>
              </a:rPr>
              <a:t>e</a:t>
            </a:r>
            <a:r>
              <a:rPr sz="2750" dirty="0">
                <a:latin typeface="Times New Roman" panose="02020603050405020304"/>
                <a:cs typeface="Times New Roman" panose="02020603050405020304"/>
              </a:rPr>
              <a:t>	</a:t>
            </a:r>
            <a:r>
              <a:rPr sz="2750" spc="40" dirty="0">
                <a:latin typeface="Times New Roman" panose="02020603050405020304"/>
                <a:cs typeface="Times New Roman" panose="02020603050405020304"/>
              </a:rPr>
              <a:t>S</a:t>
            </a:r>
            <a:r>
              <a:rPr sz="2750" spc="45" dirty="0">
                <a:latin typeface="Times New Roman" panose="02020603050405020304"/>
                <a:cs typeface="Times New Roman" panose="02020603050405020304"/>
              </a:rPr>
              <a:t>o</a:t>
            </a:r>
            <a:r>
              <a:rPr sz="2750" spc="-15" dirty="0">
                <a:latin typeface="Times New Roman" panose="02020603050405020304"/>
                <a:cs typeface="Times New Roman" panose="02020603050405020304"/>
              </a:rPr>
              <a:t>l</a:t>
            </a:r>
            <a:r>
              <a:rPr sz="2750" spc="45" dirty="0">
                <a:latin typeface="Times New Roman" panose="02020603050405020304"/>
                <a:cs typeface="Times New Roman" panose="02020603050405020304"/>
              </a:rPr>
              <a:t>u</a:t>
            </a:r>
            <a:r>
              <a:rPr sz="2750" spc="-15" dirty="0">
                <a:latin typeface="Times New Roman" panose="02020603050405020304"/>
                <a:cs typeface="Times New Roman" panose="02020603050405020304"/>
              </a:rPr>
              <a:t>ti</a:t>
            </a:r>
            <a:r>
              <a:rPr sz="2750" spc="45" dirty="0">
                <a:latin typeface="Times New Roman" panose="02020603050405020304"/>
                <a:cs typeface="Times New Roman" panose="02020603050405020304"/>
              </a:rPr>
              <a:t>on</a:t>
            </a:r>
            <a:r>
              <a:rPr sz="2750" spc="10" dirty="0">
                <a:latin typeface="Times New Roman" panose="02020603050405020304"/>
                <a:cs typeface="Times New Roman" panose="02020603050405020304"/>
              </a:rPr>
              <a:t>s</a:t>
            </a:r>
            <a:r>
              <a:rPr sz="2750" dirty="0">
                <a:latin typeface="Times New Roman" panose="02020603050405020304"/>
                <a:cs typeface="Times New Roman" panose="02020603050405020304"/>
              </a:rPr>
              <a:t>	</a:t>
            </a:r>
            <a:r>
              <a:rPr sz="2750" spc="-20" dirty="0">
                <a:latin typeface="Times New Roman" panose="02020603050405020304"/>
                <a:cs typeface="Times New Roman" panose="02020603050405020304"/>
              </a:rPr>
              <a:t>in  </a:t>
            </a:r>
            <a:r>
              <a:rPr sz="2750" spc="15" dirty="0">
                <a:latin typeface="Times New Roman" panose="02020603050405020304"/>
                <a:cs typeface="Times New Roman" panose="02020603050405020304"/>
              </a:rPr>
              <a:t>the</a:t>
            </a:r>
            <a:r>
              <a:rPr sz="2750" spc="10" dirty="0">
                <a:latin typeface="Times New Roman" panose="02020603050405020304"/>
                <a:cs typeface="Times New Roman" panose="02020603050405020304"/>
              </a:rPr>
              <a:t> </a:t>
            </a:r>
            <a:r>
              <a:rPr sz="2750" spc="15" dirty="0">
                <a:latin typeface="Times New Roman" panose="02020603050405020304"/>
                <a:cs typeface="Times New Roman" panose="02020603050405020304"/>
              </a:rPr>
              <a:t>Cybersecurity</a:t>
            </a:r>
            <a:r>
              <a:rPr sz="2750" spc="20" dirty="0">
                <a:latin typeface="Times New Roman" panose="02020603050405020304"/>
                <a:cs typeface="Times New Roman" panose="02020603050405020304"/>
              </a:rPr>
              <a:t> </a:t>
            </a:r>
            <a:r>
              <a:rPr sz="2750" spc="15" dirty="0">
                <a:latin typeface="Times New Roman" panose="02020603050405020304"/>
                <a:cs typeface="Times New Roman" panose="02020603050405020304"/>
              </a:rPr>
              <a:t>Landscape</a:t>
            </a:r>
            <a:endParaRPr sz="2750">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p:txBody>
      </p:sp>
      <p:sp>
        <p:nvSpPr>
          <p:cNvPr id="4" name="object 4"/>
          <p:cNvSpPr txBox="1">
            <a:spLocks noGrp="1"/>
          </p:cNvSpPr>
          <p:nvPr>
            <p:ph type="title"/>
          </p:nvPr>
        </p:nvSpPr>
        <p:spPr>
          <a:xfrm>
            <a:off x="533717" y="604774"/>
            <a:ext cx="5221605" cy="518159"/>
          </a:xfrm>
          <a:prstGeom prst="rect">
            <a:avLst/>
          </a:prstGeom>
        </p:spPr>
        <p:txBody>
          <a:bodyPr vert="horz" wrap="square" lIns="0" tIns="16510" rIns="0" bIns="0" rtlCol="0">
            <a:spAutoFit/>
          </a:bodyPr>
          <a:lstStyle/>
          <a:p>
            <a:pPr marL="12700">
              <a:lnSpc>
                <a:spcPct val="100000"/>
              </a:lnSpc>
              <a:spcBef>
                <a:spcPts val="130"/>
              </a:spcBef>
            </a:pPr>
            <a:r>
              <a:rPr u="none" spc="25" dirty="0"/>
              <a:t>W</a:t>
            </a:r>
            <a:r>
              <a:rPr u="none" spc="-20" dirty="0"/>
              <a:t>H</a:t>
            </a:r>
            <a:r>
              <a:rPr u="none" spc="20" dirty="0"/>
              <a:t>O</a:t>
            </a:r>
            <a:r>
              <a:rPr u="none" spc="-415" dirty="0"/>
              <a:t> </a:t>
            </a:r>
            <a:r>
              <a:rPr u="none" spc="15" dirty="0"/>
              <a:t>A</a:t>
            </a:r>
            <a:r>
              <a:rPr u="none" spc="-35" dirty="0"/>
              <a:t>R</a:t>
            </a:r>
            <a:r>
              <a:rPr u="none" spc="15" dirty="0"/>
              <a:t>E</a:t>
            </a:r>
            <a:r>
              <a:rPr u="none" spc="-105" dirty="0"/>
              <a:t> </a:t>
            </a:r>
            <a:r>
              <a:rPr u="none" spc="-15" dirty="0"/>
              <a:t>T</a:t>
            </a:r>
            <a:r>
              <a:rPr u="none" spc="-15" dirty="0"/>
              <a:t>H</a:t>
            </a:r>
            <a:r>
              <a:rPr u="none" spc="15" dirty="0"/>
              <a:t>E</a:t>
            </a:r>
            <a:r>
              <a:rPr u="none" spc="-45" dirty="0"/>
              <a:t> </a:t>
            </a:r>
            <a:r>
              <a:rPr u="none" spc="-25" dirty="0"/>
              <a:t>E</a:t>
            </a:r>
            <a:r>
              <a:rPr u="none" spc="30" dirty="0"/>
              <a:t>N</a:t>
            </a:r>
            <a:r>
              <a:rPr u="none" spc="20" dirty="0"/>
              <a:t>D</a:t>
            </a:r>
            <a:r>
              <a:rPr u="none" spc="-50" dirty="0"/>
              <a:t> </a:t>
            </a:r>
            <a:r>
              <a:rPr u="none" spc="-5" dirty="0"/>
              <a:t>U</a:t>
            </a:r>
            <a:r>
              <a:rPr u="none" spc="5" dirty="0"/>
              <a:t>S</a:t>
            </a:r>
            <a:r>
              <a:rPr u="none" spc="-35" dirty="0"/>
              <a:t>E</a:t>
            </a:r>
            <a:r>
              <a:rPr u="none" spc="-5" dirty="0"/>
              <a:t>R</a:t>
            </a:r>
            <a:r>
              <a:rPr u="none" spc="15" dirty="0"/>
              <a:t>S?</a:t>
            </a:r>
            <a:endParaRPr u="none" spc="15" dirty="0"/>
          </a:p>
        </p:txBody>
      </p:sp>
      <p:sp>
        <p:nvSpPr>
          <p:cNvPr id="5" name="object 5"/>
          <p:cNvSpPr txBox="1"/>
          <p:nvPr/>
        </p:nvSpPr>
        <p:spPr>
          <a:xfrm>
            <a:off x="9206230" y="6154420"/>
            <a:ext cx="85725"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90C225"/>
                </a:solidFill>
                <a:latin typeface="Trebuchet MS" panose="020B0603020202020204"/>
                <a:cs typeface="Trebuchet MS" panose="020B0603020202020204"/>
              </a:rPr>
              <a:t>6</a:t>
            </a:r>
            <a:endParaRPr sz="9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7" name="object 7"/>
          <p:cNvSpPr txBox="1"/>
          <p:nvPr/>
        </p:nvSpPr>
        <p:spPr>
          <a:xfrm>
            <a:off x="423227" y="1840431"/>
            <a:ext cx="8803640" cy="3878579"/>
          </a:xfrm>
          <a:prstGeom prst="rect">
            <a:avLst/>
          </a:prstGeom>
        </p:spPr>
        <p:txBody>
          <a:bodyPr vert="horz" wrap="square" lIns="0" tIns="11430" rIns="0" bIns="0" rtlCol="0">
            <a:spAutoFit/>
          </a:bodyPr>
          <a:lstStyle/>
          <a:p>
            <a:pPr marL="298450" marR="9525" indent="-286385">
              <a:lnSpc>
                <a:spcPct val="155000"/>
              </a:lnSpc>
              <a:spcBef>
                <a:spcPts val="90"/>
              </a:spcBef>
              <a:buFont typeface="Arial MT"/>
              <a:buChar char="•"/>
              <a:tabLst>
                <a:tab pos="298450" algn="l"/>
                <a:tab pos="299085" algn="l"/>
                <a:tab pos="2581910" algn="l"/>
                <a:tab pos="3248025" algn="l"/>
                <a:tab pos="4879340" algn="l"/>
                <a:tab pos="5821680" algn="l"/>
                <a:tab pos="7099300" algn="l"/>
              </a:tabLst>
            </a:pPr>
            <a:r>
              <a:rPr sz="2750" spc="50" dirty="0">
                <a:latin typeface="Times New Roman" panose="02020603050405020304"/>
                <a:cs typeface="Times New Roman" panose="02020603050405020304"/>
              </a:rPr>
              <a:t>I</a:t>
            </a:r>
            <a:r>
              <a:rPr sz="2750" spc="-30" dirty="0">
                <a:latin typeface="Times New Roman" panose="02020603050405020304"/>
                <a:cs typeface="Times New Roman" panose="02020603050405020304"/>
              </a:rPr>
              <a:t>d</a:t>
            </a:r>
            <a:r>
              <a:rPr sz="2750" spc="45" dirty="0">
                <a:latin typeface="Times New Roman" panose="02020603050405020304"/>
                <a:cs typeface="Times New Roman" panose="02020603050405020304"/>
              </a:rPr>
              <a:t>e</a:t>
            </a:r>
            <a:r>
              <a:rPr sz="2750" spc="-30" dirty="0">
                <a:latin typeface="Times New Roman" panose="02020603050405020304"/>
                <a:cs typeface="Times New Roman" panose="02020603050405020304"/>
              </a:rPr>
              <a:t>n</a:t>
            </a:r>
            <a:r>
              <a:rPr sz="2750" spc="55" dirty="0">
                <a:latin typeface="Times New Roman" panose="02020603050405020304"/>
                <a:cs typeface="Times New Roman" panose="02020603050405020304"/>
              </a:rPr>
              <a:t>t</a:t>
            </a:r>
            <a:r>
              <a:rPr sz="2750" spc="-20" dirty="0">
                <a:latin typeface="Times New Roman" panose="02020603050405020304"/>
                <a:cs typeface="Times New Roman" panose="02020603050405020304"/>
              </a:rPr>
              <a:t>i</a:t>
            </a:r>
            <a:r>
              <a:rPr sz="2750" spc="50" dirty="0">
                <a:latin typeface="Times New Roman" panose="02020603050405020304"/>
                <a:cs typeface="Times New Roman" panose="02020603050405020304"/>
              </a:rPr>
              <a:t>f</a:t>
            </a:r>
            <a:r>
              <a:rPr sz="2750" spc="-20" dirty="0">
                <a:latin typeface="Times New Roman" panose="02020603050405020304"/>
                <a:cs typeface="Times New Roman" panose="02020603050405020304"/>
              </a:rPr>
              <a:t>i</a:t>
            </a:r>
            <a:r>
              <a:rPr sz="2750" spc="-25" dirty="0">
                <a:latin typeface="Times New Roman" panose="02020603050405020304"/>
                <a:cs typeface="Times New Roman" panose="02020603050405020304"/>
              </a:rPr>
              <a:t>c</a:t>
            </a:r>
            <a:r>
              <a:rPr sz="2750" spc="45" dirty="0">
                <a:latin typeface="Times New Roman" panose="02020603050405020304"/>
                <a:cs typeface="Times New Roman" panose="02020603050405020304"/>
              </a:rPr>
              <a:t>a</a:t>
            </a:r>
            <a:r>
              <a:rPr sz="2750" spc="-20" dirty="0">
                <a:latin typeface="Times New Roman" panose="02020603050405020304"/>
                <a:cs typeface="Times New Roman" panose="02020603050405020304"/>
              </a:rPr>
              <a:t>t</a:t>
            </a:r>
            <a:r>
              <a:rPr sz="2750" spc="55" dirty="0">
                <a:latin typeface="Times New Roman" panose="02020603050405020304"/>
                <a:cs typeface="Times New Roman" panose="02020603050405020304"/>
              </a:rPr>
              <a:t>i</a:t>
            </a:r>
            <a:r>
              <a:rPr sz="2750" spc="-30" dirty="0">
                <a:latin typeface="Times New Roman" panose="02020603050405020304"/>
                <a:cs typeface="Times New Roman" panose="02020603050405020304"/>
              </a:rPr>
              <a:t>o</a:t>
            </a:r>
            <a:r>
              <a:rPr sz="2750" spc="10" dirty="0">
                <a:latin typeface="Times New Roman" panose="02020603050405020304"/>
                <a:cs typeface="Times New Roman" panose="02020603050405020304"/>
              </a:rPr>
              <a:t>n</a:t>
            </a:r>
            <a:r>
              <a:rPr sz="2750" dirty="0">
                <a:latin typeface="Times New Roman" panose="02020603050405020304"/>
                <a:cs typeface="Times New Roman" panose="02020603050405020304"/>
              </a:rPr>
              <a:t>	</a:t>
            </a:r>
            <a:r>
              <a:rPr sz="2750" spc="45" dirty="0">
                <a:latin typeface="Times New Roman" panose="02020603050405020304"/>
                <a:cs typeface="Times New Roman" panose="02020603050405020304"/>
              </a:rPr>
              <a:t>o</a:t>
            </a:r>
            <a:r>
              <a:rPr sz="2750" spc="5" dirty="0">
                <a:latin typeface="Times New Roman" panose="02020603050405020304"/>
                <a:cs typeface="Times New Roman" panose="02020603050405020304"/>
              </a:rPr>
              <a:t>f</a:t>
            </a:r>
            <a:r>
              <a:rPr sz="2750" dirty="0">
                <a:latin typeface="Times New Roman" panose="02020603050405020304"/>
                <a:cs typeface="Times New Roman" panose="02020603050405020304"/>
              </a:rPr>
              <a:t>	</a:t>
            </a:r>
            <a:r>
              <a:rPr sz="2750" spc="35" dirty="0">
                <a:latin typeface="Times New Roman" panose="02020603050405020304"/>
                <a:cs typeface="Times New Roman" panose="02020603050405020304"/>
              </a:rPr>
              <a:t>P</a:t>
            </a:r>
            <a:r>
              <a:rPr sz="2750" spc="40" dirty="0">
                <a:latin typeface="Times New Roman" panose="02020603050405020304"/>
                <a:cs typeface="Times New Roman" panose="02020603050405020304"/>
              </a:rPr>
              <a:t>o</a:t>
            </a:r>
            <a:r>
              <a:rPr sz="2750" spc="-20" dirty="0">
                <a:latin typeface="Times New Roman" panose="02020603050405020304"/>
                <a:cs typeface="Times New Roman" panose="02020603050405020304"/>
              </a:rPr>
              <a:t>t</a:t>
            </a:r>
            <a:r>
              <a:rPr sz="2750" spc="-25" dirty="0">
                <a:latin typeface="Times New Roman" panose="02020603050405020304"/>
                <a:cs typeface="Times New Roman" panose="02020603050405020304"/>
              </a:rPr>
              <a:t>e</a:t>
            </a:r>
            <a:r>
              <a:rPr sz="2750" spc="40" dirty="0">
                <a:latin typeface="Times New Roman" panose="02020603050405020304"/>
                <a:cs typeface="Times New Roman" panose="02020603050405020304"/>
              </a:rPr>
              <a:t>n</a:t>
            </a:r>
            <a:r>
              <a:rPr sz="2750" spc="-20" dirty="0">
                <a:latin typeface="Times New Roman" panose="02020603050405020304"/>
                <a:cs typeface="Times New Roman" panose="02020603050405020304"/>
              </a:rPr>
              <a:t>t</a:t>
            </a:r>
            <a:r>
              <a:rPr sz="2750" spc="55" dirty="0">
                <a:latin typeface="Times New Roman" panose="02020603050405020304"/>
                <a:cs typeface="Times New Roman" panose="02020603050405020304"/>
              </a:rPr>
              <a:t>i</a:t>
            </a:r>
            <a:r>
              <a:rPr sz="2750" spc="-25" dirty="0">
                <a:latin typeface="Times New Roman" panose="02020603050405020304"/>
                <a:cs typeface="Times New Roman" panose="02020603050405020304"/>
              </a:rPr>
              <a:t>a</a:t>
            </a:r>
            <a:r>
              <a:rPr sz="2750" spc="5" dirty="0">
                <a:latin typeface="Times New Roman" panose="02020603050405020304"/>
                <a:cs typeface="Times New Roman" panose="02020603050405020304"/>
              </a:rPr>
              <a:t>l</a:t>
            </a:r>
            <a:r>
              <a:rPr sz="2750" dirty="0">
                <a:latin typeface="Times New Roman" panose="02020603050405020304"/>
                <a:cs typeface="Times New Roman" panose="02020603050405020304"/>
              </a:rPr>
              <a:t>	</a:t>
            </a:r>
            <a:r>
              <a:rPr sz="2750" spc="40" dirty="0">
                <a:latin typeface="Times New Roman" panose="02020603050405020304"/>
                <a:cs typeface="Times New Roman" panose="02020603050405020304"/>
              </a:rPr>
              <a:t>E</a:t>
            </a:r>
            <a:r>
              <a:rPr sz="2750" spc="40" dirty="0">
                <a:latin typeface="Times New Roman" panose="02020603050405020304"/>
                <a:cs typeface="Times New Roman" panose="02020603050405020304"/>
              </a:rPr>
              <a:t>n</a:t>
            </a:r>
            <a:r>
              <a:rPr sz="2750" spc="10" dirty="0">
                <a:latin typeface="Times New Roman" panose="02020603050405020304"/>
                <a:cs typeface="Times New Roman" panose="02020603050405020304"/>
              </a:rPr>
              <a:t>d</a:t>
            </a:r>
            <a:r>
              <a:rPr sz="2750" dirty="0">
                <a:latin typeface="Times New Roman" panose="02020603050405020304"/>
                <a:cs typeface="Times New Roman" panose="02020603050405020304"/>
              </a:rPr>
              <a:t>	</a:t>
            </a:r>
            <a:r>
              <a:rPr sz="2750" spc="30" dirty="0">
                <a:latin typeface="Times New Roman" panose="02020603050405020304"/>
                <a:cs typeface="Times New Roman" panose="02020603050405020304"/>
              </a:rPr>
              <a:t>U</a:t>
            </a:r>
            <a:r>
              <a:rPr sz="2750" spc="50" dirty="0">
                <a:latin typeface="Times New Roman" panose="02020603050405020304"/>
                <a:cs typeface="Times New Roman" panose="02020603050405020304"/>
              </a:rPr>
              <a:t>s</a:t>
            </a:r>
            <a:r>
              <a:rPr sz="2750" spc="-25" dirty="0">
                <a:latin typeface="Times New Roman" panose="02020603050405020304"/>
                <a:cs typeface="Times New Roman" panose="02020603050405020304"/>
              </a:rPr>
              <a:t>e</a:t>
            </a:r>
            <a:r>
              <a:rPr sz="2750" spc="50" dirty="0">
                <a:latin typeface="Times New Roman" panose="02020603050405020304"/>
                <a:cs typeface="Times New Roman" panose="02020603050405020304"/>
              </a:rPr>
              <a:t>r</a:t>
            </a:r>
            <a:r>
              <a:rPr sz="2750" spc="-10" dirty="0">
                <a:latin typeface="Times New Roman" panose="02020603050405020304"/>
                <a:cs typeface="Times New Roman" panose="02020603050405020304"/>
              </a:rPr>
              <a:t>s</a:t>
            </a:r>
            <a:r>
              <a:rPr sz="2750" spc="5" dirty="0">
                <a:latin typeface="Times New Roman" panose="02020603050405020304"/>
                <a:cs typeface="Times New Roman" panose="02020603050405020304"/>
              </a:rPr>
              <a:t>:</a:t>
            </a:r>
            <a:r>
              <a:rPr sz="2750" dirty="0">
                <a:latin typeface="Times New Roman" panose="02020603050405020304"/>
                <a:cs typeface="Times New Roman" panose="02020603050405020304"/>
              </a:rPr>
              <a:t>	</a:t>
            </a:r>
            <a:r>
              <a:rPr sz="2750" spc="50" dirty="0">
                <a:latin typeface="Times New Roman" panose="02020603050405020304"/>
                <a:cs typeface="Times New Roman" panose="02020603050405020304"/>
              </a:rPr>
              <a:t>I</a:t>
            </a:r>
            <a:r>
              <a:rPr sz="2750" spc="-30" dirty="0">
                <a:latin typeface="Times New Roman" panose="02020603050405020304"/>
                <a:cs typeface="Times New Roman" panose="02020603050405020304"/>
              </a:rPr>
              <a:t>n</a:t>
            </a:r>
            <a:r>
              <a:rPr sz="2750" spc="40" dirty="0">
                <a:latin typeface="Times New Roman" panose="02020603050405020304"/>
                <a:cs typeface="Times New Roman" panose="02020603050405020304"/>
              </a:rPr>
              <a:t>d</a:t>
            </a:r>
            <a:r>
              <a:rPr sz="2750" spc="-20" dirty="0">
                <a:latin typeface="Times New Roman" panose="02020603050405020304"/>
                <a:cs typeface="Times New Roman" panose="02020603050405020304"/>
              </a:rPr>
              <a:t>i</a:t>
            </a:r>
            <a:r>
              <a:rPr sz="2750" spc="40" dirty="0">
                <a:latin typeface="Times New Roman" panose="02020603050405020304"/>
                <a:cs typeface="Times New Roman" panose="02020603050405020304"/>
              </a:rPr>
              <a:t>v</a:t>
            </a:r>
            <a:r>
              <a:rPr sz="2750" spc="-20" dirty="0">
                <a:latin typeface="Times New Roman" panose="02020603050405020304"/>
                <a:cs typeface="Times New Roman" panose="02020603050405020304"/>
              </a:rPr>
              <a:t>i</a:t>
            </a:r>
            <a:r>
              <a:rPr sz="2750" spc="40" dirty="0">
                <a:latin typeface="Times New Roman" panose="02020603050405020304"/>
                <a:cs typeface="Times New Roman" panose="02020603050405020304"/>
              </a:rPr>
              <a:t>du</a:t>
            </a:r>
            <a:r>
              <a:rPr sz="2750" spc="-25" dirty="0">
                <a:latin typeface="Times New Roman" panose="02020603050405020304"/>
                <a:cs typeface="Times New Roman" panose="02020603050405020304"/>
              </a:rPr>
              <a:t>a</a:t>
            </a:r>
            <a:r>
              <a:rPr sz="2750" spc="-20" dirty="0">
                <a:latin typeface="Times New Roman" panose="02020603050405020304"/>
                <a:cs typeface="Times New Roman" panose="02020603050405020304"/>
              </a:rPr>
              <a:t>l</a:t>
            </a:r>
            <a:r>
              <a:rPr sz="2750" spc="50" dirty="0">
                <a:latin typeface="Times New Roman" panose="02020603050405020304"/>
                <a:cs typeface="Times New Roman" panose="02020603050405020304"/>
              </a:rPr>
              <a:t>s</a:t>
            </a:r>
            <a:r>
              <a:rPr sz="2750" spc="5" dirty="0">
                <a:latin typeface="Times New Roman" panose="02020603050405020304"/>
                <a:cs typeface="Times New Roman" panose="02020603050405020304"/>
              </a:rPr>
              <a:t>,  </a:t>
            </a:r>
            <a:r>
              <a:rPr sz="2750" spc="15" dirty="0">
                <a:latin typeface="Times New Roman" panose="02020603050405020304"/>
                <a:cs typeface="Times New Roman" panose="02020603050405020304"/>
              </a:rPr>
              <a:t>Businesses,</a:t>
            </a:r>
            <a:r>
              <a:rPr sz="2750" spc="-5" dirty="0">
                <a:latin typeface="Times New Roman" panose="02020603050405020304"/>
                <a:cs typeface="Times New Roman" panose="02020603050405020304"/>
              </a:rPr>
              <a:t> </a:t>
            </a:r>
            <a:r>
              <a:rPr sz="2750" spc="10" dirty="0">
                <a:latin typeface="Times New Roman" panose="02020603050405020304"/>
                <a:cs typeface="Times New Roman" panose="02020603050405020304"/>
              </a:rPr>
              <a:t>Organizations</a:t>
            </a:r>
            <a:endParaRPr sz="2750">
              <a:latin typeface="Times New Roman" panose="02020603050405020304"/>
              <a:cs typeface="Times New Roman" panose="02020603050405020304"/>
            </a:endParaRPr>
          </a:p>
          <a:p>
            <a:pPr marL="298450" marR="6985" indent="-286385">
              <a:lnSpc>
                <a:spcPct val="153000"/>
              </a:lnSpc>
              <a:buFont typeface="Arial MT"/>
              <a:buChar char="•"/>
              <a:tabLst>
                <a:tab pos="298450" algn="l"/>
                <a:tab pos="299085" algn="l"/>
                <a:tab pos="2672080" algn="l"/>
                <a:tab pos="3722370" algn="l"/>
                <a:tab pos="4891405" algn="l"/>
                <a:tab pos="5685155" algn="l"/>
                <a:tab pos="7308215" algn="l"/>
              </a:tabLst>
            </a:pPr>
            <a:r>
              <a:rPr sz="2750" spc="30" dirty="0">
                <a:latin typeface="Times New Roman" panose="02020603050405020304"/>
                <a:cs typeface="Times New Roman" panose="02020603050405020304"/>
              </a:rPr>
              <a:t>U</a:t>
            </a:r>
            <a:r>
              <a:rPr sz="2750" spc="45" dirty="0">
                <a:latin typeface="Times New Roman" panose="02020603050405020304"/>
                <a:cs typeface="Times New Roman" panose="02020603050405020304"/>
              </a:rPr>
              <a:t>n</a:t>
            </a:r>
            <a:r>
              <a:rPr sz="2750" spc="-25" dirty="0">
                <a:latin typeface="Times New Roman" panose="02020603050405020304"/>
                <a:cs typeface="Times New Roman" panose="02020603050405020304"/>
              </a:rPr>
              <a:t>d</a:t>
            </a:r>
            <a:r>
              <a:rPr sz="2750" spc="45" dirty="0">
                <a:latin typeface="Times New Roman" panose="02020603050405020304"/>
                <a:cs typeface="Times New Roman" panose="02020603050405020304"/>
              </a:rPr>
              <a:t>e</a:t>
            </a:r>
            <a:r>
              <a:rPr sz="2750" spc="-15" dirty="0">
                <a:latin typeface="Times New Roman" panose="02020603050405020304"/>
                <a:cs typeface="Times New Roman" panose="02020603050405020304"/>
              </a:rPr>
              <a:t>r</a:t>
            </a:r>
            <a:r>
              <a:rPr sz="2750" spc="50" dirty="0">
                <a:latin typeface="Times New Roman" panose="02020603050405020304"/>
                <a:cs typeface="Times New Roman" panose="02020603050405020304"/>
              </a:rPr>
              <a:t>s</a:t>
            </a:r>
            <a:r>
              <a:rPr sz="2750" spc="-20" dirty="0">
                <a:latin typeface="Times New Roman" panose="02020603050405020304"/>
                <a:cs typeface="Times New Roman" panose="02020603050405020304"/>
              </a:rPr>
              <a:t>t</a:t>
            </a:r>
            <a:r>
              <a:rPr sz="2750" spc="45" dirty="0">
                <a:latin typeface="Times New Roman" panose="02020603050405020304"/>
                <a:cs typeface="Times New Roman" panose="02020603050405020304"/>
              </a:rPr>
              <a:t>a</a:t>
            </a:r>
            <a:r>
              <a:rPr sz="2750" spc="-25" dirty="0">
                <a:latin typeface="Times New Roman" panose="02020603050405020304"/>
                <a:cs typeface="Times New Roman" panose="02020603050405020304"/>
              </a:rPr>
              <a:t>n</a:t>
            </a:r>
            <a:r>
              <a:rPr sz="2750" spc="45" dirty="0">
                <a:latin typeface="Times New Roman" panose="02020603050405020304"/>
                <a:cs typeface="Times New Roman" panose="02020603050405020304"/>
              </a:rPr>
              <a:t>d</a:t>
            </a:r>
            <a:r>
              <a:rPr sz="2750" spc="-20" dirty="0">
                <a:latin typeface="Times New Roman" panose="02020603050405020304"/>
                <a:cs typeface="Times New Roman" panose="02020603050405020304"/>
              </a:rPr>
              <a:t>i</a:t>
            </a:r>
            <a:r>
              <a:rPr sz="2750" spc="45" dirty="0">
                <a:latin typeface="Times New Roman" panose="02020603050405020304"/>
                <a:cs typeface="Times New Roman" panose="02020603050405020304"/>
              </a:rPr>
              <a:t>n</a:t>
            </a:r>
            <a:r>
              <a:rPr sz="2750" spc="15" dirty="0">
                <a:latin typeface="Times New Roman" panose="02020603050405020304"/>
                <a:cs typeface="Times New Roman" panose="02020603050405020304"/>
              </a:rPr>
              <a:t>g</a:t>
            </a:r>
            <a:r>
              <a:rPr sz="2750" dirty="0">
                <a:latin typeface="Times New Roman" panose="02020603050405020304"/>
                <a:cs typeface="Times New Roman" panose="02020603050405020304"/>
              </a:rPr>
              <a:t>	</a:t>
            </a:r>
            <a:r>
              <a:rPr sz="2750" spc="40" dirty="0">
                <a:latin typeface="Times New Roman" panose="02020603050405020304"/>
                <a:cs typeface="Times New Roman" panose="02020603050405020304"/>
              </a:rPr>
              <a:t>T</a:t>
            </a:r>
            <a:r>
              <a:rPr sz="2750" spc="45" dirty="0">
                <a:latin typeface="Times New Roman" panose="02020603050405020304"/>
                <a:cs typeface="Times New Roman" panose="02020603050405020304"/>
              </a:rPr>
              <a:t>h</a:t>
            </a:r>
            <a:r>
              <a:rPr sz="2750" spc="-25" dirty="0">
                <a:latin typeface="Times New Roman" panose="02020603050405020304"/>
                <a:cs typeface="Times New Roman" panose="02020603050405020304"/>
              </a:rPr>
              <a:t>e</a:t>
            </a:r>
            <a:r>
              <a:rPr sz="2750" spc="-15" dirty="0">
                <a:latin typeface="Times New Roman" panose="02020603050405020304"/>
                <a:cs typeface="Times New Roman" panose="02020603050405020304"/>
              </a:rPr>
              <a:t>i</a:t>
            </a:r>
            <a:r>
              <a:rPr sz="2750" spc="10" dirty="0">
                <a:latin typeface="Times New Roman" panose="02020603050405020304"/>
                <a:cs typeface="Times New Roman" panose="02020603050405020304"/>
              </a:rPr>
              <a:t>r</a:t>
            </a:r>
            <a:r>
              <a:rPr sz="2750" dirty="0">
                <a:latin typeface="Times New Roman" panose="02020603050405020304"/>
                <a:cs typeface="Times New Roman" panose="02020603050405020304"/>
              </a:rPr>
              <a:t>	</a:t>
            </a:r>
            <a:r>
              <a:rPr sz="2750" spc="30" dirty="0">
                <a:latin typeface="Times New Roman" panose="02020603050405020304"/>
                <a:cs typeface="Times New Roman" panose="02020603050405020304"/>
              </a:rPr>
              <a:t>N</a:t>
            </a:r>
            <a:r>
              <a:rPr sz="2750" spc="45" dirty="0">
                <a:latin typeface="Times New Roman" panose="02020603050405020304"/>
                <a:cs typeface="Times New Roman" panose="02020603050405020304"/>
              </a:rPr>
              <a:t>e</a:t>
            </a:r>
            <a:r>
              <a:rPr sz="2750" spc="-25" dirty="0">
                <a:latin typeface="Times New Roman" panose="02020603050405020304"/>
                <a:cs typeface="Times New Roman" panose="02020603050405020304"/>
              </a:rPr>
              <a:t>e</a:t>
            </a:r>
            <a:r>
              <a:rPr sz="2750" spc="45" dirty="0">
                <a:latin typeface="Times New Roman" panose="02020603050405020304"/>
                <a:cs typeface="Times New Roman" panose="02020603050405020304"/>
              </a:rPr>
              <a:t>d</a:t>
            </a:r>
            <a:r>
              <a:rPr sz="2750" spc="10" dirty="0">
                <a:latin typeface="Times New Roman" panose="02020603050405020304"/>
                <a:cs typeface="Times New Roman" panose="02020603050405020304"/>
              </a:rPr>
              <a:t>s</a:t>
            </a:r>
            <a:r>
              <a:rPr sz="2750" dirty="0">
                <a:latin typeface="Times New Roman" panose="02020603050405020304"/>
                <a:cs typeface="Times New Roman" panose="02020603050405020304"/>
              </a:rPr>
              <a:t>	</a:t>
            </a:r>
            <a:r>
              <a:rPr sz="2750" spc="45" dirty="0">
                <a:latin typeface="Times New Roman" panose="02020603050405020304"/>
                <a:cs typeface="Times New Roman" panose="02020603050405020304"/>
              </a:rPr>
              <a:t>a</a:t>
            </a:r>
            <a:r>
              <a:rPr sz="2750" spc="-25" dirty="0">
                <a:latin typeface="Times New Roman" panose="02020603050405020304"/>
                <a:cs typeface="Times New Roman" panose="02020603050405020304"/>
              </a:rPr>
              <a:t>n</a:t>
            </a:r>
            <a:r>
              <a:rPr sz="2750" spc="15" dirty="0">
                <a:latin typeface="Times New Roman" panose="02020603050405020304"/>
                <a:cs typeface="Times New Roman" panose="02020603050405020304"/>
              </a:rPr>
              <a:t>d</a:t>
            </a:r>
            <a:r>
              <a:rPr sz="2750" dirty="0">
                <a:latin typeface="Times New Roman" panose="02020603050405020304"/>
                <a:cs typeface="Times New Roman" panose="02020603050405020304"/>
              </a:rPr>
              <a:t>	</a:t>
            </a:r>
            <a:r>
              <a:rPr sz="2750" spc="35" dirty="0">
                <a:latin typeface="Times New Roman" panose="02020603050405020304"/>
                <a:cs typeface="Times New Roman" panose="02020603050405020304"/>
              </a:rPr>
              <a:t>C</a:t>
            </a:r>
            <a:r>
              <a:rPr sz="2750" spc="45" dirty="0">
                <a:latin typeface="Times New Roman" panose="02020603050405020304"/>
                <a:cs typeface="Times New Roman" panose="02020603050405020304"/>
              </a:rPr>
              <a:t>o</a:t>
            </a:r>
            <a:r>
              <a:rPr sz="2750" spc="-25" dirty="0">
                <a:latin typeface="Times New Roman" panose="02020603050405020304"/>
                <a:cs typeface="Times New Roman" panose="02020603050405020304"/>
              </a:rPr>
              <a:t>n</a:t>
            </a:r>
            <a:r>
              <a:rPr sz="2750" spc="45" dirty="0">
                <a:latin typeface="Times New Roman" panose="02020603050405020304"/>
                <a:cs typeface="Times New Roman" panose="02020603050405020304"/>
              </a:rPr>
              <a:t>c</a:t>
            </a:r>
            <a:r>
              <a:rPr sz="2750" spc="-25" dirty="0">
                <a:latin typeface="Times New Roman" panose="02020603050405020304"/>
                <a:cs typeface="Times New Roman" panose="02020603050405020304"/>
              </a:rPr>
              <a:t>e</a:t>
            </a:r>
            <a:r>
              <a:rPr sz="2750" spc="55" dirty="0">
                <a:latin typeface="Times New Roman" panose="02020603050405020304"/>
                <a:cs typeface="Times New Roman" panose="02020603050405020304"/>
              </a:rPr>
              <a:t>r</a:t>
            </a:r>
            <a:r>
              <a:rPr sz="2750" spc="-25" dirty="0">
                <a:latin typeface="Times New Roman" panose="02020603050405020304"/>
                <a:cs typeface="Times New Roman" panose="02020603050405020304"/>
              </a:rPr>
              <a:t>n</a:t>
            </a:r>
            <a:r>
              <a:rPr sz="2750" spc="10" dirty="0">
                <a:latin typeface="Times New Roman" panose="02020603050405020304"/>
                <a:cs typeface="Times New Roman" panose="02020603050405020304"/>
              </a:rPr>
              <a:t>s</a:t>
            </a:r>
            <a:r>
              <a:rPr sz="2750" dirty="0">
                <a:latin typeface="Times New Roman" panose="02020603050405020304"/>
                <a:cs typeface="Times New Roman" panose="02020603050405020304"/>
              </a:rPr>
              <a:t>	</a:t>
            </a:r>
            <a:r>
              <a:rPr sz="2750" spc="35" dirty="0">
                <a:latin typeface="Times New Roman" panose="02020603050405020304"/>
                <a:cs typeface="Times New Roman" panose="02020603050405020304"/>
              </a:rPr>
              <a:t>R</a:t>
            </a:r>
            <a:r>
              <a:rPr sz="2750" spc="-25" dirty="0">
                <a:latin typeface="Times New Roman" panose="02020603050405020304"/>
                <a:cs typeface="Times New Roman" panose="02020603050405020304"/>
              </a:rPr>
              <a:t>e</a:t>
            </a:r>
            <a:r>
              <a:rPr sz="2750" spc="45" dirty="0">
                <a:latin typeface="Times New Roman" panose="02020603050405020304"/>
                <a:cs typeface="Times New Roman" panose="02020603050405020304"/>
              </a:rPr>
              <a:t>g</a:t>
            </a:r>
            <a:r>
              <a:rPr sz="2750" spc="45" dirty="0">
                <a:latin typeface="Times New Roman" panose="02020603050405020304"/>
                <a:cs typeface="Times New Roman" panose="02020603050405020304"/>
              </a:rPr>
              <a:t>a</a:t>
            </a:r>
            <a:r>
              <a:rPr sz="2750" spc="-15" dirty="0">
                <a:latin typeface="Times New Roman" panose="02020603050405020304"/>
                <a:cs typeface="Times New Roman" panose="02020603050405020304"/>
              </a:rPr>
              <a:t>r</a:t>
            </a:r>
            <a:r>
              <a:rPr sz="2750" spc="45" dirty="0">
                <a:latin typeface="Times New Roman" panose="02020603050405020304"/>
                <a:cs typeface="Times New Roman" panose="02020603050405020304"/>
              </a:rPr>
              <a:t>d</a:t>
            </a:r>
            <a:r>
              <a:rPr sz="2750" spc="-20" dirty="0">
                <a:latin typeface="Times New Roman" panose="02020603050405020304"/>
                <a:cs typeface="Times New Roman" panose="02020603050405020304"/>
              </a:rPr>
              <a:t>i</a:t>
            </a:r>
            <a:r>
              <a:rPr sz="2750" spc="45" dirty="0">
                <a:latin typeface="Times New Roman" panose="02020603050405020304"/>
                <a:cs typeface="Times New Roman" panose="02020603050405020304"/>
              </a:rPr>
              <a:t>n</a:t>
            </a:r>
            <a:r>
              <a:rPr sz="2750" spc="10" dirty="0">
                <a:latin typeface="Times New Roman" panose="02020603050405020304"/>
                <a:cs typeface="Times New Roman" panose="02020603050405020304"/>
              </a:rPr>
              <a:t>g  </a:t>
            </a:r>
            <a:r>
              <a:rPr sz="2750" spc="15" dirty="0">
                <a:latin typeface="Times New Roman" panose="02020603050405020304"/>
                <a:cs typeface="Times New Roman" panose="02020603050405020304"/>
              </a:rPr>
              <a:t>Keylogger</a:t>
            </a:r>
            <a:r>
              <a:rPr sz="2750" spc="35" dirty="0">
                <a:latin typeface="Times New Roman" panose="02020603050405020304"/>
                <a:cs typeface="Times New Roman" panose="02020603050405020304"/>
              </a:rPr>
              <a:t> </a:t>
            </a:r>
            <a:r>
              <a:rPr sz="2750" spc="15" dirty="0">
                <a:latin typeface="Times New Roman" panose="02020603050405020304"/>
                <a:cs typeface="Times New Roman" panose="02020603050405020304"/>
              </a:rPr>
              <a:t>Protection</a:t>
            </a:r>
            <a:endParaRPr sz="2750">
              <a:latin typeface="Times New Roman" panose="02020603050405020304"/>
              <a:cs typeface="Times New Roman" panose="02020603050405020304"/>
            </a:endParaRPr>
          </a:p>
          <a:p>
            <a:pPr marL="298450" marR="5080" indent="-286385">
              <a:lnSpc>
                <a:spcPct val="153000"/>
              </a:lnSpc>
              <a:buFont typeface="Arial MT"/>
              <a:buChar char="•"/>
              <a:tabLst>
                <a:tab pos="298450" algn="l"/>
                <a:tab pos="299085" algn="l"/>
                <a:tab pos="1746885" algn="l"/>
                <a:tab pos="3241040" algn="l"/>
                <a:tab pos="3667760" algn="l"/>
                <a:tab pos="4547235" algn="l"/>
                <a:tab pos="5130800" algn="l"/>
                <a:tab pos="7254240" algn="l"/>
                <a:tab pos="7701915" algn="l"/>
              </a:tabLst>
            </a:pPr>
            <a:r>
              <a:rPr sz="2750" spc="-185" dirty="0">
                <a:latin typeface="Times New Roman" panose="02020603050405020304"/>
                <a:cs typeface="Times New Roman" panose="02020603050405020304"/>
              </a:rPr>
              <a:t>T</a:t>
            </a:r>
            <a:r>
              <a:rPr sz="2750" spc="45" dirty="0">
                <a:latin typeface="Times New Roman" panose="02020603050405020304"/>
                <a:cs typeface="Times New Roman" panose="02020603050405020304"/>
              </a:rPr>
              <a:t>a</a:t>
            </a:r>
            <a:r>
              <a:rPr sz="2750" spc="-20" dirty="0">
                <a:latin typeface="Times New Roman" panose="02020603050405020304"/>
                <a:cs typeface="Times New Roman" panose="02020603050405020304"/>
              </a:rPr>
              <a:t>il</a:t>
            </a:r>
            <a:r>
              <a:rPr sz="2750" spc="40" dirty="0">
                <a:latin typeface="Times New Roman" panose="02020603050405020304"/>
                <a:cs typeface="Times New Roman" panose="02020603050405020304"/>
              </a:rPr>
              <a:t>o</a:t>
            </a:r>
            <a:r>
              <a:rPr sz="2750" spc="50" dirty="0">
                <a:latin typeface="Times New Roman" panose="02020603050405020304"/>
                <a:cs typeface="Times New Roman" panose="02020603050405020304"/>
              </a:rPr>
              <a:t>r</a:t>
            </a:r>
            <a:r>
              <a:rPr sz="2750" spc="-20" dirty="0">
                <a:latin typeface="Times New Roman" panose="02020603050405020304"/>
                <a:cs typeface="Times New Roman" panose="02020603050405020304"/>
              </a:rPr>
              <a:t>i</a:t>
            </a:r>
            <a:r>
              <a:rPr sz="2750" spc="40" dirty="0">
                <a:latin typeface="Times New Roman" panose="02020603050405020304"/>
                <a:cs typeface="Times New Roman" panose="02020603050405020304"/>
              </a:rPr>
              <a:t>n</a:t>
            </a:r>
            <a:r>
              <a:rPr sz="2750" spc="10" dirty="0">
                <a:latin typeface="Times New Roman" panose="02020603050405020304"/>
                <a:cs typeface="Times New Roman" panose="02020603050405020304"/>
              </a:rPr>
              <a:t>g</a:t>
            </a:r>
            <a:r>
              <a:rPr sz="2750" dirty="0">
                <a:latin typeface="Times New Roman" panose="02020603050405020304"/>
                <a:cs typeface="Times New Roman" panose="02020603050405020304"/>
              </a:rPr>
              <a:t>	</a:t>
            </a:r>
            <a:r>
              <a:rPr sz="2750" spc="40" dirty="0">
                <a:latin typeface="Times New Roman" panose="02020603050405020304"/>
                <a:cs typeface="Times New Roman" panose="02020603050405020304"/>
              </a:rPr>
              <a:t>S</a:t>
            </a:r>
            <a:r>
              <a:rPr sz="2750" spc="45" dirty="0">
                <a:latin typeface="Times New Roman" panose="02020603050405020304"/>
                <a:cs typeface="Times New Roman" panose="02020603050405020304"/>
              </a:rPr>
              <a:t>o</a:t>
            </a:r>
            <a:r>
              <a:rPr sz="2750" spc="-15" dirty="0">
                <a:latin typeface="Times New Roman" panose="02020603050405020304"/>
                <a:cs typeface="Times New Roman" panose="02020603050405020304"/>
              </a:rPr>
              <a:t>l</a:t>
            </a:r>
            <a:r>
              <a:rPr sz="2750" spc="45" dirty="0">
                <a:latin typeface="Times New Roman" panose="02020603050405020304"/>
                <a:cs typeface="Times New Roman" panose="02020603050405020304"/>
              </a:rPr>
              <a:t>u</a:t>
            </a:r>
            <a:r>
              <a:rPr sz="2750" spc="-15" dirty="0">
                <a:latin typeface="Times New Roman" panose="02020603050405020304"/>
                <a:cs typeface="Times New Roman" panose="02020603050405020304"/>
              </a:rPr>
              <a:t>ti</a:t>
            </a:r>
            <a:r>
              <a:rPr sz="2750" spc="45" dirty="0">
                <a:latin typeface="Times New Roman" panose="02020603050405020304"/>
                <a:cs typeface="Times New Roman" panose="02020603050405020304"/>
              </a:rPr>
              <a:t>on</a:t>
            </a:r>
            <a:r>
              <a:rPr sz="2750" spc="10" dirty="0">
                <a:latin typeface="Times New Roman" panose="02020603050405020304"/>
                <a:cs typeface="Times New Roman" panose="02020603050405020304"/>
              </a:rPr>
              <a:t>s</a:t>
            </a:r>
            <a:r>
              <a:rPr sz="2750" dirty="0">
                <a:latin typeface="Times New Roman" panose="02020603050405020304"/>
                <a:cs typeface="Times New Roman" panose="02020603050405020304"/>
              </a:rPr>
              <a:t>	</a:t>
            </a:r>
            <a:r>
              <a:rPr sz="2750" spc="-15" dirty="0">
                <a:latin typeface="Times New Roman" panose="02020603050405020304"/>
                <a:cs typeface="Times New Roman" panose="02020603050405020304"/>
              </a:rPr>
              <a:t>t</a:t>
            </a:r>
            <a:r>
              <a:rPr sz="2750" spc="10" dirty="0">
                <a:latin typeface="Times New Roman" panose="02020603050405020304"/>
                <a:cs typeface="Times New Roman" panose="02020603050405020304"/>
              </a:rPr>
              <a:t>o</a:t>
            </a:r>
            <a:r>
              <a:rPr sz="2750" dirty="0">
                <a:latin typeface="Times New Roman" panose="02020603050405020304"/>
                <a:cs typeface="Times New Roman" panose="02020603050405020304"/>
              </a:rPr>
              <a:t>	</a:t>
            </a:r>
            <a:r>
              <a:rPr sz="2750" spc="20" dirty="0">
                <a:latin typeface="Times New Roman" panose="02020603050405020304"/>
                <a:cs typeface="Times New Roman" panose="02020603050405020304"/>
              </a:rPr>
              <a:t>M</a:t>
            </a:r>
            <a:r>
              <a:rPr sz="2750" spc="50" dirty="0">
                <a:latin typeface="Times New Roman" panose="02020603050405020304"/>
                <a:cs typeface="Times New Roman" panose="02020603050405020304"/>
              </a:rPr>
              <a:t>e</a:t>
            </a:r>
            <a:r>
              <a:rPr sz="2750" spc="-25" dirty="0">
                <a:latin typeface="Times New Roman" panose="02020603050405020304"/>
                <a:cs typeface="Times New Roman" panose="02020603050405020304"/>
              </a:rPr>
              <a:t>e</a:t>
            </a:r>
            <a:r>
              <a:rPr sz="2750" spc="5" dirty="0">
                <a:latin typeface="Times New Roman" panose="02020603050405020304"/>
                <a:cs typeface="Times New Roman" panose="02020603050405020304"/>
              </a:rPr>
              <a:t>t</a:t>
            </a:r>
            <a:r>
              <a:rPr sz="2750" dirty="0">
                <a:latin typeface="Times New Roman" panose="02020603050405020304"/>
                <a:cs typeface="Times New Roman" panose="02020603050405020304"/>
              </a:rPr>
              <a:t>	</a:t>
            </a:r>
            <a:r>
              <a:rPr sz="2750" spc="-20" dirty="0">
                <a:latin typeface="Times New Roman" panose="02020603050405020304"/>
                <a:cs typeface="Times New Roman" panose="02020603050405020304"/>
              </a:rPr>
              <a:t>t</a:t>
            </a:r>
            <a:r>
              <a:rPr sz="2750" spc="45" dirty="0">
                <a:latin typeface="Times New Roman" panose="02020603050405020304"/>
                <a:cs typeface="Times New Roman" panose="02020603050405020304"/>
              </a:rPr>
              <a:t>h</a:t>
            </a:r>
            <a:r>
              <a:rPr sz="2750" spc="10" dirty="0">
                <a:latin typeface="Times New Roman" panose="02020603050405020304"/>
                <a:cs typeface="Times New Roman" panose="02020603050405020304"/>
              </a:rPr>
              <a:t>e</a:t>
            </a:r>
            <a:r>
              <a:rPr sz="2750" dirty="0">
                <a:latin typeface="Times New Roman" panose="02020603050405020304"/>
                <a:cs typeface="Times New Roman" panose="02020603050405020304"/>
              </a:rPr>
              <a:t>	</a:t>
            </a:r>
            <a:r>
              <a:rPr sz="2750" spc="35" dirty="0">
                <a:latin typeface="Times New Roman" panose="02020603050405020304"/>
                <a:cs typeface="Times New Roman" panose="02020603050405020304"/>
              </a:rPr>
              <a:t>R</a:t>
            </a:r>
            <a:r>
              <a:rPr sz="2750" spc="-25" dirty="0">
                <a:latin typeface="Times New Roman" panose="02020603050405020304"/>
                <a:cs typeface="Times New Roman" panose="02020603050405020304"/>
              </a:rPr>
              <a:t>e</a:t>
            </a:r>
            <a:r>
              <a:rPr sz="2750" spc="45" dirty="0">
                <a:latin typeface="Times New Roman" panose="02020603050405020304"/>
                <a:cs typeface="Times New Roman" panose="02020603050405020304"/>
              </a:rPr>
              <a:t>qu</a:t>
            </a:r>
            <a:r>
              <a:rPr sz="2750" spc="-20" dirty="0">
                <a:latin typeface="Times New Roman" panose="02020603050405020304"/>
                <a:cs typeface="Times New Roman" panose="02020603050405020304"/>
              </a:rPr>
              <a:t>i</a:t>
            </a:r>
            <a:r>
              <a:rPr sz="2750" spc="55" dirty="0">
                <a:latin typeface="Times New Roman" panose="02020603050405020304"/>
                <a:cs typeface="Times New Roman" panose="02020603050405020304"/>
              </a:rPr>
              <a:t>r</a:t>
            </a:r>
            <a:r>
              <a:rPr sz="2750" spc="-25" dirty="0">
                <a:latin typeface="Times New Roman" panose="02020603050405020304"/>
                <a:cs typeface="Times New Roman" panose="02020603050405020304"/>
              </a:rPr>
              <a:t>e</a:t>
            </a:r>
            <a:r>
              <a:rPr sz="2750" spc="30" dirty="0">
                <a:latin typeface="Times New Roman" panose="02020603050405020304"/>
                <a:cs typeface="Times New Roman" panose="02020603050405020304"/>
              </a:rPr>
              <a:t>m</a:t>
            </a:r>
            <a:r>
              <a:rPr sz="2750" spc="50" dirty="0">
                <a:latin typeface="Times New Roman" panose="02020603050405020304"/>
                <a:cs typeface="Times New Roman" panose="02020603050405020304"/>
              </a:rPr>
              <a:t>e</a:t>
            </a:r>
            <a:r>
              <a:rPr sz="2750" spc="-30" dirty="0">
                <a:latin typeface="Times New Roman" panose="02020603050405020304"/>
                <a:cs typeface="Times New Roman" panose="02020603050405020304"/>
              </a:rPr>
              <a:t>n</a:t>
            </a:r>
            <a:r>
              <a:rPr sz="2750" spc="55" dirty="0">
                <a:latin typeface="Times New Roman" panose="02020603050405020304"/>
                <a:cs typeface="Times New Roman" panose="02020603050405020304"/>
              </a:rPr>
              <a:t>t</a:t>
            </a:r>
            <a:r>
              <a:rPr sz="2750" spc="10" dirty="0">
                <a:latin typeface="Times New Roman" panose="02020603050405020304"/>
                <a:cs typeface="Times New Roman" panose="02020603050405020304"/>
              </a:rPr>
              <a:t>s</a:t>
            </a:r>
            <a:r>
              <a:rPr sz="2750" dirty="0">
                <a:latin typeface="Times New Roman" panose="02020603050405020304"/>
                <a:cs typeface="Times New Roman" panose="02020603050405020304"/>
              </a:rPr>
              <a:t>	</a:t>
            </a:r>
            <a:r>
              <a:rPr sz="2750" spc="45" dirty="0">
                <a:latin typeface="Times New Roman" panose="02020603050405020304"/>
                <a:cs typeface="Times New Roman" panose="02020603050405020304"/>
              </a:rPr>
              <a:t>o</a:t>
            </a:r>
            <a:r>
              <a:rPr sz="2750" spc="5" dirty="0">
                <a:latin typeface="Times New Roman" panose="02020603050405020304"/>
                <a:cs typeface="Times New Roman" panose="02020603050405020304"/>
              </a:rPr>
              <a:t>f</a:t>
            </a:r>
            <a:r>
              <a:rPr sz="2750" dirty="0">
                <a:latin typeface="Times New Roman" panose="02020603050405020304"/>
                <a:cs typeface="Times New Roman" panose="02020603050405020304"/>
              </a:rPr>
              <a:t>	</a:t>
            </a:r>
            <a:r>
              <a:rPr sz="2750" spc="-270" dirty="0">
                <a:latin typeface="Times New Roman" panose="02020603050405020304"/>
                <a:cs typeface="Times New Roman" panose="02020603050405020304"/>
              </a:rPr>
              <a:t>V</a:t>
            </a:r>
            <a:r>
              <a:rPr sz="2750" spc="-25" dirty="0">
                <a:latin typeface="Times New Roman" panose="02020603050405020304"/>
                <a:cs typeface="Times New Roman" panose="02020603050405020304"/>
              </a:rPr>
              <a:t>a</a:t>
            </a:r>
            <a:r>
              <a:rPr sz="2750" spc="50" dirty="0">
                <a:latin typeface="Times New Roman" panose="02020603050405020304"/>
                <a:cs typeface="Times New Roman" panose="02020603050405020304"/>
              </a:rPr>
              <a:t>r</a:t>
            </a:r>
            <a:r>
              <a:rPr sz="2750" spc="-20" dirty="0">
                <a:latin typeface="Times New Roman" panose="02020603050405020304"/>
                <a:cs typeface="Times New Roman" panose="02020603050405020304"/>
              </a:rPr>
              <a:t>i</a:t>
            </a:r>
            <a:r>
              <a:rPr sz="2750" spc="40" dirty="0">
                <a:latin typeface="Times New Roman" panose="02020603050405020304"/>
                <a:cs typeface="Times New Roman" panose="02020603050405020304"/>
              </a:rPr>
              <a:t>ou</a:t>
            </a:r>
            <a:r>
              <a:rPr sz="2750" spc="5" dirty="0">
                <a:latin typeface="Times New Roman" panose="02020603050405020304"/>
                <a:cs typeface="Times New Roman" panose="02020603050405020304"/>
              </a:rPr>
              <a:t>s  </a:t>
            </a:r>
            <a:r>
              <a:rPr sz="2750" spc="15" dirty="0">
                <a:latin typeface="Times New Roman" panose="02020603050405020304"/>
                <a:cs typeface="Times New Roman" panose="02020603050405020304"/>
              </a:rPr>
              <a:t>User</a:t>
            </a:r>
            <a:r>
              <a:rPr sz="2750" spc="25" dirty="0">
                <a:latin typeface="Times New Roman" panose="02020603050405020304"/>
                <a:cs typeface="Times New Roman" panose="02020603050405020304"/>
              </a:rPr>
              <a:t> Groups</a:t>
            </a:r>
            <a:endParaRPr sz="2750">
              <a:latin typeface="Times New Roman" panose="02020603050405020304"/>
              <a:cs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p:txBody>
      </p:sp>
      <p:sp>
        <p:nvSpPr>
          <p:cNvPr id="6" name="object 6"/>
          <p:cNvSpPr txBox="1">
            <a:spLocks noGrp="1"/>
          </p:cNvSpPr>
          <p:nvPr>
            <p:ph type="title"/>
          </p:nvPr>
        </p:nvSpPr>
        <p:spPr>
          <a:xfrm>
            <a:off x="152400" y="841057"/>
            <a:ext cx="9051290" cy="517525"/>
          </a:xfrm>
          <a:prstGeom prst="rect">
            <a:avLst/>
          </a:prstGeom>
        </p:spPr>
        <p:txBody>
          <a:bodyPr vert="horz" wrap="square" lIns="0" tIns="15875" rIns="0" bIns="0" rtlCol="0">
            <a:spAutoFit/>
          </a:bodyPr>
          <a:lstStyle/>
          <a:p>
            <a:pPr marL="12700">
              <a:lnSpc>
                <a:spcPct val="100000"/>
              </a:lnSpc>
              <a:spcBef>
                <a:spcPts val="125"/>
              </a:spcBef>
            </a:pPr>
            <a:r>
              <a:rPr u="none" spc="-45" dirty="0"/>
              <a:t>Y</a:t>
            </a:r>
            <a:r>
              <a:rPr u="none" spc="5" dirty="0"/>
              <a:t>O</a:t>
            </a:r>
            <a:r>
              <a:rPr u="none" spc="20" dirty="0"/>
              <a:t>U</a:t>
            </a:r>
            <a:r>
              <a:rPr u="none" spc="15" dirty="0"/>
              <a:t>R</a:t>
            </a:r>
            <a:r>
              <a:rPr u="none" spc="-10" dirty="0"/>
              <a:t> </a:t>
            </a:r>
            <a:r>
              <a:rPr u="none" spc="15" dirty="0"/>
              <a:t>S</a:t>
            </a:r>
            <a:r>
              <a:rPr u="none" spc="5" dirty="0"/>
              <a:t>O</a:t>
            </a:r>
            <a:r>
              <a:rPr u="none" spc="-10" dirty="0"/>
              <a:t>L</a:t>
            </a:r>
            <a:r>
              <a:rPr u="none" spc="50" dirty="0"/>
              <a:t>U</a:t>
            </a:r>
            <a:r>
              <a:rPr u="none" spc="-40" dirty="0"/>
              <a:t>T</a:t>
            </a:r>
            <a:r>
              <a:rPr u="none" spc="-40" dirty="0"/>
              <a:t>I</a:t>
            </a:r>
            <a:r>
              <a:rPr u="none" spc="5" dirty="0"/>
              <a:t>O</a:t>
            </a:r>
            <a:r>
              <a:rPr u="none" spc="275" dirty="0"/>
              <a:t>N</a:t>
            </a:r>
            <a:r>
              <a:rPr u="none" spc="-35" dirty="0"/>
              <a:t>A</a:t>
            </a:r>
            <a:r>
              <a:rPr u="none" spc="-10" dirty="0"/>
              <a:t>N</a:t>
            </a:r>
            <a:r>
              <a:rPr u="none" spc="15" dirty="0"/>
              <a:t>D</a:t>
            </a:r>
            <a:r>
              <a:rPr u="none" spc="15" dirty="0"/>
              <a:t> </a:t>
            </a:r>
            <a:r>
              <a:rPr u="none" spc="-35" dirty="0"/>
              <a:t>I</a:t>
            </a:r>
            <a:r>
              <a:rPr u="none" spc="-45" dirty="0"/>
              <a:t>T</a:t>
            </a:r>
            <a:r>
              <a:rPr u="none" spc="10" dirty="0"/>
              <a:t>S</a:t>
            </a:r>
            <a:r>
              <a:rPr u="none" spc="-15" dirty="0"/>
              <a:t> </a:t>
            </a:r>
            <a:r>
              <a:rPr u="none" spc="-715" dirty="0"/>
              <a:t>V</a:t>
            </a:r>
            <a:r>
              <a:rPr u="none" spc="-40" dirty="0"/>
              <a:t>A</a:t>
            </a:r>
            <a:r>
              <a:rPr u="none" spc="-5" dirty="0"/>
              <a:t>L</a:t>
            </a:r>
            <a:r>
              <a:rPr u="none" spc="45" dirty="0"/>
              <a:t>U</a:t>
            </a:r>
            <a:r>
              <a:rPr u="none" spc="15" dirty="0"/>
              <a:t>E</a:t>
            </a:r>
            <a:r>
              <a:rPr u="none" spc="-85" dirty="0"/>
              <a:t> </a:t>
            </a:r>
            <a:r>
              <a:rPr u="none" spc="-25" dirty="0"/>
              <a:t>P</a:t>
            </a:r>
            <a:r>
              <a:rPr u="none" spc="-35" dirty="0"/>
              <a:t>R</a:t>
            </a:r>
            <a:r>
              <a:rPr u="none" spc="10" dirty="0"/>
              <a:t>O</a:t>
            </a:r>
            <a:r>
              <a:rPr u="none" spc="-25" dirty="0"/>
              <a:t>P</a:t>
            </a:r>
            <a:r>
              <a:rPr u="none" spc="5" dirty="0"/>
              <a:t>O</a:t>
            </a:r>
            <a:r>
              <a:rPr u="none" spc="15" dirty="0"/>
              <a:t>S</a:t>
            </a:r>
            <a:r>
              <a:rPr u="none" spc="-40" dirty="0"/>
              <a:t>I</a:t>
            </a:r>
            <a:r>
              <a:rPr u="none" spc="-40" dirty="0"/>
              <a:t>T</a:t>
            </a:r>
            <a:r>
              <a:rPr u="none" spc="-40" dirty="0"/>
              <a:t>I</a:t>
            </a:r>
            <a:r>
              <a:rPr u="none" spc="5" dirty="0"/>
              <a:t>O</a:t>
            </a:r>
            <a:r>
              <a:rPr u="none" spc="15" dirty="0"/>
              <a:t>N</a:t>
            </a:r>
            <a:endParaRPr u="none" spc="15" dirty="0"/>
          </a:p>
        </p:txBody>
      </p:sp>
      <p:sp>
        <p:nvSpPr>
          <p:cNvPr id="7" name="object 7"/>
          <p:cNvSpPr txBox="1"/>
          <p:nvPr/>
        </p:nvSpPr>
        <p:spPr>
          <a:xfrm>
            <a:off x="9206230" y="6154420"/>
            <a:ext cx="85725" cy="163195"/>
          </a:xfrm>
          <a:prstGeom prst="rect">
            <a:avLst/>
          </a:prstGeom>
        </p:spPr>
        <p:txBody>
          <a:bodyPr vert="horz" wrap="square" lIns="0" tIns="12700" rIns="0" bIns="0" rtlCol="0">
            <a:spAutoFit/>
          </a:bodyPr>
          <a:lstStyle/>
          <a:p>
            <a:pPr marL="12700">
              <a:lnSpc>
                <a:spcPct val="100000"/>
              </a:lnSpc>
              <a:spcBef>
                <a:spcPts val="100"/>
              </a:spcBef>
            </a:pPr>
            <a:r>
              <a:rPr sz="900" dirty="0">
                <a:solidFill>
                  <a:srgbClr val="90C225"/>
                </a:solidFill>
                <a:latin typeface="Trebuchet MS" panose="020B0603020202020204"/>
                <a:cs typeface="Trebuchet MS" panose="020B0603020202020204"/>
              </a:rPr>
              <a:t>7</a:t>
            </a:r>
            <a:endParaRPr sz="900">
              <a:latin typeface="Trebuchet MS" panose="020B0603020202020204"/>
              <a:cs typeface="Trebuchet MS" panose="020B0603020202020204"/>
            </a:endParaRPr>
          </a:p>
        </p:txBody>
      </p:sp>
      <p:pic>
        <p:nvPicPr>
          <p:cNvPr id="8" name="object 8"/>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3129279" y="1706308"/>
            <a:ext cx="6245860" cy="4422775"/>
          </a:xfrm>
          <a:prstGeom prst="rect">
            <a:avLst/>
          </a:prstGeom>
        </p:spPr>
        <p:txBody>
          <a:bodyPr vert="horz" wrap="square" lIns="0" tIns="16510" rIns="0" bIns="0" rtlCol="0">
            <a:spAutoFit/>
          </a:bodyPr>
          <a:lstStyle/>
          <a:p>
            <a:pPr marL="12700" marR="5080" algn="just">
              <a:lnSpc>
                <a:spcPct val="150000"/>
              </a:lnSpc>
              <a:spcBef>
                <a:spcPts val="130"/>
              </a:spcBef>
            </a:pPr>
            <a:r>
              <a:rPr sz="2400" spc="-5" dirty="0">
                <a:latin typeface="Times New Roman" panose="02020603050405020304"/>
                <a:cs typeface="Times New Roman" panose="02020603050405020304"/>
              </a:rPr>
              <a:t>Our solution </a:t>
            </a:r>
            <a:r>
              <a:rPr sz="2400" spc="5" dirty="0">
                <a:latin typeface="Times New Roman" panose="02020603050405020304"/>
                <a:cs typeface="Times New Roman" panose="02020603050405020304"/>
              </a:rPr>
              <a:t>for </a:t>
            </a:r>
            <a:r>
              <a:rPr sz="2400" dirty="0">
                <a:latin typeface="Times New Roman" panose="02020603050405020304"/>
                <a:cs typeface="Times New Roman" panose="02020603050405020304"/>
              </a:rPr>
              <a:t>the </a:t>
            </a:r>
            <a:r>
              <a:rPr sz="2400" spc="-5" dirty="0">
                <a:latin typeface="Times New Roman" panose="02020603050405020304"/>
                <a:cs typeface="Times New Roman" panose="02020603050405020304"/>
              </a:rPr>
              <a:t>keylogger </a:t>
            </a:r>
            <a:r>
              <a:rPr sz="2400" spc="-10" dirty="0">
                <a:latin typeface="Times New Roman" panose="02020603050405020304"/>
                <a:cs typeface="Times New Roman" panose="02020603050405020304"/>
              </a:rPr>
              <a:t>and </a:t>
            </a:r>
            <a:r>
              <a:rPr sz="2400" spc="-5" dirty="0">
                <a:latin typeface="Times New Roman" panose="02020603050405020304"/>
                <a:cs typeface="Times New Roman" panose="02020603050405020304"/>
              </a:rPr>
              <a:t>security project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involves</a:t>
            </a:r>
            <a:r>
              <a:rPr sz="2400" dirty="0">
                <a:latin typeface="Times New Roman" panose="02020603050405020304"/>
                <a:cs typeface="Times New Roman" panose="02020603050405020304"/>
              </a:rPr>
              <a:t> the</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development</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of</a:t>
            </a:r>
            <a:r>
              <a:rPr sz="2400" dirty="0">
                <a:latin typeface="Times New Roman" panose="02020603050405020304"/>
                <a:cs typeface="Times New Roman" panose="02020603050405020304"/>
              </a:rPr>
              <a:t> a</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sophisticated </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software</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application</a:t>
            </a:r>
            <a:r>
              <a:rPr sz="2400" dirty="0">
                <a:latin typeface="Times New Roman" panose="02020603050405020304"/>
                <a:cs typeface="Times New Roman" panose="02020603050405020304"/>
              </a:rPr>
              <a:t> designed</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to</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discreetly</a:t>
            </a:r>
            <a:r>
              <a:rPr sz="2400" dirty="0">
                <a:latin typeface="Times New Roman" panose="02020603050405020304"/>
                <a:cs typeface="Times New Roman" panose="02020603050405020304"/>
              </a:rPr>
              <a:t> log </a:t>
            </a:r>
            <a:r>
              <a:rPr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keystrokes</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on</a:t>
            </a:r>
            <a:r>
              <a:rPr sz="2400" dirty="0">
                <a:latin typeface="Times New Roman" panose="02020603050405020304"/>
                <a:cs typeface="Times New Roman" panose="02020603050405020304"/>
              </a:rPr>
              <a:t> a</a:t>
            </a:r>
            <a:r>
              <a:rPr sz="2400" spc="5" dirty="0">
                <a:latin typeface="Times New Roman" panose="02020603050405020304"/>
                <a:cs typeface="Times New Roman" panose="02020603050405020304"/>
              </a:rPr>
              <a:t> </a:t>
            </a:r>
            <a:r>
              <a:rPr sz="2400" spc="-15" dirty="0">
                <a:latin typeface="Times New Roman" panose="02020603050405020304"/>
                <a:cs typeface="Times New Roman" panose="02020603050405020304"/>
              </a:rPr>
              <a:t>target</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system</a:t>
            </a:r>
            <a:r>
              <a:rPr sz="2400" dirty="0">
                <a:latin typeface="Times New Roman" panose="02020603050405020304"/>
                <a:cs typeface="Times New Roman" panose="02020603050405020304"/>
              </a:rPr>
              <a:t> while </a:t>
            </a:r>
            <a:r>
              <a:rPr sz="2400" spc="-5" dirty="0">
                <a:latin typeface="Times New Roman" panose="02020603050405020304"/>
                <a:cs typeface="Times New Roman" panose="02020603050405020304"/>
              </a:rPr>
              <a:t>prioritizing </a:t>
            </a:r>
            <a:r>
              <a:rPr sz="240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security </a:t>
            </a:r>
            <a:r>
              <a:rPr sz="2400" spc="-5" dirty="0">
                <a:latin typeface="Times New Roman" panose="02020603050405020304"/>
                <a:cs typeface="Times New Roman" panose="02020603050405020304"/>
              </a:rPr>
              <a:t>and </a:t>
            </a:r>
            <a:r>
              <a:rPr sz="2400" spc="-25" dirty="0">
                <a:latin typeface="Times New Roman" panose="02020603050405020304"/>
                <a:cs typeface="Times New Roman" panose="02020603050405020304"/>
              </a:rPr>
              <a:t>privacy. </a:t>
            </a:r>
            <a:r>
              <a:rPr sz="2400" spc="10" dirty="0">
                <a:latin typeface="Times New Roman" panose="02020603050405020304"/>
                <a:cs typeface="Times New Roman" panose="02020603050405020304"/>
              </a:rPr>
              <a:t>The </a:t>
            </a:r>
            <a:r>
              <a:rPr sz="2400" spc="-5" dirty="0">
                <a:latin typeface="Times New Roman" panose="02020603050405020304"/>
                <a:cs typeface="Times New Roman" panose="02020603050405020304"/>
              </a:rPr>
              <a:t>keylogger </a:t>
            </a:r>
            <a:r>
              <a:rPr sz="2400" dirty="0">
                <a:latin typeface="Times New Roman" panose="02020603050405020304"/>
                <a:cs typeface="Times New Roman" panose="02020603050405020304"/>
              </a:rPr>
              <a:t>will operate </a:t>
            </a:r>
            <a:r>
              <a:rPr sz="2400" spc="5" dirty="0">
                <a:latin typeface="Times New Roman" panose="02020603050405020304"/>
                <a:cs typeface="Times New Roman" panose="02020603050405020304"/>
              </a:rPr>
              <a:t> </a:t>
            </a:r>
            <a:r>
              <a:rPr sz="2400" spc="-20" dirty="0">
                <a:latin typeface="Times New Roman" panose="02020603050405020304"/>
                <a:cs typeface="Times New Roman" panose="02020603050405020304"/>
              </a:rPr>
              <a:t>covertly, </a:t>
            </a:r>
            <a:r>
              <a:rPr sz="2400" dirty="0">
                <a:latin typeface="Times New Roman" panose="02020603050405020304"/>
                <a:cs typeface="Times New Roman" panose="02020603050405020304"/>
              </a:rPr>
              <a:t>capturing </a:t>
            </a:r>
            <a:r>
              <a:rPr sz="2400" spc="-5" dirty="0">
                <a:latin typeface="Times New Roman" panose="02020603050405020304"/>
                <a:cs typeface="Times New Roman" panose="02020603050405020304"/>
              </a:rPr>
              <a:t>all keyboard </a:t>
            </a:r>
            <a:r>
              <a:rPr sz="2400" dirty="0">
                <a:latin typeface="Times New Roman" panose="02020603050405020304"/>
                <a:cs typeface="Times New Roman" panose="02020603050405020304"/>
              </a:rPr>
              <a:t>inputs without the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user's knowledge, </a:t>
            </a:r>
            <a:r>
              <a:rPr sz="2400" spc="-10" dirty="0">
                <a:latin typeface="Times New Roman" panose="02020603050405020304"/>
                <a:cs typeface="Times New Roman" panose="02020603050405020304"/>
              </a:rPr>
              <a:t>and </a:t>
            </a:r>
            <a:r>
              <a:rPr sz="2400" dirty="0">
                <a:latin typeface="Times New Roman" panose="02020603050405020304"/>
                <a:cs typeface="Times New Roman" panose="02020603050405020304"/>
              </a:rPr>
              <a:t>securely storing the </a:t>
            </a:r>
            <a:r>
              <a:rPr sz="2400" spc="-5" dirty="0">
                <a:latin typeface="Times New Roman" panose="02020603050405020304"/>
                <a:cs typeface="Times New Roman" panose="02020603050405020304"/>
              </a:rPr>
              <a:t>logged </a:t>
            </a:r>
            <a:r>
              <a:rPr sz="240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data</a:t>
            </a:r>
            <a:endParaRPr sz="240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417" y="79437"/>
            <a:ext cx="3987165" cy="631825"/>
          </a:xfrm>
          <a:prstGeom prst="rect">
            <a:avLst/>
          </a:prstGeom>
        </p:spPr>
        <p:txBody>
          <a:bodyPr vert="horz" wrap="square" lIns="0" tIns="16510" rIns="0" bIns="0" rtlCol="0">
            <a:spAutoFit/>
          </a:bodyPr>
          <a:lstStyle/>
          <a:p>
            <a:pPr marL="12700">
              <a:lnSpc>
                <a:spcPct val="100000"/>
              </a:lnSpc>
              <a:spcBef>
                <a:spcPts val="130"/>
              </a:spcBef>
            </a:pPr>
            <a:r>
              <a:rPr sz="4000" u="none" spc="-95" dirty="0"/>
              <a:t>Value</a:t>
            </a:r>
            <a:r>
              <a:rPr sz="4000" u="none" spc="-125" dirty="0"/>
              <a:t> </a:t>
            </a:r>
            <a:r>
              <a:rPr sz="4000" u="none" dirty="0"/>
              <a:t>proposition</a:t>
            </a:r>
            <a:r>
              <a:rPr lang="en-US" sz="4000" u="none" dirty="0"/>
              <a:t>:</a:t>
            </a:r>
            <a:endParaRPr lang="en-US" sz="4000" u="none" dirty="0"/>
          </a:p>
        </p:txBody>
      </p:sp>
      <p:sp>
        <p:nvSpPr>
          <p:cNvPr id="3" name="object 3"/>
          <p:cNvSpPr txBox="1"/>
          <p:nvPr/>
        </p:nvSpPr>
        <p:spPr>
          <a:xfrm>
            <a:off x="4544059" y="1742503"/>
            <a:ext cx="3330575" cy="266065"/>
          </a:xfrm>
          <a:prstGeom prst="rect">
            <a:avLst/>
          </a:prstGeom>
        </p:spPr>
        <p:txBody>
          <a:bodyPr vert="horz" wrap="square" lIns="0" tIns="15875" rIns="0" bIns="0" rtlCol="0">
            <a:spAutoFit/>
          </a:bodyPr>
          <a:lstStyle/>
          <a:p>
            <a:pPr marL="12700">
              <a:lnSpc>
                <a:spcPct val="100000"/>
              </a:lnSpc>
              <a:spcBef>
                <a:spcPts val="125"/>
              </a:spcBef>
            </a:pPr>
            <a:r>
              <a:rPr sz="1550" spc="15" dirty="0">
                <a:latin typeface="Times New Roman" panose="02020603050405020304"/>
                <a:cs typeface="Times New Roman" panose="02020603050405020304"/>
              </a:rPr>
              <a:t>organizations</a:t>
            </a:r>
            <a:r>
              <a:rPr sz="1550" spc="415" dirty="0">
                <a:latin typeface="Times New Roman" panose="02020603050405020304"/>
                <a:cs typeface="Times New Roman" panose="02020603050405020304"/>
              </a:rPr>
              <a:t> </a:t>
            </a:r>
            <a:r>
              <a:rPr sz="1550" spc="25" dirty="0">
                <a:latin typeface="Times New Roman" panose="02020603050405020304"/>
                <a:cs typeface="Times New Roman" panose="02020603050405020304"/>
              </a:rPr>
              <a:t>about</a:t>
            </a:r>
            <a:r>
              <a:rPr sz="1550" spc="390"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the</a:t>
            </a:r>
            <a:r>
              <a:rPr sz="1550" spc="405"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potential </a:t>
            </a:r>
            <a:r>
              <a:rPr sz="1550" spc="30"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risks</a:t>
            </a:r>
            <a:endParaRPr sz="1550">
              <a:latin typeface="Times New Roman" panose="02020603050405020304"/>
              <a:cs typeface="Times New Roman" panose="02020603050405020304"/>
            </a:endParaRPr>
          </a:p>
        </p:txBody>
      </p:sp>
      <p:sp>
        <p:nvSpPr>
          <p:cNvPr id="4" name="object 4"/>
          <p:cNvSpPr txBox="1"/>
          <p:nvPr/>
        </p:nvSpPr>
        <p:spPr>
          <a:xfrm>
            <a:off x="8569706" y="1742503"/>
            <a:ext cx="812800" cy="266065"/>
          </a:xfrm>
          <a:prstGeom prst="rect">
            <a:avLst/>
          </a:prstGeom>
        </p:spPr>
        <p:txBody>
          <a:bodyPr vert="horz" wrap="square" lIns="0" tIns="15875" rIns="0" bIns="0" rtlCol="0">
            <a:spAutoFit/>
          </a:bodyPr>
          <a:lstStyle/>
          <a:p>
            <a:pPr marL="12700">
              <a:lnSpc>
                <a:spcPct val="100000"/>
              </a:lnSpc>
              <a:spcBef>
                <a:spcPts val="125"/>
              </a:spcBef>
            </a:pPr>
            <a:r>
              <a:rPr sz="1550" spc="15" dirty="0">
                <a:latin typeface="Times New Roman" panose="02020603050405020304"/>
                <a:cs typeface="Times New Roman" panose="02020603050405020304"/>
              </a:rPr>
              <a:t>posed</a:t>
            </a:r>
            <a:r>
              <a:rPr sz="1550" spc="370" dirty="0">
                <a:latin typeface="Times New Roman" panose="02020603050405020304"/>
                <a:cs typeface="Times New Roman" panose="02020603050405020304"/>
              </a:rPr>
              <a:t> </a:t>
            </a:r>
            <a:r>
              <a:rPr sz="1550" spc="45" dirty="0">
                <a:latin typeface="Times New Roman" panose="02020603050405020304"/>
                <a:cs typeface="Times New Roman" panose="02020603050405020304"/>
              </a:rPr>
              <a:t>by</a:t>
            </a:r>
            <a:endParaRPr sz="1550">
              <a:latin typeface="Times New Roman" panose="02020603050405020304"/>
              <a:cs typeface="Times New Roman" panose="02020603050405020304"/>
            </a:endParaRPr>
          </a:p>
        </p:txBody>
      </p:sp>
      <p:sp>
        <p:nvSpPr>
          <p:cNvPr id="5" name="object 5"/>
          <p:cNvSpPr txBox="1"/>
          <p:nvPr/>
        </p:nvSpPr>
        <p:spPr>
          <a:xfrm>
            <a:off x="231457" y="1150874"/>
            <a:ext cx="4130040" cy="1219835"/>
          </a:xfrm>
          <a:prstGeom prst="rect">
            <a:avLst/>
          </a:prstGeom>
        </p:spPr>
        <p:txBody>
          <a:bodyPr vert="horz" wrap="square" lIns="0" tIns="16510" rIns="0" bIns="0" rtlCol="0">
            <a:spAutoFit/>
          </a:bodyPr>
          <a:lstStyle/>
          <a:p>
            <a:pPr marL="12700">
              <a:lnSpc>
                <a:spcPct val="100000"/>
              </a:lnSpc>
              <a:spcBef>
                <a:spcPts val="130"/>
              </a:spcBef>
            </a:pPr>
            <a:r>
              <a:rPr sz="2750" b="1" spc="15" dirty="0">
                <a:latin typeface="Trebuchet MS" panose="020B0603020202020204"/>
                <a:cs typeface="Trebuchet MS" panose="020B0603020202020204"/>
              </a:rPr>
              <a:t>1</a:t>
            </a:r>
            <a:r>
              <a:rPr sz="2750" b="1" spc="15" dirty="0">
                <a:latin typeface="Times New Roman" panose="02020603050405020304"/>
                <a:cs typeface="Times New Roman" panose="02020603050405020304"/>
              </a:rPr>
              <a:t>.</a:t>
            </a:r>
            <a:r>
              <a:rPr sz="2750" b="1" spc="5" dirty="0">
                <a:latin typeface="Times New Roman" panose="02020603050405020304"/>
                <a:cs typeface="Times New Roman" panose="02020603050405020304"/>
              </a:rPr>
              <a:t> </a:t>
            </a:r>
            <a:r>
              <a:rPr sz="2000" b="1" u="heavy" spc="-5" dirty="0">
                <a:uFill>
                  <a:solidFill>
                    <a:srgbClr val="000000"/>
                  </a:solidFill>
                </a:uFill>
                <a:latin typeface="Times New Roman" panose="02020603050405020304"/>
                <a:cs typeface="Times New Roman" panose="02020603050405020304"/>
              </a:rPr>
              <a:t>Enhanced</a:t>
            </a:r>
            <a:r>
              <a:rPr sz="2000" b="1" u="heavy" spc="5" dirty="0">
                <a:uFill>
                  <a:solidFill>
                    <a:srgbClr val="000000"/>
                  </a:solidFill>
                </a:uFill>
                <a:latin typeface="Times New Roman" panose="02020603050405020304"/>
                <a:cs typeface="Times New Roman" panose="02020603050405020304"/>
              </a:rPr>
              <a:t> </a:t>
            </a:r>
            <a:r>
              <a:rPr sz="2000" b="1" u="heavy" spc="-5" dirty="0">
                <a:uFill>
                  <a:solidFill>
                    <a:srgbClr val="000000"/>
                  </a:solidFill>
                </a:uFill>
                <a:latin typeface="Times New Roman" panose="02020603050405020304"/>
                <a:cs typeface="Times New Roman" panose="02020603050405020304"/>
              </a:rPr>
              <a:t>Security</a:t>
            </a:r>
            <a:r>
              <a:rPr sz="2000" b="1" u="heavy" spc="-120" dirty="0">
                <a:uFill>
                  <a:solidFill>
                    <a:srgbClr val="000000"/>
                  </a:solidFill>
                </a:uFill>
                <a:latin typeface="Times New Roman" panose="02020603050405020304"/>
                <a:cs typeface="Times New Roman" panose="02020603050405020304"/>
              </a:rPr>
              <a:t> </a:t>
            </a:r>
            <a:r>
              <a:rPr sz="2000" b="1" u="heavy" spc="-20" dirty="0">
                <a:uFill>
                  <a:solidFill>
                    <a:srgbClr val="000000"/>
                  </a:solidFill>
                </a:uFill>
                <a:latin typeface="Times New Roman" panose="02020603050405020304"/>
                <a:cs typeface="Times New Roman" panose="02020603050405020304"/>
              </a:rPr>
              <a:t>Awareness</a:t>
            </a:r>
            <a:r>
              <a:rPr sz="1800" b="1" u="heavy" spc="-20" dirty="0">
                <a:uFill>
                  <a:solidFill>
                    <a:srgbClr val="000000"/>
                  </a:solidFill>
                </a:uFill>
                <a:latin typeface="Times New Roman" panose="02020603050405020304"/>
                <a:cs typeface="Times New Roman" panose="02020603050405020304"/>
              </a:rPr>
              <a:t>:</a:t>
            </a:r>
            <a:endParaRPr sz="1800">
              <a:latin typeface="Times New Roman" panose="02020603050405020304"/>
              <a:cs typeface="Times New Roman" panose="02020603050405020304"/>
            </a:endParaRPr>
          </a:p>
          <a:p>
            <a:pPr marL="298450" indent="-285750">
              <a:lnSpc>
                <a:spcPct val="100000"/>
              </a:lnSpc>
              <a:spcBef>
                <a:spcPts val="1355"/>
              </a:spcBef>
              <a:buFont typeface="Arial MT"/>
              <a:buChar char="•"/>
              <a:tabLst>
                <a:tab pos="297815" algn="l"/>
                <a:tab pos="298450" algn="l"/>
              </a:tabLst>
            </a:pPr>
            <a:r>
              <a:rPr sz="1550" b="1" spc="20" dirty="0">
                <a:latin typeface="Times New Roman" panose="02020603050405020304"/>
                <a:cs typeface="Times New Roman" panose="02020603050405020304"/>
              </a:rPr>
              <a:t>Understanding</a:t>
            </a:r>
            <a:r>
              <a:rPr sz="1550" b="1" spc="405" dirty="0">
                <a:latin typeface="Times New Roman" panose="02020603050405020304"/>
                <a:cs typeface="Times New Roman" panose="02020603050405020304"/>
              </a:rPr>
              <a:t> </a:t>
            </a:r>
            <a:r>
              <a:rPr sz="1550" b="1" spc="15" dirty="0">
                <a:latin typeface="Times New Roman" panose="02020603050405020304"/>
                <a:cs typeface="Times New Roman" panose="02020603050405020304"/>
              </a:rPr>
              <a:t>Threats: </a:t>
            </a:r>
            <a:r>
              <a:rPr sz="1550" b="1" spc="30"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Educate </a:t>
            </a:r>
            <a:r>
              <a:rPr sz="1550" spc="80"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users</a:t>
            </a:r>
            <a:r>
              <a:rPr sz="1550" spc="420"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and</a:t>
            </a:r>
            <a:endParaRPr sz="1550">
              <a:latin typeface="Times New Roman" panose="02020603050405020304"/>
              <a:cs typeface="Times New Roman" panose="02020603050405020304"/>
            </a:endParaRPr>
          </a:p>
          <a:p>
            <a:pPr marL="298450">
              <a:lnSpc>
                <a:spcPct val="100000"/>
              </a:lnSpc>
              <a:spcBef>
                <a:spcPts val="995"/>
              </a:spcBef>
            </a:pPr>
            <a:r>
              <a:rPr sz="1550" spc="20" dirty="0">
                <a:latin typeface="Times New Roman" panose="02020603050405020304"/>
                <a:cs typeface="Times New Roman" panose="02020603050405020304"/>
              </a:rPr>
              <a:t>keyloggers.</a:t>
            </a:r>
            <a:endParaRPr sz="1550">
              <a:latin typeface="Times New Roman" panose="02020603050405020304"/>
              <a:cs typeface="Times New Roman" panose="02020603050405020304"/>
            </a:endParaRPr>
          </a:p>
        </p:txBody>
      </p:sp>
      <p:sp>
        <p:nvSpPr>
          <p:cNvPr id="6" name="object 6"/>
          <p:cNvSpPr txBox="1"/>
          <p:nvPr/>
        </p:nvSpPr>
        <p:spPr>
          <a:xfrm>
            <a:off x="231457" y="2361557"/>
            <a:ext cx="9150985" cy="4130040"/>
          </a:xfrm>
          <a:prstGeom prst="rect">
            <a:avLst/>
          </a:prstGeom>
        </p:spPr>
        <p:txBody>
          <a:bodyPr vert="horz" wrap="square" lIns="0" tIns="131445" rIns="0" bIns="0" rtlCol="0">
            <a:spAutoFit/>
          </a:bodyPr>
          <a:lstStyle/>
          <a:p>
            <a:pPr marL="298450" indent="-285750">
              <a:lnSpc>
                <a:spcPct val="100000"/>
              </a:lnSpc>
              <a:spcBef>
                <a:spcPts val="1035"/>
              </a:spcBef>
              <a:buFont typeface="Arial MT"/>
              <a:buChar char="•"/>
              <a:tabLst>
                <a:tab pos="297815" algn="l"/>
                <a:tab pos="298450" algn="l"/>
              </a:tabLst>
            </a:pPr>
            <a:r>
              <a:rPr sz="1550" b="1" spc="20" dirty="0">
                <a:latin typeface="Times New Roman" panose="02020603050405020304"/>
                <a:cs typeface="Times New Roman" panose="02020603050405020304"/>
              </a:rPr>
              <a:t>Proactive</a:t>
            </a:r>
            <a:r>
              <a:rPr sz="1550" b="1" dirty="0">
                <a:latin typeface="Times New Roman" panose="02020603050405020304"/>
                <a:cs typeface="Times New Roman" panose="02020603050405020304"/>
              </a:rPr>
              <a:t> </a:t>
            </a:r>
            <a:r>
              <a:rPr sz="1550" b="1" spc="15" dirty="0">
                <a:latin typeface="Times New Roman" panose="02020603050405020304"/>
                <a:cs typeface="Times New Roman" panose="02020603050405020304"/>
              </a:rPr>
              <a:t>Measures:</a:t>
            </a:r>
            <a:r>
              <a:rPr sz="1550" b="1" spc="3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Equip</a:t>
            </a:r>
            <a:r>
              <a:rPr sz="1550" spc="70"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stakeholders</a:t>
            </a:r>
            <a:r>
              <a:rPr sz="1550" spc="2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with </a:t>
            </a:r>
            <a:r>
              <a:rPr sz="1550" spc="65"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knowledge</a:t>
            </a:r>
            <a:r>
              <a:rPr sz="1550" spc="55"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to </a:t>
            </a:r>
            <a:r>
              <a:rPr sz="1550" spc="30"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detect</a:t>
            </a:r>
            <a:r>
              <a:rPr sz="1550" spc="50"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and </a:t>
            </a:r>
            <a:r>
              <a:rPr sz="1550" spc="50"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prevent</a:t>
            </a:r>
            <a:r>
              <a:rPr sz="1550" spc="45" dirty="0">
                <a:latin typeface="Times New Roman" panose="02020603050405020304"/>
                <a:cs typeface="Times New Roman" panose="02020603050405020304"/>
              </a:rPr>
              <a:t> </a:t>
            </a:r>
            <a:r>
              <a:rPr sz="1550" spc="25" dirty="0">
                <a:latin typeface="Times New Roman" panose="02020603050405020304"/>
                <a:cs typeface="Times New Roman" panose="02020603050405020304"/>
              </a:rPr>
              <a:t>keylogging</a:t>
            </a:r>
            <a:r>
              <a:rPr sz="1550" spc="-15"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attacks.</a:t>
            </a:r>
            <a:endParaRPr sz="1550">
              <a:latin typeface="Times New Roman" panose="02020603050405020304"/>
              <a:cs typeface="Times New Roman" panose="02020603050405020304"/>
            </a:endParaRPr>
          </a:p>
          <a:p>
            <a:pPr marL="12700">
              <a:lnSpc>
                <a:spcPct val="100000"/>
              </a:lnSpc>
              <a:spcBef>
                <a:spcPts val="1045"/>
              </a:spcBef>
            </a:pPr>
            <a:r>
              <a:rPr sz="1800" b="1" spc="-5" dirty="0">
                <a:latin typeface="Times New Roman" panose="02020603050405020304"/>
                <a:cs typeface="Times New Roman" panose="02020603050405020304"/>
              </a:rPr>
              <a:t>2.</a:t>
            </a:r>
            <a:r>
              <a:rPr sz="1800" b="1" spc="-10" dirty="0">
                <a:latin typeface="Times New Roman" panose="02020603050405020304"/>
                <a:cs typeface="Times New Roman" panose="02020603050405020304"/>
              </a:rPr>
              <a:t> </a:t>
            </a:r>
            <a:r>
              <a:rPr sz="1800" b="1" u="heavy" spc="-5" dirty="0">
                <a:uFill>
                  <a:solidFill>
                    <a:srgbClr val="000000"/>
                  </a:solidFill>
                </a:uFill>
                <a:latin typeface="Times New Roman" panose="02020603050405020304"/>
                <a:cs typeface="Times New Roman" panose="02020603050405020304"/>
              </a:rPr>
              <a:t>Comprehensive Protection Strategies:</a:t>
            </a:r>
            <a:endParaRPr sz="1800">
              <a:latin typeface="Times New Roman" panose="02020603050405020304"/>
              <a:cs typeface="Times New Roman" panose="02020603050405020304"/>
            </a:endParaRPr>
          </a:p>
          <a:p>
            <a:pPr marL="298450" indent="-285750">
              <a:lnSpc>
                <a:spcPct val="100000"/>
              </a:lnSpc>
              <a:spcBef>
                <a:spcPts val="1020"/>
              </a:spcBef>
              <a:buFont typeface="Arial MT"/>
              <a:buChar char="•"/>
              <a:tabLst>
                <a:tab pos="297815" algn="l"/>
                <a:tab pos="298450" algn="l"/>
                <a:tab pos="3696970" algn="l"/>
                <a:tab pos="4645025" algn="l"/>
                <a:tab pos="6393815" algn="l"/>
              </a:tabLst>
            </a:pPr>
            <a:r>
              <a:rPr sz="1550" b="1" spc="25" dirty="0">
                <a:latin typeface="Times New Roman" panose="02020603050405020304"/>
                <a:cs typeface="Times New Roman" panose="02020603050405020304"/>
              </a:rPr>
              <a:t>Safeguarding</a:t>
            </a:r>
            <a:r>
              <a:rPr sz="1550" b="1" spc="250" dirty="0">
                <a:latin typeface="Times New Roman" panose="02020603050405020304"/>
                <a:cs typeface="Times New Roman" panose="02020603050405020304"/>
              </a:rPr>
              <a:t> </a:t>
            </a:r>
            <a:r>
              <a:rPr sz="1550" b="1" spc="15" dirty="0">
                <a:latin typeface="Times New Roman" panose="02020603050405020304"/>
                <a:cs typeface="Times New Roman" panose="02020603050405020304"/>
              </a:rPr>
              <a:t>Sensitive</a:t>
            </a:r>
            <a:r>
              <a:rPr sz="1550" b="1" spc="335" dirty="0">
                <a:latin typeface="Times New Roman" panose="02020603050405020304"/>
                <a:cs typeface="Times New Roman" panose="02020603050405020304"/>
              </a:rPr>
              <a:t> </a:t>
            </a:r>
            <a:r>
              <a:rPr sz="1550" b="1" spc="20" dirty="0">
                <a:latin typeface="Times New Roman" panose="02020603050405020304"/>
                <a:cs typeface="Times New Roman" panose="02020603050405020304"/>
              </a:rPr>
              <a:t>Information:	</a:t>
            </a:r>
            <a:r>
              <a:rPr sz="1550" spc="15" dirty="0">
                <a:latin typeface="Times New Roman" panose="02020603050405020304"/>
                <a:cs typeface="Times New Roman" panose="02020603050405020304"/>
              </a:rPr>
              <a:t>Highlight	</a:t>
            </a:r>
            <a:r>
              <a:rPr sz="1550" spc="20" dirty="0">
                <a:latin typeface="Times New Roman" panose="02020603050405020304"/>
                <a:cs typeface="Times New Roman" panose="02020603050405020304"/>
              </a:rPr>
              <a:t>methods</a:t>
            </a:r>
            <a:r>
              <a:rPr sz="1550" spc="30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to</a:t>
            </a:r>
            <a:r>
              <a:rPr sz="1550" spc="290"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protect	personal</a:t>
            </a:r>
            <a:r>
              <a:rPr sz="1550" spc="24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and</a:t>
            </a:r>
            <a:r>
              <a:rPr sz="1550" spc="285"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organizational</a:t>
            </a:r>
            <a:r>
              <a:rPr sz="1550" spc="275"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data</a:t>
            </a:r>
            <a:endParaRPr sz="1550">
              <a:latin typeface="Times New Roman" panose="02020603050405020304"/>
              <a:cs typeface="Times New Roman" panose="02020603050405020304"/>
            </a:endParaRPr>
          </a:p>
          <a:p>
            <a:pPr marL="298450">
              <a:lnSpc>
                <a:spcPct val="100000"/>
              </a:lnSpc>
              <a:spcBef>
                <a:spcPts val="1065"/>
              </a:spcBef>
            </a:pPr>
            <a:r>
              <a:rPr sz="1550" spc="20" dirty="0">
                <a:latin typeface="Times New Roman" panose="02020603050405020304"/>
                <a:cs typeface="Times New Roman" panose="02020603050405020304"/>
              </a:rPr>
              <a:t>from</a:t>
            </a:r>
            <a:r>
              <a:rPr sz="1550" spc="5" dirty="0">
                <a:latin typeface="Times New Roman" panose="02020603050405020304"/>
                <a:cs typeface="Times New Roman" panose="02020603050405020304"/>
              </a:rPr>
              <a:t> </a:t>
            </a:r>
            <a:r>
              <a:rPr sz="1550" spc="25" dirty="0">
                <a:latin typeface="Times New Roman" panose="02020603050405020304"/>
                <a:cs typeface="Times New Roman" panose="02020603050405020304"/>
              </a:rPr>
              <a:t>keylogging</a:t>
            </a:r>
            <a:r>
              <a:rPr sz="1550" spc="-40"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threats.</a:t>
            </a:r>
            <a:endParaRPr sz="1550">
              <a:latin typeface="Times New Roman" panose="02020603050405020304"/>
              <a:cs typeface="Times New Roman" panose="02020603050405020304"/>
            </a:endParaRPr>
          </a:p>
          <a:p>
            <a:pPr marL="298450" marR="5080" indent="-285750">
              <a:lnSpc>
                <a:spcPts val="2930"/>
              </a:lnSpc>
              <a:spcBef>
                <a:spcPts val="205"/>
              </a:spcBef>
              <a:buFont typeface="Arial MT"/>
              <a:buChar char="•"/>
              <a:tabLst>
                <a:tab pos="297815" algn="l"/>
                <a:tab pos="298450" algn="l"/>
                <a:tab pos="5095875" algn="l"/>
                <a:tab pos="6035675" algn="l"/>
              </a:tabLst>
            </a:pPr>
            <a:r>
              <a:rPr sz="1550" b="1" spc="20" dirty="0">
                <a:latin typeface="Times New Roman" panose="02020603050405020304"/>
                <a:cs typeface="Times New Roman" panose="02020603050405020304"/>
              </a:rPr>
              <a:t>Advanced</a:t>
            </a:r>
            <a:r>
              <a:rPr sz="1550" b="1" spc="305" dirty="0">
                <a:latin typeface="Times New Roman" panose="02020603050405020304"/>
                <a:cs typeface="Times New Roman" panose="02020603050405020304"/>
              </a:rPr>
              <a:t> </a:t>
            </a:r>
            <a:r>
              <a:rPr sz="1550" b="1" spc="20" dirty="0">
                <a:latin typeface="Times New Roman" panose="02020603050405020304"/>
                <a:cs typeface="Times New Roman" panose="02020603050405020304"/>
              </a:rPr>
              <a:t>Detection</a:t>
            </a:r>
            <a:r>
              <a:rPr sz="1550" b="1" spc="270" dirty="0">
                <a:latin typeface="Times New Roman" panose="02020603050405020304"/>
                <a:cs typeface="Times New Roman" panose="02020603050405020304"/>
              </a:rPr>
              <a:t> </a:t>
            </a:r>
            <a:r>
              <a:rPr sz="1550" b="1" spc="-10" dirty="0">
                <a:latin typeface="Times New Roman" panose="02020603050405020304"/>
                <a:cs typeface="Times New Roman" panose="02020603050405020304"/>
              </a:rPr>
              <a:t>Tools:</a:t>
            </a:r>
            <a:r>
              <a:rPr sz="1550" b="1" spc="285" dirty="0">
                <a:latin typeface="Times New Roman" panose="02020603050405020304"/>
                <a:cs typeface="Times New Roman" panose="02020603050405020304"/>
              </a:rPr>
              <a:t> </a:t>
            </a:r>
            <a:r>
              <a:rPr sz="1550" spc="25" dirty="0">
                <a:latin typeface="Times New Roman" panose="02020603050405020304"/>
                <a:cs typeface="Times New Roman" panose="02020603050405020304"/>
              </a:rPr>
              <a:t>Introduce</a:t>
            </a:r>
            <a:r>
              <a:rPr sz="1550" spc="254"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state-of-the-art	</a:t>
            </a:r>
            <a:r>
              <a:rPr sz="1550" spc="10" dirty="0">
                <a:latin typeface="Times New Roman" panose="02020603050405020304"/>
                <a:cs typeface="Times New Roman" panose="02020603050405020304"/>
              </a:rPr>
              <a:t>tools</a:t>
            </a:r>
            <a:r>
              <a:rPr sz="1550" spc="31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and	</a:t>
            </a:r>
            <a:r>
              <a:rPr sz="1550" spc="15" dirty="0">
                <a:latin typeface="Times New Roman" panose="02020603050405020304"/>
                <a:cs typeface="Times New Roman" panose="02020603050405020304"/>
              </a:rPr>
              <a:t>techniques</a:t>
            </a:r>
            <a:r>
              <a:rPr sz="1550" spc="285"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to</a:t>
            </a:r>
            <a:r>
              <a:rPr sz="1550" spc="260"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identify</a:t>
            </a:r>
            <a:r>
              <a:rPr sz="1550" spc="275"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keyloggers</a:t>
            </a:r>
            <a:r>
              <a:rPr sz="1550" spc="245" dirty="0">
                <a:latin typeface="Times New Roman" panose="02020603050405020304"/>
                <a:cs typeface="Times New Roman" panose="02020603050405020304"/>
              </a:rPr>
              <a:t> </a:t>
            </a:r>
            <a:r>
              <a:rPr sz="1550" spc="45" dirty="0">
                <a:latin typeface="Times New Roman" panose="02020603050405020304"/>
                <a:cs typeface="Times New Roman" panose="02020603050405020304"/>
              </a:rPr>
              <a:t>on </a:t>
            </a:r>
            <a:r>
              <a:rPr sz="1550" spc="-375"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various</a:t>
            </a:r>
            <a:r>
              <a:rPr sz="1550" spc="-10"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devices.</a:t>
            </a:r>
            <a:endParaRPr sz="1550">
              <a:latin typeface="Times New Roman" panose="02020603050405020304"/>
              <a:cs typeface="Times New Roman" panose="02020603050405020304"/>
            </a:endParaRPr>
          </a:p>
          <a:p>
            <a:pPr marL="298450" indent="-285750">
              <a:lnSpc>
                <a:spcPct val="100000"/>
              </a:lnSpc>
              <a:spcBef>
                <a:spcPts val="715"/>
              </a:spcBef>
              <a:buFont typeface="Arial MT"/>
              <a:buChar char="•"/>
              <a:tabLst>
                <a:tab pos="297815" algn="l"/>
                <a:tab pos="298450" algn="l"/>
              </a:tabLst>
            </a:pPr>
            <a:r>
              <a:rPr sz="1550" b="1" spc="20" dirty="0">
                <a:latin typeface="Times New Roman" panose="02020603050405020304"/>
                <a:cs typeface="Times New Roman" panose="02020603050405020304"/>
              </a:rPr>
              <a:t>Robust</a:t>
            </a:r>
            <a:r>
              <a:rPr sz="1550" b="1" spc="320" dirty="0">
                <a:latin typeface="Times New Roman" panose="02020603050405020304"/>
                <a:cs typeface="Times New Roman" panose="02020603050405020304"/>
              </a:rPr>
              <a:t> </a:t>
            </a:r>
            <a:r>
              <a:rPr sz="1550" b="1" spc="20" dirty="0">
                <a:latin typeface="Times New Roman" panose="02020603050405020304"/>
                <a:cs typeface="Times New Roman" panose="02020603050405020304"/>
              </a:rPr>
              <a:t>Countermeasures:</a:t>
            </a:r>
            <a:r>
              <a:rPr sz="1550" b="1" spc="330"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Provide</a:t>
            </a:r>
            <a:r>
              <a:rPr sz="1550" spc="340"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effective</a:t>
            </a:r>
            <a:r>
              <a:rPr sz="1550" spc="350"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solutions</a:t>
            </a:r>
            <a:r>
              <a:rPr sz="1550" spc="345"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to</a:t>
            </a:r>
            <a:r>
              <a:rPr sz="1550" spc="330"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mitigate</a:t>
            </a:r>
            <a:r>
              <a:rPr sz="1550" spc="335"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the</a:t>
            </a:r>
            <a:r>
              <a:rPr sz="1550" spc="305"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impact</a:t>
            </a:r>
            <a:r>
              <a:rPr sz="1550" spc="365" dirty="0">
                <a:latin typeface="Times New Roman" panose="02020603050405020304"/>
                <a:cs typeface="Times New Roman" panose="02020603050405020304"/>
              </a:rPr>
              <a:t> </a:t>
            </a:r>
            <a:r>
              <a:rPr sz="1550" spc="25" dirty="0">
                <a:latin typeface="Times New Roman" panose="02020603050405020304"/>
                <a:cs typeface="Times New Roman" panose="02020603050405020304"/>
              </a:rPr>
              <a:t>of</a:t>
            </a:r>
            <a:r>
              <a:rPr sz="1550" spc="305"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keylogging,</a:t>
            </a:r>
            <a:r>
              <a:rPr sz="1550" spc="325"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including</a:t>
            </a:r>
            <a:endParaRPr sz="1550">
              <a:latin typeface="Times New Roman" panose="02020603050405020304"/>
              <a:cs typeface="Times New Roman" panose="02020603050405020304"/>
            </a:endParaRPr>
          </a:p>
          <a:p>
            <a:pPr marL="298450">
              <a:lnSpc>
                <a:spcPct val="100000"/>
              </a:lnSpc>
              <a:spcBef>
                <a:spcPts val="990"/>
              </a:spcBef>
            </a:pPr>
            <a:r>
              <a:rPr sz="1550" spc="15" dirty="0">
                <a:latin typeface="Times New Roman" panose="02020603050405020304"/>
                <a:cs typeface="Times New Roman" panose="02020603050405020304"/>
              </a:rPr>
              <a:t>software</a:t>
            </a:r>
            <a:r>
              <a:rPr sz="1550" spc="40"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updates,</a:t>
            </a:r>
            <a:r>
              <a:rPr sz="1550" spc="65"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antivirus</a:t>
            </a:r>
            <a:r>
              <a:rPr sz="1550" spc="2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solutions,</a:t>
            </a:r>
            <a:r>
              <a:rPr sz="1550" spc="65"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and</a:t>
            </a:r>
            <a:r>
              <a:rPr sz="1550" spc="55"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behavioral</a:t>
            </a:r>
            <a:r>
              <a:rPr sz="1550" spc="70"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monitoring.</a:t>
            </a:r>
            <a:endParaRPr sz="1550">
              <a:latin typeface="Times New Roman" panose="02020603050405020304"/>
              <a:cs typeface="Times New Roman" panose="02020603050405020304"/>
            </a:endParaRPr>
          </a:p>
          <a:p>
            <a:pPr marL="12700">
              <a:lnSpc>
                <a:spcPct val="100000"/>
              </a:lnSpc>
              <a:spcBef>
                <a:spcPts val="1045"/>
              </a:spcBef>
            </a:pPr>
            <a:r>
              <a:rPr sz="1800" b="1" spc="-5" dirty="0">
                <a:latin typeface="Times New Roman" panose="02020603050405020304"/>
                <a:cs typeface="Times New Roman" panose="02020603050405020304"/>
              </a:rPr>
              <a:t>3</a:t>
            </a:r>
            <a:r>
              <a:rPr sz="1800" b="1" dirty="0">
                <a:latin typeface="Times New Roman" panose="02020603050405020304"/>
                <a:cs typeface="Times New Roman" panose="02020603050405020304"/>
              </a:rPr>
              <a:t>.</a:t>
            </a:r>
            <a:r>
              <a:rPr sz="1800" b="1" spc="-5" dirty="0">
                <a:latin typeface="Times New Roman" panose="02020603050405020304"/>
                <a:cs typeface="Times New Roman" panose="02020603050405020304"/>
              </a:rPr>
              <a:t> </a:t>
            </a:r>
            <a:r>
              <a:rPr sz="1800" b="1" u="heavy" spc="-25" dirty="0">
                <a:uFill>
                  <a:solidFill>
                    <a:srgbClr val="000000"/>
                  </a:solidFill>
                </a:uFill>
                <a:latin typeface="Times New Roman" panose="02020603050405020304"/>
                <a:cs typeface="Times New Roman" panose="02020603050405020304"/>
              </a:rPr>
              <a:t>D</a:t>
            </a:r>
            <a:r>
              <a:rPr sz="1800" b="1" u="heavy" dirty="0">
                <a:uFill>
                  <a:solidFill>
                    <a:srgbClr val="000000"/>
                  </a:solidFill>
                </a:uFill>
                <a:latin typeface="Times New Roman" panose="02020603050405020304"/>
                <a:cs typeface="Times New Roman" panose="02020603050405020304"/>
              </a:rPr>
              <a:t>ata</a:t>
            </a:r>
            <a:r>
              <a:rPr sz="1800" b="1" u="heavy" spc="20" dirty="0">
                <a:uFill>
                  <a:solidFill>
                    <a:srgbClr val="000000"/>
                  </a:solidFill>
                </a:uFill>
                <a:latin typeface="Times New Roman" panose="02020603050405020304"/>
                <a:cs typeface="Times New Roman" panose="02020603050405020304"/>
              </a:rPr>
              <a:t> </a:t>
            </a:r>
            <a:r>
              <a:rPr sz="1800" b="1" u="heavy" spc="25" dirty="0">
                <a:uFill>
                  <a:solidFill>
                    <a:srgbClr val="000000"/>
                  </a:solidFill>
                </a:uFill>
                <a:latin typeface="Times New Roman" panose="02020603050405020304"/>
                <a:cs typeface="Times New Roman" panose="02020603050405020304"/>
              </a:rPr>
              <a:t>P</a:t>
            </a:r>
            <a:r>
              <a:rPr sz="1800" b="1" u="heavy" spc="-50" dirty="0">
                <a:uFill>
                  <a:solidFill>
                    <a:srgbClr val="000000"/>
                  </a:solidFill>
                </a:uFill>
                <a:latin typeface="Times New Roman" panose="02020603050405020304"/>
                <a:cs typeface="Times New Roman" panose="02020603050405020304"/>
              </a:rPr>
              <a:t>r</a:t>
            </a:r>
            <a:r>
              <a:rPr sz="1800" b="1" u="heavy" spc="25" dirty="0">
                <a:uFill>
                  <a:solidFill>
                    <a:srgbClr val="000000"/>
                  </a:solidFill>
                </a:uFill>
                <a:latin typeface="Times New Roman" panose="02020603050405020304"/>
                <a:cs typeface="Times New Roman" panose="02020603050405020304"/>
              </a:rPr>
              <a:t>i</a:t>
            </a:r>
            <a:r>
              <a:rPr sz="1800" b="1" u="heavy" dirty="0">
                <a:uFill>
                  <a:solidFill>
                    <a:srgbClr val="000000"/>
                  </a:solidFill>
                </a:uFill>
                <a:latin typeface="Times New Roman" panose="02020603050405020304"/>
                <a:cs typeface="Times New Roman" panose="02020603050405020304"/>
              </a:rPr>
              <a:t>va</a:t>
            </a:r>
            <a:r>
              <a:rPr sz="1800" b="1" u="heavy" spc="25" dirty="0">
                <a:uFill>
                  <a:solidFill>
                    <a:srgbClr val="000000"/>
                  </a:solidFill>
                </a:uFill>
                <a:latin typeface="Times New Roman" panose="02020603050405020304"/>
                <a:cs typeface="Times New Roman" panose="02020603050405020304"/>
              </a:rPr>
              <a:t>c</a:t>
            </a:r>
            <a:r>
              <a:rPr sz="1800" b="1" u="heavy" dirty="0">
                <a:uFill>
                  <a:solidFill>
                    <a:srgbClr val="000000"/>
                  </a:solidFill>
                </a:uFill>
                <a:latin typeface="Times New Roman" panose="02020603050405020304"/>
                <a:cs typeface="Times New Roman" panose="02020603050405020304"/>
              </a:rPr>
              <a:t>y</a:t>
            </a:r>
            <a:r>
              <a:rPr sz="1800" b="1" u="heavy" spc="-130" dirty="0">
                <a:uFill>
                  <a:solidFill>
                    <a:srgbClr val="000000"/>
                  </a:solidFill>
                </a:uFill>
                <a:latin typeface="Times New Roman" panose="02020603050405020304"/>
                <a:cs typeface="Times New Roman" panose="02020603050405020304"/>
              </a:rPr>
              <a:t> </a:t>
            </a:r>
            <a:r>
              <a:rPr sz="1800" b="1" u="heavy" spc="-30" dirty="0">
                <a:uFill>
                  <a:solidFill>
                    <a:srgbClr val="000000"/>
                  </a:solidFill>
                </a:uFill>
                <a:latin typeface="Times New Roman" panose="02020603050405020304"/>
                <a:cs typeface="Times New Roman" panose="02020603050405020304"/>
              </a:rPr>
              <a:t>A</a:t>
            </a:r>
            <a:r>
              <a:rPr sz="1800" b="1" u="heavy" spc="45" dirty="0">
                <a:uFill>
                  <a:solidFill>
                    <a:srgbClr val="000000"/>
                  </a:solidFill>
                </a:uFill>
                <a:latin typeface="Times New Roman" panose="02020603050405020304"/>
                <a:cs typeface="Times New Roman" panose="02020603050405020304"/>
              </a:rPr>
              <a:t>s</a:t>
            </a:r>
            <a:r>
              <a:rPr sz="1800" b="1" u="heavy" spc="-30" dirty="0">
                <a:uFill>
                  <a:solidFill>
                    <a:srgbClr val="000000"/>
                  </a:solidFill>
                </a:uFill>
                <a:latin typeface="Times New Roman" panose="02020603050405020304"/>
                <a:cs typeface="Times New Roman" panose="02020603050405020304"/>
              </a:rPr>
              <a:t>s</a:t>
            </a:r>
            <a:r>
              <a:rPr sz="1800" b="1" u="heavy" spc="-30" dirty="0">
                <a:uFill>
                  <a:solidFill>
                    <a:srgbClr val="000000"/>
                  </a:solidFill>
                </a:uFill>
                <a:latin typeface="Times New Roman" panose="02020603050405020304"/>
                <a:cs typeface="Times New Roman" panose="02020603050405020304"/>
              </a:rPr>
              <a:t>u</a:t>
            </a:r>
            <a:r>
              <a:rPr sz="1800" b="1" u="heavy" spc="20" dirty="0">
                <a:uFill>
                  <a:solidFill>
                    <a:srgbClr val="000000"/>
                  </a:solidFill>
                </a:uFill>
                <a:latin typeface="Times New Roman" panose="02020603050405020304"/>
                <a:cs typeface="Times New Roman" panose="02020603050405020304"/>
              </a:rPr>
              <a:t>r</a:t>
            </a:r>
            <a:r>
              <a:rPr sz="1800" b="1" u="heavy" dirty="0">
                <a:uFill>
                  <a:solidFill>
                    <a:srgbClr val="000000"/>
                  </a:solidFill>
                </a:uFill>
                <a:latin typeface="Times New Roman" panose="02020603050405020304"/>
                <a:cs typeface="Times New Roman" panose="02020603050405020304"/>
              </a:rPr>
              <a:t>a</a:t>
            </a:r>
            <a:r>
              <a:rPr sz="1800" b="1" u="heavy" spc="-30" dirty="0">
                <a:uFill>
                  <a:solidFill>
                    <a:srgbClr val="000000"/>
                  </a:solidFill>
                </a:uFill>
                <a:latin typeface="Times New Roman" panose="02020603050405020304"/>
                <a:cs typeface="Times New Roman" panose="02020603050405020304"/>
              </a:rPr>
              <a:t>n</a:t>
            </a:r>
            <a:r>
              <a:rPr sz="1800" b="1" u="heavy" spc="20" dirty="0">
                <a:uFill>
                  <a:solidFill>
                    <a:srgbClr val="000000"/>
                  </a:solidFill>
                </a:uFill>
                <a:latin typeface="Times New Roman" panose="02020603050405020304"/>
                <a:cs typeface="Times New Roman" panose="02020603050405020304"/>
              </a:rPr>
              <a:t>c</a:t>
            </a:r>
            <a:r>
              <a:rPr sz="1800" b="1" u="heavy" spc="10" dirty="0">
                <a:uFill>
                  <a:solidFill>
                    <a:srgbClr val="000000"/>
                  </a:solidFill>
                </a:uFill>
                <a:latin typeface="Times New Roman" panose="02020603050405020304"/>
                <a:cs typeface="Times New Roman" panose="02020603050405020304"/>
              </a:rPr>
              <a:t>e</a:t>
            </a:r>
            <a:r>
              <a:rPr sz="1800" b="1" u="heavy" dirty="0">
                <a:uFill>
                  <a:solidFill>
                    <a:srgbClr val="000000"/>
                  </a:solidFill>
                </a:uFill>
                <a:latin typeface="Times New Roman" panose="02020603050405020304"/>
                <a:cs typeface="Times New Roman" panose="02020603050405020304"/>
              </a:rPr>
              <a:t>:</a:t>
            </a:r>
            <a:endParaRPr sz="1800">
              <a:latin typeface="Times New Roman" panose="02020603050405020304"/>
              <a:cs typeface="Times New Roman" panose="02020603050405020304"/>
            </a:endParaRPr>
          </a:p>
          <a:p>
            <a:pPr marL="298450" marR="11430" indent="-285750">
              <a:lnSpc>
                <a:spcPct val="153000"/>
              </a:lnSpc>
              <a:spcBef>
                <a:spcPts val="105"/>
              </a:spcBef>
              <a:buFont typeface="Arial MT"/>
              <a:buChar char="•"/>
              <a:tabLst>
                <a:tab pos="297815" algn="l"/>
                <a:tab pos="298450" algn="l"/>
              </a:tabLst>
            </a:pPr>
            <a:r>
              <a:rPr sz="1550" b="1" spc="25" dirty="0">
                <a:latin typeface="Times New Roman" panose="02020603050405020304"/>
                <a:cs typeface="Times New Roman" panose="02020603050405020304"/>
              </a:rPr>
              <a:t>Compliance</a:t>
            </a:r>
            <a:r>
              <a:rPr sz="1550" b="1" spc="265" dirty="0">
                <a:latin typeface="Times New Roman" panose="02020603050405020304"/>
                <a:cs typeface="Times New Roman" panose="02020603050405020304"/>
              </a:rPr>
              <a:t> </a:t>
            </a:r>
            <a:r>
              <a:rPr sz="1550" b="1" spc="30" dirty="0">
                <a:latin typeface="Times New Roman" panose="02020603050405020304"/>
                <a:cs typeface="Times New Roman" panose="02020603050405020304"/>
              </a:rPr>
              <a:t>with</a:t>
            </a:r>
            <a:r>
              <a:rPr sz="1550" b="1" spc="250" dirty="0">
                <a:latin typeface="Times New Roman" panose="02020603050405020304"/>
                <a:cs typeface="Times New Roman" panose="02020603050405020304"/>
              </a:rPr>
              <a:t> </a:t>
            </a:r>
            <a:r>
              <a:rPr sz="1550" b="1" spc="20" dirty="0">
                <a:latin typeface="Times New Roman" panose="02020603050405020304"/>
                <a:cs typeface="Times New Roman" panose="02020603050405020304"/>
              </a:rPr>
              <a:t>Regulations:</a:t>
            </a:r>
            <a:r>
              <a:rPr sz="1550" b="1" spc="290"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Ensure</a:t>
            </a:r>
            <a:r>
              <a:rPr sz="1550" spc="285"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adherence</a:t>
            </a:r>
            <a:r>
              <a:rPr sz="1550" spc="320"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to</a:t>
            </a:r>
            <a:r>
              <a:rPr sz="1550" spc="290"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data</a:t>
            </a:r>
            <a:r>
              <a:rPr sz="1550" spc="310"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protection</a:t>
            </a:r>
            <a:r>
              <a:rPr sz="1550" spc="290"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regulations</a:t>
            </a:r>
            <a:r>
              <a:rPr sz="1550" spc="300" dirty="0">
                <a:latin typeface="Times New Roman" panose="02020603050405020304"/>
                <a:cs typeface="Times New Roman" panose="02020603050405020304"/>
              </a:rPr>
              <a:t> </a:t>
            </a:r>
            <a:r>
              <a:rPr sz="1550" spc="10" dirty="0">
                <a:latin typeface="Times New Roman" panose="02020603050405020304"/>
                <a:cs typeface="Times New Roman" panose="02020603050405020304"/>
              </a:rPr>
              <a:t>and</a:t>
            </a:r>
            <a:r>
              <a:rPr sz="1550" spc="310"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standards</a:t>
            </a:r>
            <a:r>
              <a:rPr sz="1550" spc="270"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to</a:t>
            </a:r>
            <a:r>
              <a:rPr sz="1550" spc="285"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avoid </a:t>
            </a:r>
            <a:r>
              <a:rPr sz="1550" spc="-370"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legal</a:t>
            </a:r>
            <a:r>
              <a:rPr sz="1550" spc="-10"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and</a:t>
            </a:r>
            <a:r>
              <a:rPr sz="1550" spc="35" dirty="0">
                <a:latin typeface="Times New Roman" panose="02020603050405020304"/>
                <a:cs typeface="Times New Roman" panose="02020603050405020304"/>
              </a:rPr>
              <a:t> </a:t>
            </a:r>
            <a:r>
              <a:rPr sz="1550" spc="15" dirty="0">
                <a:latin typeface="Times New Roman" panose="02020603050405020304"/>
                <a:cs typeface="Times New Roman" panose="02020603050405020304"/>
              </a:rPr>
              <a:t>financial</a:t>
            </a:r>
            <a:r>
              <a:rPr sz="1550" spc="35" dirty="0">
                <a:latin typeface="Times New Roman" panose="02020603050405020304"/>
                <a:cs typeface="Times New Roman" panose="02020603050405020304"/>
              </a:rPr>
              <a:t> </a:t>
            </a:r>
            <a:r>
              <a:rPr sz="1550" spc="20" dirty="0">
                <a:latin typeface="Times New Roman" panose="02020603050405020304"/>
                <a:cs typeface="Times New Roman" panose="02020603050405020304"/>
              </a:rPr>
              <a:t>repercussions.</a:t>
            </a:r>
            <a:endParaRPr sz="1550">
              <a:latin typeface="Times New Roman" panose="02020603050405020304"/>
              <a:cs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3109" y="6493994"/>
            <a:ext cx="1764664" cy="166370"/>
          </a:xfrm>
          <a:prstGeom prst="rect">
            <a:avLst/>
          </a:prstGeom>
        </p:spPr>
        <p:txBody>
          <a:bodyPr vert="horz" wrap="square" lIns="0" tIns="0" rIns="0" bIns="0" rtlCol="0">
            <a:spAutoFit/>
          </a:bodyPr>
          <a:lstStyle/>
          <a:p>
            <a:pPr>
              <a:lnSpc>
                <a:spcPts val="1280"/>
              </a:lnSpc>
            </a:pPr>
            <a:r>
              <a:rPr sz="1100" spc="15" dirty="0">
                <a:solidFill>
                  <a:srgbClr val="2C83C3"/>
                </a:solidFill>
                <a:latin typeface="Trebuchet MS" panose="020B0603020202020204"/>
                <a:cs typeface="Trebuchet MS" panose="020B0603020202020204"/>
              </a:rPr>
              <a:t>3/21/20</a:t>
            </a:r>
            <a:r>
              <a:rPr sz="1100" spc="-20" dirty="0">
                <a:solidFill>
                  <a:srgbClr val="2C83C3"/>
                </a:solidFill>
                <a:latin typeface="Trebuchet MS" panose="020B0603020202020204"/>
                <a:cs typeface="Trebuchet MS" panose="020B0603020202020204"/>
              </a:rPr>
              <a:t>2</a:t>
            </a:r>
            <a:r>
              <a:rPr sz="1100" spc="10" dirty="0">
                <a:solidFill>
                  <a:srgbClr val="2C83C3"/>
                </a:solidFill>
                <a:latin typeface="Trebuchet MS" panose="020B0603020202020204"/>
                <a:cs typeface="Trebuchet MS" panose="020B0603020202020204"/>
              </a:rPr>
              <a:t>4</a:t>
            </a:r>
            <a:r>
              <a:rPr sz="1100" dirty="0">
                <a:solidFill>
                  <a:srgbClr val="2C83C3"/>
                </a:solidFill>
                <a:latin typeface="Trebuchet MS" panose="020B0603020202020204"/>
                <a:cs typeface="Trebuchet MS" panose="020B0603020202020204"/>
              </a:rPr>
              <a:t> </a:t>
            </a:r>
            <a:r>
              <a:rPr sz="1100" spc="135" dirty="0">
                <a:solidFill>
                  <a:srgbClr val="2C83C3"/>
                </a:solidFill>
                <a:latin typeface="Trebuchet MS" panose="020B0603020202020204"/>
                <a:cs typeface="Trebuchet MS" panose="020B0603020202020204"/>
              </a:rPr>
              <a:t> </a:t>
            </a:r>
            <a:r>
              <a:rPr sz="1100" b="1" spc="50" dirty="0">
                <a:solidFill>
                  <a:srgbClr val="2C83C3"/>
                </a:solidFill>
                <a:latin typeface="Trebuchet MS" panose="020B0603020202020204"/>
                <a:cs typeface="Trebuchet MS" panose="020B0603020202020204"/>
              </a:rPr>
              <a:t>A</a:t>
            </a:r>
            <a:r>
              <a:rPr sz="1100" b="1" spc="20" dirty="0">
                <a:solidFill>
                  <a:srgbClr val="2C83C3"/>
                </a:solidFill>
                <a:latin typeface="Trebuchet MS" panose="020B0603020202020204"/>
                <a:cs typeface="Trebuchet MS" panose="020B0603020202020204"/>
              </a:rPr>
              <a:t>nn</a:t>
            </a:r>
            <a:r>
              <a:rPr sz="1100" b="1" spc="-5" dirty="0">
                <a:solidFill>
                  <a:srgbClr val="2C83C3"/>
                </a:solidFill>
                <a:latin typeface="Trebuchet MS" panose="020B0603020202020204"/>
                <a:cs typeface="Trebuchet MS" panose="020B0603020202020204"/>
              </a:rPr>
              <a:t>u</a:t>
            </a:r>
            <a:r>
              <a:rPr sz="1100" b="1" spc="5" dirty="0">
                <a:solidFill>
                  <a:srgbClr val="2C83C3"/>
                </a:solidFill>
                <a:latin typeface="Trebuchet MS" panose="020B0603020202020204"/>
                <a:cs typeface="Trebuchet MS" panose="020B0603020202020204"/>
              </a:rPr>
              <a:t>a</a:t>
            </a:r>
            <a:r>
              <a:rPr sz="1100" b="1" spc="5" dirty="0">
                <a:solidFill>
                  <a:srgbClr val="2C83C3"/>
                </a:solidFill>
                <a:latin typeface="Trebuchet MS" panose="020B0603020202020204"/>
                <a:cs typeface="Trebuchet MS" panose="020B0603020202020204"/>
              </a:rPr>
              <a:t>l</a:t>
            </a:r>
            <a:r>
              <a:rPr sz="1100" b="1" spc="-135" dirty="0">
                <a:solidFill>
                  <a:srgbClr val="2C83C3"/>
                </a:solidFill>
                <a:latin typeface="Trebuchet MS" panose="020B0603020202020204"/>
                <a:cs typeface="Trebuchet MS" panose="020B0603020202020204"/>
              </a:rPr>
              <a:t> </a:t>
            </a:r>
            <a:r>
              <a:rPr sz="1100" b="1" dirty="0">
                <a:solidFill>
                  <a:srgbClr val="2C83C3"/>
                </a:solidFill>
                <a:latin typeface="Trebuchet MS" panose="020B0603020202020204"/>
                <a:cs typeface="Trebuchet MS" panose="020B0603020202020204"/>
              </a:rPr>
              <a:t>R</a:t>
            </a:r>
            <a:r>
              <a:rPr sz="1100" b="1" spc="35" dirty="0">
                <a:solidFill>
                  <a:srgbClr val="2C83C3"/>
                </a:solidFill>
                <a:latin typeface="Trebuchet MS" panose="020B0603020202020204"/>
                <a:cs typeface="Trebuchet MS" panose="020B0603020202020204"/>
              </a:rPr>
              <a:t>e</a:t>
            </a:r>
            <a:r>
              <a:rPr sz="1100" b="1" spc="80" dirty="0">
                <a:solidFill>
                  <a:srgbClr val="2C83C3"/>
                </a:solidFill>
                <a:latin typeface="Trebuchet MS" panose="020B0603020202020204"/>
                <a:cs typeface="Trebuchet MS" panose="020B0603020202020204"/>
              </a:rPr>
              <a:t>v</a:t>
            </a:r>
            <a:r>
              <a:rPr sz="1100" b="1" spc="-45" dirty="0">
                <a:solidFill>
                  <a:srgbClr val="2C83C3"/>
                </a:solidFill>
                <a:latin typeface="Trebuchet MS" panose="020B0603020202020204"/>
                <a:cs typeface="Trebuchet MS" panose="020B0603020202020204"/>
              </a:rPr>
              <a:t>i</a:t>
            </a:r>
            <a:r>
              <a:rPr sz="1100" b="1" spc="35" dirty="0">
                <a:solidFill>
                  <a:srgbClr val="2C83C3"/>
                </a:solidFill>
                <a:latin typeface="Trebuchet MS" panose="020B0603020202020204"/>
                <a:cs typeface="Trebuchet MS" panose="020B0603020202020204"/>
              </a:rPr>
              <a:t>e</a:t>
            </a:r>
            <a:r>
              <a:rPr sz="1100" b="1" spc="20" dirty="0">
                <a:solidFill>
                  <a:srgbClr val="2C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8286750" y="485775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p:txBody>
      </p:sp>
      <p:grpSp>
        <p:nvGrpSpPr>
          <p:cNvPr id="6" name="object 6"/>
          <p:cNvGrpSpPr/>
          <p:nvPr/>
        </p:nvGrpSpPr>
        <p:grpSpPr>
          <a:xfrm>
            <a:off x="66675" y="1685861"/>
            <a:ext cx="9539605" cy="5115560"/>
            <a:chOff x="66675" y="1685861"/>
            <a:chExt cx="9539605" cy="5115560"/>
          </a:xfrm>
        </p:grpSpPr>
        <p:pic>
          <p:nvPicPr>
            <p:cNvPr id="7" name="object 7"/>
            <p:cNvPicPr/>
            <p:nvPr/>
          </p:nvPicPr>
          <p:blipFill>
            <a:blip r:embed="rId1" cstate="print"/>
            <a:stretch>
              <a:fillRect/>
            </a:stretch>
          </p:blipFill>
          <p:spPr>
            <a:xfrm>
              <a:off x="66675" y="3381373"/>
              <a:ext cx="2466975" cy="3419475"/>
            </a:xfrm>
            <a:prstGeom prst="rect">
              <a:avLst/>
            </a:prstGeom>
          </p:spPr>
        </p:pic>
        <p:pic>
          <p:nvPicPr>
            <p:cNvPr id="8" name="object 8"/>
            <p:cNvPicPr/>
            <p:nvPr/>
          </p:nvPicPr>
          <p:blipFill>
            <a:blip r:embed="rId2" cstate="print"/>
            <a:stretch>
              <a:fillRect/>
            </a:stretch>
          </p:blipFill>
          <p:spPr>
            <a:xfrm>
              <a:off x="2276475" y="1685861"/>
              <a:ext cx="7329551" cy="4338701"/>
            </a:xfrm>
            <a:prstGeom prst="rect">
              <a:avLst/>
            </a:prstGeom>
          </p:spPr>
        </p:pic>
      </p:grpSp>
      <p:sp>
        <p:nvSpPr>
          <p:cNvPr id="9" name="object 9"/>
          <p:cNvSpPr txBox="1">
            <a:spLocks noGrp="1"/>
          </p:cNvSpPr>
          <p:nvPr>
            <p:ph type="title"/>
          </p:nvPr>
        </p:nvSpPr>
        <p:spPr>
          <a:xfrm>
            <a:off x="740409" y="640715"/>
            <a:ext cx="7208520" cy="678180"/>
          </a:xfrm>
          <a:prstGeom prst="rect">
            <a:avLst/>
          </a:prstGeom>
        </p:spPr>
        <p:txBody>
          <a:bodyPr vert="horz" wrap="square" lIns="0" tIns="16510" rIns="0" bIns="0" rtlCol="0">
            <a:spAutoFit/>
          </a:bodyPr>
          <a:lstStyle/>
          <a:p>
            <a:pPr marL="12700">
              <a:lnSpc>
                <a:spcPct val="100000"/>
              </a:lnSpc>
              <a:spcBef>
                <a:spcPts val="130"/>
              </a:spcBef>
            </a:pPr>
            <a:r>
              <a:rPr sz="4250" u="none" spc="5" dirty="0">
                <a:latin typeface="Trebuchet MS" panose="020B0603020202020204"/>
                <a:cs typeface="Trebuchet MS" panose="020B0603020202020204"/>
              </a:rPr>
              <a:t>THE</a:t>
            </a:r>
            <a:r>
              <a:rPr sz="4250" u="none" spc="10" dirty="0">
                <a:latin typeface="Trebuchet MS" panose="020B0603020202020204"/>
                <a:cs typeface="Trebuchet MS" panose="020B0603020202020204"/>
              </a:rPr>
              <a:t> </a:t>
            </a:r>
            <a:r>
              <a:rPr sz="4250" u="none" spc="20" dirty="0">
                <a:latin typeface="Trebuchet MS" panose="020B0603020202020204"/>
                <a:cs typeface="Trebuchet MS" panose="020B0603020202020204"/>
              </a:rPr>
              <a:t>WOW</a:t>
            </a:r>
            <a:r>
              <a:rPr sz="4250" u="none" spc="50" dirty="0">
                <a:latin typeface="Trebuchet MS" panose="020B0603020202020204"/>
                <a:cs typeface="Trebuchet MS" panose="020B0603020202020204"/>
              </a:rPr>
              <a:t> </a:t>
            </a:r>
            <a:r>
              <a:rPr sz="4250" u="none" spc="15" dirty="0">
                <a:latin typeface="Trebuchet MS" panose="020B0603020202020204"/>
                <a:cs typeface="Trebuchet MS" panose="020B0603020202020204"/>
              </a:rPr>
              <a:t>IN</a:t>
            </a:r>
            <a:r>
              <a:rPr sz="4250" u="none" spc="-105" dirty="0">
                <a:latin typeface="Trebuchet MS" panose="020B0603020202020204"/>
                <a:cs typeface="Trebuchet MS" panose="020B0603020202020204"/>
              </a:rPr>
              <a:t> </a:t>
            </a:r>
            <a:r>
              <a:rPr sz="4250" u="none" spc="15" dirty="0">
                <a:latin typeface="Trebuchet MS" panose="020B0603020202020204"/>
                <a:cs typeface="Trebuchet MS" panose="020B0603020202020204"/>
              </a:rPr>
              <a:t>YOUR</a:t>
            </a:r>
            <a:r>
              <a:rPr sz="4250" u="none" spc="-35" dirty="0">
                <a:latin typeface="Trebuchet MS" panose="020B0603020202020204"/>
                <a:cs typeface="Trebuchet MS" panose="020B0603020202020204"/>
              </a:rPr>
              <a:t> </a:t>
            </a:r>
            <a:r>
              <a:rPr sz="4250" u="none" spc="15" dirty="0">
                <a:latin typeface="Trebuchet MS" panose="020B0603020202020204"/>
                <a:cs typeface="Trebuchet MS" panose="020B0603020202020204"/>
              </a:rPr>
              <a:t>SOLUTION</a:t>
            </a:r>
            <a:endParaRPr sz="4250">
              <a:latin typeface="Trebuchet MS" panose="020B0603020202020204"/>
              <a:cs typeface="Trebuchet MS" panose="020B0603020202020204"/>
            </a:endParaRPr>
          </a:p>
        </p:txBody>
      </p:sp>
      <p:sp>
        <p:nvSpPr>
          <p:cNvPr id="10" name="object 10"/>
          <p:cNvSpPr txBox="1"/>
          <p:nvPr/>
        </p:nvSpPr>
        <p:spPr>
          <a:xfrm>
            <a:off x="11311255" y="6466840"/>
            <a:ext cx="100965" cy="197485"/>
          </a:xfrm>
          <a:prstGeom prst="rect">
            <a:avLst/>
          </a:prstGeom>
        </p:spPr>
        <p:txBody>
          <a:bodyPr vert="horz" wrap="square" lIns="0" tIns="15875" rIns="0" bIns="0" rtlCol="0">
            <a:spAutoFit/>
          </a:bodyPr>
          <a:lstStyle/>
          <a:p>
            <a:pPr marL="12700">
              <a:lnSpc>
                <a:spcPct val="100000"/>
              </a:lnSpc>
              <a:spcBef>
                <a:spcPts val="125"/>
              </a:spcBef>
            </a:pPr>
            <a:r>
              <a:rPr sz="1100" spc="10" dirty="0">
                <a:solidFill>
                  <a:srgbClr val="2C926B"/>
                </a:solidFill>
                <a:latin typeface="Trebuchet MS" panose="020B0603020202020204"/>
                <a:cs typeface="Trebuchet MS" panose="020B0603020202020204"/>
              </a:rPr>
              <a:t>9</a:t>
            </a:r>
            <a:endParaRPr sz="110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4730</Words>
  <Application>WPS Presentation</Application>
  <PresentationFormat>On-screen Show (4:3)</PresentationFormat>
  <Paragraphs>144</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Trebuchet MS</vt:lpstr>
      <vt:lpstr>Arial MT</vt:lpstr>
      <vt:lpstr>Times New Roman</vt:lpstr>
      <vt:lpstr>Wingdings</vt:lpstr>
      <vt:lpstr>Calibri</vt:lpstr>
      <vt:lpstr>Microsoft YaHei</vt:lpstr>
      <vt:lpstr>Arial Unicode MS</vt:lpstr>
      <vt:lpstr>Blue Waves</vt:lpstr>
      <vt:lpstr>PowerPoint 演示文稿</vt:lpstr>
      <vt:lpstr>Keylogger and security</vt:lpstr>
      <vt:lpstr>AGENDA</vt:lpstr>
      <vt:lpstr>PROBLEM STATEMENT</vt:lpstr>
      <vt:lpstr>PROJECT OVERVIEW</vt:lpstr>
      <vt:lpstr>WHO ARE THE END USERS?</vt:lpstr>
      <vt:lpstr>YOUR SOLUTIONAND ITS VALUE PROPOSITION</vt:lpstr>
      <vt:lpstr>Value proposition:</vt:lpstr>
      <vt:lpstr>THE WOW IN YOUR SOLUTION</vt:lpstr>
      <vt:lpstr>MODELLING</vt:lpstr>
      <vt:lpstr>Modeling Techniques</vt:lpstr>
      <vt:lpstr>RESULT</vt:lpstr>
      <vt:lpstr>User Impact:</vt:lpstr>
      <vt:lpstr>Conclusion Keyloggers pose a significant threat to cybersecurity by enabling attackers to steal sensitive information with relative ease. The case of the Zeus Trojan illustrates the severe consequences of such attacks, including financial loss, data breaches, and reputational damage. Implementing a comprehensive security strategy that includes preventive, detection, and response measures is essential to mitigate the risks posed by keyloggers. Education and awareness are critical components of this strategy, helping users to recognize and avoid potential threats.</vt:lpstr>
      <vt:lpstr>PROJECT LINK: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hp</cp:lastModifiedBy>
  <cp:revision>3</cp:revision>
  <dcterms:created xsi:type="dcterms:W3CDTF">2024-06-24T05:53:00Z</dcterms:created>
  <dcterms:modified xsi:type="dcterms:W3CDTF">2024-06-24T06:34:40Z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2024-06-19T11:00:00Z</vt:filetime>
  </property>
  <property fmtid="{D5CDD505-2E9C-101B-9397-08002B2CF9AE}" pid="3" name="LastSaved">
    <vt:filetime>2024-06-20T11:00:00Z</vt:filetime>
  </property>
  <property fmtid="{D5CDD505-2E9C-101B-9397-08002B2CF9AE}" pid="4" name="ICV">
    <vt:lpwstr>F82CE99B19764AB7A9CC33DBCA5D8FA5_13</vt:lpwstr>
  </property>
  <property fmtid="{D5CDD505-2E9C-101B-9397-08002B2CF9AE}" pid="5" name="KSOProductBuildVer">
    <vt:lpwstr>1033-12.2.0.17119</vt:lpwstr>
  </property>
</Properties>
</file>