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78" r:id="rId28"/>
    <p:sldId id="279" r:id="rId29"/>
    <p:sldId id="284" r:id="rId30"/>
    <p:sldId id="285" r:id="rId31"/>
    <p:sldId id="286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EB79DB-539C-426B-A6E4-312B3DAA4C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126AA10-F92F-4F21-94A9-36463C294E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2971800"/>
          </a:xfrm>
        </p:spPr>
        <p:txBody>
          <a:bodyPr/>
          <a:lstStyle/>
          <a:p>
            <a:pPr algn="ctr"/>
            <a:r>
              <a:rPr lang="en-US" sz="4400" dirty="0" smtClean="0"/>
              <a:t>KOMPUTASI NUMERIK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PPD ELIPTIK</a:t>
            </a:r>
            <a:br>
              <a:rPr lang="en-US" dirty="0" smtClean="0"/>
            </a:br>
            <a:r>
              <a:rPr lang="en-US" dirty="0" smtClean="0"/>
              <a:t>PDP HIPERBOLIK</a:t>
            </a:r>
            <a:br>
              <a:rPr lang="en-US" dirty="0" smtClean="0"/>
            </a:br>
            <a:r>
              <a:rPr lang="en-US" dirty="0" smtClean="0"/>
              <a:t>PDP PARABOLIK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s\Pictur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4" y="762000"/>
            <a:ext cx="796669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s\Picture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4" y="685800"/>
            <a:ext cx="744283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s\Picture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4" y="838200"/>
            <a:ext cx="868209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s\Picture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9" y="346074"/>
            <a:ext cx="6294783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s\Picture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4" y="1143000"/>
            <a:ext cx="83333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s\Picture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2" y="685800"/>
            <a:ext cx="811401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s\Picture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8" y="762000"/>
            <a:ext cx="800152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s\Pictures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228600"/>
            <a:ext cx="676469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s\Pictures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43" y="2286000"/>
            <a:ext cx="669069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s\Pictures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609600"/>
            <a:ext cx="718185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s\Pictures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5" y="228600"/>
            <a:ext cx="697671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\Pictur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" y="1300163"/>
            <a:ext cx="8631237" cy="42576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s\Picture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7" y="1143000"/>
            <a:ext cx="750646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ss\Pictures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60363"/>
            <a:ext cx="6221413" cy="61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ss\Picture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3" y="1905000"/>
            <a:ext cx="80022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ss\Pictures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55613"/>
            <a:ext cx="6840537" cy="59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ss\Pictures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5" y="1676400"/>
            <a:ext cx="74040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ss\Pictures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37" y="1019175"/>
            <a:ext cx="652172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ss\Pictures\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0" y="1528762"/>
            <a:ext cx="75073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ss\Pictures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209675"/>
            <a:ext cx="632002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ss\Pictures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976313"/>
            <a:ext cx="6754813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ss\Pictures\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7" y="1876425"/>
            <a:ext cx="741804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s\Pictur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12" y="762000"/>
            <a:ext cx="697457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ss\Pictures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23" y="474662"/>
            <a:ext cx="632695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ss\Pictures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28725"/>
            <a:ext cx="533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ss\Pictures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11" y="1123950"/>
            <a:ext cx="680777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s\Picture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1" y="762000"/>
            <a:ext cx="787399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s\Pictur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2" y="1981200"/>
            <a:ext cx="8073097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\Pictur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12" y="274320"/>
            <a:ext cx="6827576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s\Pictur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9" y="533400"/>
            <a:ext cx="733116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s\Picture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8" y="1281112"/>
            <a:ext cx="708778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s\Picture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25" y="609600"/>
            <a:ext cx="690455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305</TotalTime>
  <Words>2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Angles</vt:lpstr>
      <vt:lpstr>KOMPUTASI NUMERIK   PPD ELIPTIK PDP HIPERBOLIK PDP PARABOLIK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</dc:creator>
  <cp:lastModifiedBy>Aslam_Siregar</cp:lastModifiedBy>
  <cp:revision>16</cp:revision>
  <dcterms:created xsi:type="dcterms:W3CDTF">2015-12-22T05:11:08Z</dcterms:created>
  <dcterms:modified xsi:type="dcterms:W3CDTF">2016-11-25T13:16:45Z</dcterms:modified>
</cp:coreProperties>
</file>