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8016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752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095078"/>
            <a:ext cx="10881360" cy="445685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723804"/>
            <a:ext cx="9601200" cy="3090756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F639-E143-4AB1-9821-55CC677C363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BCC0-F103-4E00-B5CE-5E7F8EFC1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3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F639-E143-4AB1-9821-55CC677C363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BCC0-F103-4E00-B5CE-5E7F8EFC1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8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81567"/>
            <a:ext cx="276034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81567"/>
            <a:ext cx="812101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F639-E143-4AB1-9821-55CC677C363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BCC0-F103-4E00-B5CE-5E7F8EFC1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2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F639-E143-4AB1-9821-55CC677C363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BCC0-F103-4E00-B5CE-5E7F8EFC1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2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191514"/>
            <a:ext cx="11041380" cy="532510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8567000"/>
            <a:ext cx="11041380" cy="28003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F639-E143-4AB1-9821-55CC677C363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BCC0-F103-4E00-B5CE-5E7F8EFC1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F639-E143-4AB1-9821-55CC677C363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BCC0-F103-4E00-B5CE-5E7F8EFC1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5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81570"/>
            <a:ext cx="1104138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138171"/>
            <a:ext cx="5415676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676140"/>
            <a:ext cx="5415676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138171"/>
            <a:ext cx="5442347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676140"/>
            <a:ext cx="544234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F639-E143-4AB1-9821-55CC677C363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BCC0-F103-4E00-B5CE-5E7F8EFC1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4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F639-E143-4AB1-9821-55CC677C363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BCC0-F103-4E00-B5CE-5E7F8EFC1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3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F639-E143-4AB1-9821-55CC677C363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BCC0-F103-4E00-B5CE-5E7F8EFC1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5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843196"/>
            <a:ext cx="6480810" cy="909743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F639-E143-4AB1-9821-55CC677C363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BCC0-F103-4E00-B5CE-5E7F8EFC1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6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843196"/>
            <a:ext cx="6480810" cy="909743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F639-E143-4AB1-9821-55CC677C363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BCC0-F103-4E00-B5CE-5E7F8EFC1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9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AF639-E143-4AB1-9821-55CC677C363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7BCC0-F103-4E00-B5CE-5E7F8EFC1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0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FD72E0-537A-E72C-FE8A-D8F3495504E0}"/>
              </a:ext>
            </a:extLst>
          </p:cNvPr>
          <p:cNvSpPr/>
          <p:nvPr/>
        </p:nvSpPr>
        <p:spPr>
          <a:xfrm>
            <a:off x="2313042" y="132347"/>
            <a:ext cx="8494776" cy="12512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54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22A411-2810-0C8A-7A1B-4E4B0D5CA2C6}"/>
              </a:ext>
            </a:extLst>
          </p:cNvPr>
          <p:cNvSpPr/>
          <p:nvPr/>
        </p:nvSpPr>
        <p:spPr>
          <a:xfrm>
            <a:off x="1046742" y="1757822"/>
            <a:ext cx="219456" cy="21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54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ADC37F-BE19-A890-E3B1-7B0C833F6EDF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1156470" y="1977278"/>
            <a:ext cx="0" cy="411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FBB541-9E56-07C3-E2AD-7C6C1B530471}"/>
              </a:ext>
            </a:extLst>
          </p:cNvPr>
          <p:cNvCxnSpPr/>
          <p:nvPr/>
        </p:nvCxnSpPr>
        <p:spPr>
          <a:xfrm flipH="1">
            <a:off x="1042742" y="2388757"/>
            <a:ext cx="113729" cy="113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B5395-2234-8A7A-BFC6-716BF8D54CB6}"/>
              </a:ext>
            </a:extLst>
          </p:cNvPr>
          <p:cNvCxnSpPr>
            <a:cxnSpLocks/>
          </p:cNvCxnSpPr>
          <p:nvPr/>
        </p:nvCxnSpPr>
        <p:spPr>
          <a:xfrm>
            <a:off x="1156471" y="2388757"/>
            <a:ext cx="113729" cy="113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C1DF18-823A-F2C1-B409-FB9219BB1024}"/>
              </a:ext>
            </a:extLst>
          </p:cNvPr>
          <p:cNvCxnSpPr>
            <a:cxnSpLocks/>
          </p:cNvCxnSpPr>
          <p:nvPr/>
        </p:nvCxnSpPr>
        <p:spPr>
          <a:xfrm flipH="1">
            <a:off x="937014" y="2101316"/>
            <a:ext cx="219457" cy="81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4D554A-E5F9-0831-D248-212221A0446E}"/>
              </a:ext>
            </a:extLst>
          </p:cNvPr>
          <p:cNvCxnSpPr>
            <a:cxnSpLocks/>
          </p:cNvCxnSpPr>
          <p:nvPr/>
        </p:nvCxnSpPr>
        <p:spPr>
          <a:xfrm flipH="1" flipV="1">
            <a:off x="1156471" y="2102484"/>
            <a:ext cx="219457" cy="80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DE879D-4CFB-5DAA-A61D-1720D0FCD6B0}"/>
              </a:ext>
            </a:extLst>
          </p:cNvPr>
          <p:cNvSpPr txBox="1"/>
          <p:nvPr/>
        </p:nvSpPr>
        <p:spPr>
          <a:xfrm>
            <a:off x="883294" y="2620297"/>
            <a:ext cx="548641" cy="23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Admin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94D1DA-8C53-2079-E527-A6A5D46E2A9C}"/>
              </a:ext>
            </a:extLst>
          </p:cNvPr>
          <p:cNvSpPr/>
          <p:nvPr/>
        </p:nvSpPr>
        <p:spPr>
          <a:xfrm>
            <a:off x="1046742" y="9294267"/>
            <a:ext cx="219456" cy="21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54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998A6F-7A3F-8AF8-B642-68A5FC728AC1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1156470" y="9513723"/>
            <a:ext cx="0" cy="411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FF5378-587D-9D7F-026D-7AA785C21FCB}"/>
              </a:ext>
            </a:extLst>
          </p:cNvPr>
          <p:cNvCxnSpPr/>
          <p:nvPr/>
        </p:nvCxnSpPr>
        <p:spPr>
          <a:xfrm flipH="1">
            <a:off x="1042742" y="9925202"/>
            <a:ext cx="113729" cy="113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367192-63EF-C735-4B41-BAF14BA1C125}"/>
              </a:ext>
            </a:extLst>
          </p:cNvPr>
          <p:cNvCxnSpPr>
            <a:cxnSpLocks/>
          </p:cNvCxnSpPr>
          <p:nvPr/>
        </p:nvCxnSpPr>
        <p:spPr>
          <a:xfrm>
            <a:off x="1156471" y="9925202"/>
            <a:ext cx="113729" cy="113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F77E49-6382-572C-C59F-00A24C27DC07}"/>
              </a:ext>
            </a:extLst>
          </p:cNvPr>
          <p:cNvCxnSpPr>
            <a:cxnSpLocks/>
          </p:cNvCxnSpPr>
          <p:nvPr/>
        </p:nvCxnSpPr>
        <p:spPr>
          <a:xfrm flipH="1">
            <a:off x="937014" y="9637761"/>
            <a:ext cx="219457" cy="81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5FE5C9-5B44-DDA4-BC0F-703CEBCEFE89}"/>
              </a:ext>
            </a:extLst>
          </p:cNvPr>
          <p:cNvCxnSpPr>
            <a:cxnSpLocks/>
          </p:cNvCxnSpPr>
          <p:nvPr/>
        </p:nvCxnSpPr>
        <p:spPr>
          <a:xfrm flipH="1" flipV="1">
            <a:off x="1156471" y="9638929"/>
            <a:ext cx="219457" cy="80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7C387F-6186-9A6F-2554-CB5C336A23C6}"/>
              </a:ext>
            </a:extLst>
          </p:cNvPr>
          <p:cNvSpPr txBox="1"/>
          <p:nvPr/>
        </p:nvSpPr>
        <p:spPr>
          <a:xfrm>
            <a:off x="946160" y="10156743"/>
            <a:ext cx="438913" cy="23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Staff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E6393C-3832-C19A-8AE5-6B1A6F788D93}"/>
              </a:ext>
            </a:extLst>
          </p:cNvPr>
          <p:cNvSpPr/>
          <p:nvPr/>
        </p:nvSpPr>
        <p:spPr>
          <a:xfrm>
            <a:off x="11645290" y="8192887"/>
            <a:ext cx="219456" cy="21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54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ECD87A-F99E-5E93-C29D-5067431E3A80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11755018" y="8412343"/>
            <a:ext cx="0" cy="411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0E3AA9-F538-EDB0-6BA9-994DBF323672}"/>
              </a:ext>
            </a:extLst>
          </p:cNvPr>
          <p:cNvCxnSpPr/>
          <p:nvPr/>
        </p:nvCxnSpPr>
        <p:spPr>
          <a:xfrm flipH="1">
            <a:off x="11641290" y="8823822"/>
            <a:ext cx="113729" cy="113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F64843-7F20-3441-2F96-B6F81D8BE435}"/>
              </a:ext>
            </a:extLst>
          </p:cNvPr>
          <p:cNvCxnSpPr>
            <a:cxnSpLocks/>
          </p:cNvCxnSpPr>
          <p:nvPr/>
        </p:nvCxnSpPr>
        <p:spPr>
          <a:xfrm>
            <a:off x="11755018" y="8823822"/>
            <a:ext cx="113729" cy="113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4F3CD5-8FC6-8C1B-263D-6FA4C13DE4DD}"/>
              </a:ext>
            </a:extLst>
          </p:cNvPr>
          <p:cNvCxnSpPr>
            <a:cxnSpLocks/>
          </p:cNvCxnSpPr>
          <p:nvPr/>
        </p:nvCxnSpPr>
        <p:spPr>
          <a:xfrm flipH="1">
            <a:off x="11535561" y="8536381"/>
            <a:ext cx="219457" cy="81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895A98-8462-6C9E-D1F4-980BE23576DB}"/>
              </a:ext>
            </a:extLst>
          </p:cNvPr>
          <p:cNvCxnSpPr>
            <a:cxnSpLocks/>
          </p:cNvCxnSpPr>
          <p:nvPr/>
        </p:nvCxnSpPr>
        <p:spPr>
          <a:xfrm flipH="1" flipV="1">
            <a:off x="11755018" y="8537549"/>
            <a:ext cx="219457" cy="80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008BD4-7F16-B9F5-5176-D1BB032C4AF2}"/>
              </a:ext>
            </a:extLst>
          </p:cNvPr>
          <p:cNvSpPr txBox="1"/>
          <p:nvPr/>
        </p:nvSpPr>
        <p:spPr>
          <a:xfrm>
            <a:off x="11448121" y="9022103"/>
            <a:ext cx="613794" cy="23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Student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6EB46D-91D5-E0FE-A926-DB7D33A1E74F}"/>
              </a:ext>
            </a:extLst>
          </p:cNvPr>
          <p:cNvSpPr txBox="1"/>
          <p:nvPr/>
        </p:nvSpPr>
        <p:spPr>
          <a:xfrm>
            <a:off x="4728943" y="256260"/>
            <a:ext cx="36629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Dormzz : Hostel Management System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AB0984-BE48-8F84-C28D-ED3C8BC95A98}"/>
              </a:ext>
            </a:extLst>
          </p:cNvPr>
          <p:cNvSpPr/>
          <p:nvPr/>
        </p:nvSpPr>
        <p:spPr>
          <a:xfrm>
            <a:off x="6046216" y="917591"/>
            <a:ext cx="973839" cy="2746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Register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566DC8-46AD-DE8C-B9A4-9610CCBFA97D}"/>
              </a:ext>
            </a:extLst>
          </p:cNvPr>
          <p:cNvSpPr/>
          <p:nvPr/>
        </p:nvSpPr>
        <p:spPr>
          <a:xfrm>
            <a:off x="6046216" y="1406509"/>
            <a:ext cx="973839" cy="2746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Login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391A9D-A7F3-B8AB-1FEF-28AF041B17EF}"/>
              </a:ext>
            </a:extLst>
          </p:cNvPr>
          <p:cNvSpPr/>
          <p:nvPr/>
        </p:nvSpPr>
        <p:spPr>
          <a:xfrm>
            <a:off x="8543666" y="1947630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Manage Profile Details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8AC5D4-0179-5193-1091-657DC6888C3D}"/>
              </a:ext>
            </a:extLst>
          </p:cNvPr>
          <p:cNvSpPr/>
          <p:nvPr/>
        </p:nvSpPr>
        <p:spPr>
          <a:xfrm>
            <a:off x="2709776" y="2576986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Manage Post / Notice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B787893-685F-57D9-8D58-A46C14268EB2}"/>
              </a:ext>
            </a:extLst>
          </p:cNvPr>
          <p:cNvSpPr/>
          <p:nvPr/>
        </p:nvSpPr>
        <p:spPr>
          <a:xfrm>
            <a:off x="2709776" y="3369995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Manage Staff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91F4737-74E0-AEE1-9908-90473E832A1F}"/>
              </a:ext>
            </a:extLst>
          </p:cNvPr>
          <p:cNvSpPr/>
          <p:nvPr/>
        </p:nvSpPr>
        <p:spPr>
          <a:xfrm>
            <a:off x="2709776" y="4161223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Manage Packages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111BECA-D284-CE9F-41CB-B6202A982179}"/>
              </a:ext>
            </a:extLst>
          </p:cNvPr>
          <p:cNvSpPr/>
          <p:nvPr/>
        </p:nvSpPr>
        <p:spPr>
          <a:xfrm>
            <a:off x="5647099" y="7290456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Book Rooms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5A665F8-334D-C893-F86C-549DB1B3214B}"/>
              </a:ext>
            </a:extLst>
          </p:cNvPr>
          <p:cNvSpPr/>
          <p:nvPr/>
        </p:nvSpPr>
        <p:spPr>
          <a:xfrm>
            <a:off x="2709776" y="5015909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Manage Mess Information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E4DE164-B061-A3B6-57E0-62D586F960E1}"/>
              </a:ext>
            </a:extLst>
          </p:cNvPr>
          <p:cNvSpPr/>
          <p:nvPr/>
        </p:nvSpPr>
        <p:spPr>
          <a:xfrm>
            <a:off x="2709776" y="5802638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Manage Events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3D4C8B1-EFB3-5C46-4D08-A90A2CB81B95}"/>
              </a:ext>
            </a:extLst>
          </p:cNvPr>
          <p:cNvSpPr/>
          <p:nvPr/>
        </p:nvSpPr>
        <p:spPr>
          <a:xfrm>
            <a:off x="2779280" y="11334923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Manage Leaves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7496EE3-C3DC-6020-A427-FFFCC963DCD6}"/>
              </a:ext>
            </a:extLst>
          </p:cNvPr>
          <p:cNvSpPr/>
          <p:nvPr/>
        </p:nvSpPr>
        <p:spPr>
          <a:xfrm>
            <a:off x="2779281" y="8095311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Manage Request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F1B93DA-0C37-9FE8-F7AD-3AEAD5EDA3BF}"/>
              </a:ext>
            </a:extLst>
          </p:cNvPr>
          <p:cNvSpPr/>
          <p:nvPr/>
        </p:nvSpPr>
        <p:spPr>
          <a:xfrm>
            <a:off x="2779281" y="9134617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Manage Complain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70303E-7DBE-A47B-332F-BE646A99159E}"/>
              </a:ext>
            </a:extLst>
          </p:cNvPr>
          <p:cNvSpPr/>
          <p:nvPr/>
        </p:nvSpPr>
        <p:spPr>
          <a:xfrm>
            <a:off x="8549412" y="3369994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Manage Duties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5A558A7-3843-1035-40AC-A27A37F3930C}"/>
              </a:ext>
            </a:extLst>
          </p:cNvPr>
          <p:cNvSpPr/>
          <p:nvPr/>
        </p:nvSpPr>
        <p:spPr>
          <a:xfrm>
            <a:off x="2766578" y="10252796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Manage Feedback, Ratings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39F9A4F-963A-0D59-701C-6A8B8069B02E}"/>
              </a:ext>
            </a:extLst>
          </p:cNvPr>
          <p:cNvSpPr/>
          <p:nvPr/>
        </p:nvSpPr>
        <p:spPr>
          <a:xfrm>
            <a:off x="5629637" y="2585501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Add / Update / Delete Post / Notice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DDAFA1D-2E62-72A1-5ACB-198F5E156C7A}"/>
              </a:ext>
            </a:extLst>
          </p:cNvPr>
          <p:cNvSpPr/>
          <p:nvPr/>
        </p:nvSpPr>
        <p:spPr>
          <a:xfrm>
            <a:off x="8549412" y="2607125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View Post / Notice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B55E66B-2F33-DDEF-E5F0-7A32E6D17551}"/>
              </a:ext>
            </a:extLst>
          </p:cNvPr>
          <p:cNvSpPr/>
          <p:nvPr/>
        </p:nvSpPr>
        <p:spPr>
          <a:xfrm>
            <a:off x="5629637" y="3369995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Add / Update / Delete Staff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C5DAC4B-84DC-5321-28AB-3FC60C41A2C9}"/>
              </a:ext>
            </a:extLst>
          </p:cNvPr>
          <p:cNvSpPr/>
          <p:nvPr/>
        </p:nvSpPr>
        <p:spPr>
          <a:xfrm>
            <a:off x="8549412" y="4161224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Assign Roles \ Designations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26339B3-E09D-A86B-546E-5942D6D94D8F}"/>
              </a:ext>
            </a:extLst>
          </p:cNvPr>
          <p:cNvSpPr/>
          <p:nvPr/>
        </p:nvSpPr>
        <p:spPr>
          <a:xfrm>
            <a:off x="5629594" y="4161223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Add \ Update \ Delete Packages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4C5B88B-7199-504D-2BB1-8F57155D937F}"/>
              </a:ext>
            </a:extLst>
          </p:cNvPr>
          <p:cNvSpPr/>
          <p:nvPr/>
        </p:nvSpPr>
        <p:spPr>
          <a:xfrm>
            <a:off x="8549412" y="5040740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Add \ Update \ Delete Mess Menu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ECBE153-6959-8C07-0F3F-5A0CC71CF3E2}"/>
              </a:ext>
            </a:extLst>
          </p:cNvPr>
          <p:cNvSpPr/>
          <p:nvPr/>
        </p:nvSpPr>
        <p:spPr>
          <a:xfrm>
            <a:off x="5619803" y="5015908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Add \ Update \ Delete Mess Info.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70CD30A-8D59-20E0-F806-DBD46EC5C4AF}"/>
              </a:ext>
            </a:extLst>
          </p:cNvPr>
          <p:cNvSpPr/>
          <p:nvPr/>
        </p:nvSpPr>
        <p:spPr>
          <a:xfrm>
            <a:off x="5629594" y="5797753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Add \ Update \ Delete Events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24DBAD2-F933-4F5C-2654-A469B71AFFB4}"/>
              </a:ext>
            </a:extLst>
          </p:cNvPr>
          <p:cNvSpPr/>
          <p:nvPr/>
        </p:nvSpPr>
        <p:spPr>
          <a:xfrm>
            <a:off x="8549412" y="1373338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View Dashboard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6337BC0-6E5C-84E1-B392-989168C84585}"/>
              </a:ext>
            </a:extLst>
          </p:cNvPr>
          <p:cNvSpPr/>
          <p:nvPr/>
        </p:nvSpPr>
        <p:spPr>
          <a:xfrm>
            <a:off x="2743200" y="6563532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Manage Hostels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8DBEFDE-DC34-F5E0-533E-4741F6D9A7B8}"/>
              </a:ext>
            </a:extLst>
          </p:cNvPr>
          <p:cNvSpPr/>
          <p:nvPr/>
        </p:nvSpPr>
        <p:spPr>
          <a:xfrm>
            <a:off x="5647099" y="6554766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Add \ Update \ Delete Hostels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D2AD91C-BCBF-B67A-A411-D3B5DB87F21F}"/>
              </a:ext>
            </a:extLst>
          </p:cNvPr>
          <p:cNvSpPr/>
          <p:nvPr/>
        </p:nvSpPr>
        <p:spPr>
          <a:xfrm>
            <a:off x="8549412" y="6540969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Add \ Update \ Delete Rooms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070A86B-366D-F776-709A-93C59B0CBA9F}"/>
              </a:ext>
            </a:extLst>
          </p:cNvPr>
          <p:cNvSpPr/>
          <p:nvPr/>
        </p:nvSpPr>
        <p:spPr>
          <a:xfrm>
            <a:off x="8549412" y="7290455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View Rooms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2600213-6157-B121-2B31-F46ABC408D12}"/>
              </a:ext>
            </a:extLst>
          </p:cNvPr>
          <p:cNvSpPr/>
          <p:nvPr/>
        </p:nvSpPr>
        <p:spPr>
          <a:xfrm>
            <a:off x="5664346" y="7803992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View Request \ Status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510E4CE-8B25-6110-7A70-EA1A52A67E2C}"/>
              </a:ext>
            </a:extLst>
          </p:cNvPr>
          <p:cNvSpPr/>
          <p:nvPr/>
        </p:nvSpPr>
        <p:spPr>
          <a:xfrm>
            <a:off x="8549412" y="8083247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Add \ Update \ Delete Request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D4D5A32-2193-A01E-EC7B-13E903C77CF3}"/>
              </a:ext>
            </a:extLst>
          </p:cNvPr>
          <p:cNvSpPr/>
          <p:nvPr/>
        </p:nvSpPr>
        <p:spPr>
          <a:xfrm>
            <a:off x="8549411" y="9225187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Add \ Update \ Delete Complain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2FD97E2-7A7E-D7EC-DD6A-DA7AFA275416}"/>
              </a:ext>
            </a:extLst>
          </p:cNvPr>
          <p:cNvSpPr/>
          <p:nvPr/>
        </p:nvSpPr>
        <p:spPr>
          <a:xfrm>
            <a:off x="5664346" y="8382963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 err="1">
                <a:latin typeface="Cambria" panose="02040503050406030204" pitchFamily="18" charset="0"/>
                <a:ea typeface="Cambria" panose="02040503050406030204" pitchFamily="18" charset="0"/>
              </a:rPr>
              <a:t>Aprrove</a:t>
            </a:r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 \ Close \ Reject Request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E2F6EDC-9016-9C50-4C23-34D832FE3D40}"/>
              </a:ext>
            </a:extLst>
          </p:cNvPr>
          <p:cNvSpPr/>
          <p:nvPr/>
        </p:nvSpPr>
        <p:spPr>
          <a:xfrm>
            <a:off x="5664346" y="8895527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View Complain \ Status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B8A4178-0665-BA63-F2D7-82BC96EE85DA}"/>
              </a:ext>
            </a:extLst>
          </p:cNvPr>
          <p:cNvSpPr/>
          <p:nvPr/>
        </p:nvSpPr>
        <p:spPr>
          <a:xfrm>
            <a:off x="5664346" y="9474498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 err="1">
                <a:latin typeface="Cambria" panose="02040503050406030204" pitchFamily="18" charset="0"/>
                <a:ea typeface="Cambria" panose="02040503050406030204" pitchFamily="18" charset="0"/>
              </a:rPr>
              <a:t>Aprrove</a:t>
            </a:r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 \ Close \ Reject Request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6EB12DE-EE0E-266B-FB03-3BBD0974CAF0}"/>
              </a:ext>
            </a:extLst>
          </p:cNvPr>
          <p:cNvSpPr/>
          <p:nvPr/>
        </p:nvSpPr>
        <p:spPr>
          <a:xfrm>
            <a:off x="5664346" y="10593827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View Feedback, Ratings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74F727E-64CC-A2B4-C357-A2E163722F2E}"/>
              </a:ext>
            </a:extLst>
          </p:cNvPr>
          <p:cNvSpPr/>
          <p:nvPr/>
        </p:nvSpPr>
        <p:spPr>
          <a:xfrm>
            <a:off x="8549412" y="11543963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Add \ Update \ Delete Leaves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200D728-30BF-D4D6-5783-749E4109FA93}"/>
              </a:ext>
            </a:extLst>
          </p:cNvPr>
          <p:cNvSpPr/>
          <p:nvPr/>
        </p:nvSpPr>
        <p:spPr>
          <a:xfrm>
            <a:off x="5664346" y="11735568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Grant \ Reject Leave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84327A0-CA23-8343-C2B2-832D9B0CE340}"/>
              </a:ext>
            </a:extLst>
          </p:cNvPr>
          <p:cNvSpPr/>
          <p:nvPr/>
        </p:nvSpPr>
        <p:spPr>
          <a:xfrm>
            <a:off x="5664346" y="11164407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View Leave \ Status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8A5B256-05D6-DA17-4ED8-C21C8CBF2EC7}"/>
              </a:ext>
            </a:extLst>
          </p:cNvPr>
          <p:cNvSpPr/>
          <p:nvPr/>
        </p:nvSpPr>
        <p:spPr>
          <a:xfrm>
            <a:off x="8549411" y="10387053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Add\Update\Delete Feedback\Ratings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28B89FE-ACA1-8469-855A-8B7BBB490147}"/>
              </a:ext>
            </a:extLst>
          </p:cNvPr>
          <p:cNvSpPr/>
          <p:nvPr/>
        </p:nvSpPr>
        <p:spPr>
          <a:xfrm>
            <a:off x="5664346" y="10053469"/>
            <a:ext cx="1826662" cy="34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View Feedback, Ratings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4C5E9F9-1157-94CC-7711-A60C2667D397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1524550" y="1543855"/>
            <a:ext cx="4521666" cy="587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EAF667C-12D3-2E37-F1BF-9B92751E00C2}"/>
              </a:ext>
            </a:extLst>
          </p:cNvPr>
          <p:cNvCxnSpPr>
            <a:stCxn id="28" idx="6"/>
          </p:cNvCxnSpPr>
          <p:nvPr/>
        </p:nvCxnSpPr>
        <p:spPr>
          <a:xfrm>
            <a:off x="7020055" y="1543855"/>
            <a:ext cx="1529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E0E87FD-E831-BA63-C106-BE10A5F66498}"/>
              </a:ext>
            </a:extLst>
          </p:cNvPr>
          <p:cNvCxnSpPr>
            <a:cxnSpLocks/>
          </p:cNvCxnSpPr>
          <p:nvPr/>
        </p:nvCxnSpPr>
        <p:spPr>
          <a:xfrm flipV="1">
            <a:off x="1349296" y="2142167"/>
            <a:ext cx="1243906" cy="6923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FEA4473-7A1C-0808-0BAF-F6FF44FFF591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575149" y="1543855"/>
            <a:ext cx="3471067" cy="600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7451AFA-E494-BDF0-E6BB-68470D25046E}"/>
              </a:ext>
            </a:extLst>
          </p:cNvPr>
          <p:cNvCxnSpPr/>
          <p:nvPr/>
        </p:nvCxnSpPr>
        <p:spPr>
          <a:xfrm>
            <a:off x="1540042" y="2183018"/>
            <a:ext cx="1169734" cy="560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29474DB-E4BE-5062-91F2-2ED17EB99EE5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1524550" y="2230809"/>
            <a:ext cx="1185226" cy="1309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1267F7B-84C2-6027-C477-1AA989D1872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1545664" y="2320364"/>
            <a:ext cx="1164112" cy="201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F17D659-A575-F4FB-8ADF-6CCA48EDBA9B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1524550" y="2407754"/>
            <a:ext cx="1185226" cy="2778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FEBF6FB-CF35-0FFB-28CD-A37EDDDE09C5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1524550" y="2534591"/>
            <a:ext cx="1185226" cy="3438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E22574B-E32D-868F-B691-BB583904D2EC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1495599" y="2664187"/>
            <a:ext cx="1247601" cy="4069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A9B2052-ED89-CDCD-D002-CEFB39E1B02A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436823" y="8265827"/>
            <a:ext cx="1342458" cy="1108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A9B2DED-4687-0482-38E8-7EA909072B73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1459596" y="9305133"/>
            <a:ext cx="1319685" cy="162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99674A8-E6CC-B4A6-1EDE-172768D0E0B1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1468979" y="9537531"/>
            <a:ext cx="1297599" cy="885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F67ED76-2AD7-1722-0E30-F676401691E6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1485495" y="9726548"/>
            <a:ext cx="1293785" cy="1778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170DC19-5944-4771-5C0D-6DD742ED9472}"/>
              </a:ext>
            </a:extLst>
          </p:cNvPr>
          <p:cNvCxnSpPr>
            <a:cxnSpLocks/>
          </p:cNvCxnSpPr>
          <p:nvPr/>
        </p:nvCxnSpPr>
        <p:spPr>
          <a:xfrm>
            <a:off x="10488558" y="1018907"/>
            <a:ext cx="1145555" cy="6895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8CEA6B2-AE6A-03E6-D897-6FA3B969C5D8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7020055" y="1018907"/>
            <a:ext cx="3468503" cy="36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D23A9B5-7EE8-13F9-D33A-EF17497D347C}"/>
              </a:ext>
            </a:extLst>
          </p:cNvPr>
          <p:cNvCxnSpPr>
            <a:stCxn id="27" idx="4"/>
            <a:endCxn id="28" idx="0"/>
          </p:cNvCxnSpPr>
          <p:nvPr/>
        </p:nvCxnSpPr>
        <p:spPr>
          <a:xfrm>
            <a:off x="6533136" y="1192282"/>
            <a:ext cx="0" cy="21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D7A131C-4E44-C484-FE5A-07F417BA22A7}"/>
              </a:ext>
            </a:extLst>
          </p:cNvPr>
          <p:cNvCxnSpPr>
            <a:cxnSpLocks/>
            <a:endCxn id="29" idx="6"/>
          </p:cNvCxnSpPr>
          <p:nvPr/>
        </p:nvCxnSpPr>
        <p:spPr>
          <a:xfrm flipH="1" flipV="1">
            <a:off x="10370328" y="2118146"/>
            <a:ext cx="1199939" cy="5846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5898801-9DC0-5A56-0C0E-A792B9636FAD}"/>
              </a:ext>
            </a:extLst>
          </p:cNvPr>
          <p:cNvCxnSpPr>
            <a:cxnSpLocks/>
            <a:endCxn id="64" idx="6"/>
          </p:cNvCxnSpPr>
          <p:nvPr/>
        </p:nvCxnSpPr>
        <p:spPr>
          <a:xfrm flipH="1" flipV="1">
            <a:off x="10376074" y="2777641"/>
            <a:ext cx="1127641" cy="526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809222C-B3FD-1EE6-D8FB-FF14F7E07A92}"/>
              </a:ext>
            </a:extLst>
          </p:cNvPr>
          <p:cNvCxnSpPr>
            <a:cxnSpLocks/>
            <a:endCxn id="75" idx="6"/>
          </p:cNvCxnSpPr>
          <p:nvPr/>
        </p:nvCxnSpPr>
        <p:spPr>
          <a:xfrm flipH="1" flipV="1">
            <a:off x="10376074" y="7460971"/>
            <a:ext cx="988703" cy="1076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4F8AAED-C30E-A35D-AA13-BC6F79A6C365}"/>
              </a:ext>
            </a:extLst>
          </p:cNvPr>
          <p:cNvCxnSpPr>
            <a:cxnSpLocks/>
            <a:endCxn id="77" idx="6"/>
          </p:cNvCxnSpPr>
          <p:nvPr/>
        </p:nvCxnSpPr>
        <p:spPr>
          <a:xfrm flipH="1" flipV="1">
            <a:off x="10376074" y="8253763"/>
            <a:ext cx="940031" cy="384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6F7A71E-9B42-F473-181F-7533FD24C6E6}"/>
              </a:ext>
            </a:extLst>
          </p:cNvPr>
          <p:cNvCxnSpPr>
            <a:cxnSpLocks/>
            <a:endCxn id="78" idx="6"/>
          </p:cNvCxnSpPr>
          <p:nvPr/>
        </p:nvCxnSpPr>
        <p:spPr>
          <a:xfrm flipH="1">
            <a:off x="10376073" y="8773561"/>
            <a:ext cx="940032" cy="62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28B36A0-3A8D-A0F8-71B0-A6E880786C9F}"/>
              </a:ext>
            </a:extLst>
          </p:cNvPr>
          <p:cNvCxnSpPr>
            <a:cxnSpLocks/>
            <a:endCxn id="88" idx="6"/>
          </p:cNvCxnSpPr>
          <p:nvPr/>
        </p:nvCxnSpPr>
        <p:spPr>
          <a:xfrm flipH="1">
            <a:off x="10376073" y="8895527"/>
            <a:ext cx="940032" cy="1662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2B3E39B-80DE-3964-9351-91E3D831B5FE}"/>
              </a:ext>
            </a:extLst>
          </p:cNvPr>
          <p:cNvCxnSpPr>
            <a:cxnSpLocks/>
            <a:endCxn id="85" idx="6"/>
          </p:cNvCxnSpPr>
          <p:nvPr/>
        </p:nvCxnSpPr>
        <p:spPr>
          <a:xfrm flipH="1">
            <a:off x="10376074" y="9011191"/>
            <a:ext cx="956547" cy="2703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CA0B1F5-ED5E-C25F-733C-44252B8FAE37}"/>
              </a:ext>
            </a:extLst>
          </p:cNvPr>
          <p:cNvCxnSpPr>
            <a:stCxn id="30" idx="6"/>
            <a:endCxn id="63" idx="2"/>
          </p:cNvCxnSpPr>
          <p:nvPr/>
        </p:nvCxnSpPr>
        <p:spPr>
          <a:xfrm>
            <a:off x="4536438" y="2747502"/>
            <a:ext cx="1093199" cy="85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F1B4B675-61A3-B367-2B99-E662D9F93708}"/>
              </a:ext>
            </a:extLst>
          </p:cNvPr>
          <p:cNvCxnSpPr>
            <a:cxnSpLocks/>
            <a:stCxn id="31" idx="6"/>
            <a:endCxn id="65" idx="2"/>
          </p:cNvCxnSpPr>
          <p:nvPr/>
        </p:nvCxnSpPr>
        <p:spPr>
          <a:xfrm>
            <a:off x="4536438" y="3540511"/>
            <a:ext cx="109319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FBD864E-C247-F244-A219-7FB5E2E021C5}"/>
              </a:ext>
            </a:extLst>
          </p:cNvPr>
          <p:cNvCxnSpPr>
            <a:cxnSpLocks/>
            <a:stCxn id="32" idx="6"/>
            <a:endCxn id="67" idx="2"/>
          </p:cNvCxnSpPr>
          <p:nvPr/>
        </p:nvCxnSpPr>
        <p:spPr>
          <a:xfrm>
            <a:off x="4536438" y="4331739"/>
            <a:ext cx="109315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CE5601F3-E257-DF7A-445B-C266EBA3A522}"/>
              </a:ext>
            </a:extLst>
          </p:cNvPr>
          <p:cNvCxnSpPr>
            <a:cxnSpLocks/>
            <a:stCxn id="34" idx="6"/>
            <a:endCxn id="69" idx="2"/>
          </p:cNvCxnSpPr>
          <p:nvPr/>
        </p:nvCxnSpPr>
        <p:spPr>
          <a:xfrm flipV="1">
            <a:off x="4536438" y="5186424"/>
            <a:ext cx="1083365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89D31C3-CB37-1809-00A0-D0643C1737AF}"/>
              </a:ext>
            </a:extLst>
          </p:cNvPr>
          <p:cNvCxnSpPr>
            <a:cxnSpLocks/>
            <a:stCxn id="35" idx="6"/>
            <a:endCxn id="70" idx="2"/>
          </p:cNvCxnSpPr>
          <p:nvPr/>
        </p:nvCxnSpPr>
        <p:spPr>
          <a:xfrm flipV="1">
            <a:off x="4536438" y="5968269"/>
            <a:ext cx="1093156" cy="488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F5D0C71B-CB0F-92DF-187F-9BF8E15C02AE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 flipV="1">
            <a:off x="4569862" y="6725282"/>
            <a:ext cx="1077237" cy="87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7BBC5B9C-FCAA-B17A-45FC-136CB4B858C3}"/>
              </a:ext>
            </a:extLst>
          </p:cNvPr>
          <p:cNvCxnSpPr>
            <a:cxnSpLocks/>
            <a:stCxn id="37" idx="6"/>
            <a:endCxn id="79" idx="2"/>
          </p:cNvCxnSpPr>
          <p:nvPr/>
        </p:nvCxnSpPr>
        <p:spPr>
          <a:xfrm>
            <a:off x="4605943" y="8265827"/>
            <a:ext cx="1058403" cy="2876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2CC475CC-9E68-02C1-4B37-40891E9A2B4A}"/>
              </a:ext>
            </a:extLst>
          </p:cNvPr>
          <p:cNvCxnSpPr>
            <a:cxnSpLocks/>
            <a:stCxn id="38" idx="6"/>
            <a:endCxn id="81" idx="2"/>
          </p:cNvCxnSpPr>
          <p:nvPr/>
        </p:nvCxnSpPr>
        <p:spPr>
          <a:xfrm>
            <a:off x="4605943" y="9305133"/>
            <a:ext cx="1058403" cy="33988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A9BDAB7-040E-BEF8-A67F-CD96DD75261A}"/>
              </a:ext>
            </a:extLst>
          </p:cNvPr>
          <p:cNvCxnSpPr>
            <a:cxnSpLocks/>
            <a:stCxn id="40" idx="6"/>
            <a:endCxn id="84" idx="2"/>
          </p:cNvCxnSpPr>
          <p:nvPr/>
        </p:nvCxnSpPr>
        <p:spPr>
          <a:xfrm>
            <a:off x="4593240" y="10423312"/>
            <a:ext cx="1071106" cy="3410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E2882483-15E4-39A5-6A3E-AB860DA849F0}"/>
              </a:ext>
            </a:extLst>
          </p:cNvPr>
          <p:cNvCxnSpPr>
            <a:cxnSpLocks/>
            <a:stCxn id="36" idx="6"/>
            <a:endCxn id="86" idx="2"/>
          </p:cNvCxnSpPr>
          <p:nvPr/>
        </p:nvCxnSpPr>
        <p:spPr>
          <a:xfrm>
            <a:off x="4605942" y="11505439"/>
            <a:ext cx="1058404" cy="40064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97FCBFA-0196-E408-1043-C97C8379AFFA}"/>
              </a:ext>
            </a:extLst>
          </p:cNvPr>
          <p:cNvCxnSpPr>
            <a:cxnSpLocks/>
            <a:stCxn id="63" idx="6"/>
            <a:endCxn id="64" idx="2"/>
          </p:cNvCxnSpPr>
          <p:nvPr/>
        </p:nvCxnSpPr>
        <p:spPr>
          <a:xfrm>
            <a:off x="7456299" y="2756017"/>
            <a:ext cx="1093113" cy="216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5FE3D0CC-259D-0744-AB86-5DDA25BBF2E0}"/>
              </a:ext>
            </a:extLst>
          </p:cNvPr>
          <p:cNvCxnSpPr>
            <a:cxnSpLocks/>
            <a:stCxn id="65" idx="6"/>
            <a:endCxn id="39" idx="2"/>
          </p:cNvCxnSpPr>
          <p:nvPr/>
        </p:nvCxnSpPr>
        <p:spPr>
          <a:xfrm flipV="1">
            <a:off x="7456299" y="3540510"/>
            <a:ext cx="1093113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B3E19B44-E02F-DFE0-18B8-50932734740E}"/>
              </a:ext>
            </a:extLst>
          </p:cNvPr>
          <p:cNvCxnSpPr>
            <a:cxnSpLocks/>
            <a:stCxn id="39" idx="4"/>
            <a:endCxn id="66" idx="0"/>
          </p:cNvCxnSpPr>
          <p:nvPr/>
        </p:nvCxnSpPr>
        <p:spPr>
          <a:xfrm>
            <a:off x="9462743" y="3711025"/>
            <a:ext cx="0" cy="4501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ABAB1F14-FDB3-05FB-33A8-C68981187A23}"/>
              </a:ext>
            </a:extLst>
          </p:cNvPr>
          <p:cNvCxnSpPr>
            <a:cxnSpLocks/>
            <a:stCxn id="69" idx="6"/>
            <a:endCxn id="68" idx="2"/>
          </p:cNvCxnSpPr>
          <p:nvPr/>
        </p:nvCxnSpPr>
        <p:spPr>
          <a:xfrm>
            <a:off x="7446465" y="5186424"/>
            <a:ext cx="1102947" cy="2483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D16B9D2F-6F6B-0507-D9AA-A4CF1C20CC5A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7473761" y="6711485"/>
            <a:ext cx="1075651" cy="137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C6481D2C-A28A-B5D9-5D23-65901615586C}"/>
              </a:ext>
            </a:extLst>
          </p:cNvPr>
          <p:cNvCxnSpPr>
            <a:cxnSpLocks/>
          </p:cNvCxnSpPr>
          <p:nvPr/>
        </p:nvCxnSpPr>
        <p:spPr>
          <a:xfrm flipH="1" flipV="1">
            <a:off x="7473761" y="7460971"/>
            <a:ext cx="1075651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37AEE754-36A6-84FA-A4D4-C46662598BEF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>
            <a:off x="7491008" y="7974508"/>
            <a:ext cx="1058404" cy="27925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A6172806-BFC4-2698-3DC7-0571BBE44AC3}"/>
              </a:ext>
            </a:extLst>
          </p:cNvPr>
          <p:cNvCxnSpPr>
            <a:cxnSpLocks/>
            <a:stCxn id="37" idx="6"/>
            <a:endCxn id="76" idx="2"/>
          </p:cNvCxnSpPr>
          <p:nvPr/>
        </p:nvCxnSpPr>
        <p:spPr>
          <a:xfrm flipV="1">
            <a:off x="4605943" y="7974508"/>
            <a:ext cx="1058403" cy="29131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BF1CFF61-BE97-67F4-48A7-5B82A16B3E58}"/>
              </a:ext>
            </a:extLst>
          </p:cNvPr>
          <p:cNvCxnSpPr>
            <a:cxnSpLocks/>
            <a:stCxn id="80" idx="6"/>
            <a:endCxn id="78" idx="2"/>
          </p:cNvCxnSpPr>
          <p:nvPr/>
        </p:nvCxnSpPr>
        <p:spPr>
          <a:xfrm>
            <a:off x="7491008" y="9066043"/>
            <a:ext cx="1058403" cy="3296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B26924EF-1239-8419-BD38-83B5C0D4296F}"/>
              </a:ext>
            </a:extLst>
          </p:cNvPr>
          <p:cNvCxnSpPr>
            <a:cxnSpLocks/>
            <a:stCxn id="89" idx="6"/>
            <a:endCxn id="88" idx="2"/>
          </p:cNvCxnSpPr>
          <p:nvPr/>
        </p:nvCxnSpPr>
        <p:spPr>
          <a:xfrm>
            <a:off x="7491008" y="10223985"/>
            <a:ext cx="1058403" cy="33358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434045C-E506-E3FB-F587-6C230F964E06}"/>
              </a:ext>
            </a:extLst>
          </p:cNvPr>
          <p:cNvCxnSpPr>
            <a:cxnSpLocks/>
            <a:stCxn id="87" idx="6"/>
            <a:endCxn id="85" idx="2"/>
          </p:cNvCxnSpPr>
          <p:nvPr/>
        </p:nvCxnSpPr>
        <p:spPr>
          <a:xfrm>
            <a:off x="7491008" y="11334923"/>
            <a:ext cx="1058404" cy="37955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013645B1-BDDA-69F0-2E6A-AD69CE0627BA}"/>
              </a:ext>
            </a:extLst>
          </p:cNvPr>
          <p:cNvCxnSpPr>
            <a:cxnSpLocks/>
            <a:stCxn id="38" idx="6"/>
            <a:endCxn id="80" idx="2"/>
          </p:cNvCxnSpPr>
          <p:nvPr/>
        </p:nvCxnSpPr>
        <p:spPr>
          <a:xfrm flipV="1">
            <a:off x="4605943" y="9066043"/>
            <a:ext cx="1058403" cy="23909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39C70EFD-DE42-B9C1-83BC-76801A336F87}"/>
              </a:ext>
            </a:extLst>
          </p:cNvPr>
          <p:cNvCxnSpPr>
            <a:cxnSpLocks/>
            <a:stCxn id="40" idx="6"/>
            <a:endCxn id="89" idx="2"/>
          </p:cNvCxnSpPr>
          <p:nvPr/>
        </p:nvCxnSpPr>
        <p:spPr>
          <a:xfrm flipV="1">
            <a:off x="4593240" y="10223985"/>
            <a:ext cx="1071106" cy="19932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CB56B275-D001-E116-8165-C9400E1E9E63}"/>
              </a:ext>
            </a:extLst>
          </p:cNvPr>
          <p:cNvCxnSpPr>
            <a:cxnSpLocks/>
            <a:stCxn id="36" idx="6"/>
            <a:endCxn id="87" idx="2"/>
          </p:cNvCxnSpPr>
          <p:nvPr/>
        </p:nvCxnSpPr>
        <p:spPr>
          <a:xfrm flipV="1">
            <a:off x="4605942" y="11334923"/>
            <a:ext cx="1058404" cy="1705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C8576E18-281C-35D3-EBC3-D2F7C0A797FD}"/>
              </a:ext>
            </a:extLst>
          </p:cNvPr>
          <p:cNvSpPr txBox="1"/>
          <p:nvPr/>
        </p:nvSpPr>
        <p:spPr>
          <a:xfrm>
            <a:off x="4562099" y="2501632"/>
            <a:ext cx="113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&lt;&lt;include&gt;&gt;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095077D-6A05-9679-BA6E-6032A8E93890}"/>
              </a:ext>
            </a:extLst>
          </p:cNvPr>
          <p:cNvSpPr txBox="1"/>
          <p:nvPr/>
        </p:nvSpPr>
        <p:spPr>
          <a:xfrm>
            <a:off x="4608648" y="3301420"/>
            <a:ext cx="113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&lt;&lt;include&gt;&gt;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208F489D-64D0-DACC-44AE-20C85A2C650E}"/>
              </a:ext>
            </a:extLst>
          </p:cNvPr>
          <p:cNvSpPr txBox="1"/>
          <p:nvPr/>
        </p:nvSpPr>
        <p:spPr>
          <a:xfrm>
            <a:off x="4562099" y="4089278"/>
            <a:ext cx="113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&lt;&lt;include&gt;&gt;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360DD2F2-BA6A-D651-B60B-0946EF4BD80A}"/>
              </a:ext>
            </a:extLst>
          </p:cNvPr>
          <p:cNvSpPr txBox="1"/>
          <p:nvPr/>
        </p:nvSpPr>
        <p:spPr>
          <a:xfrm>
            <a:off x="4573703" y="4929330"/>
            <a:ext cx="113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&lt;&lt;include&gt;&gt;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88F7C511-C4DA-7430-EC63-ACD94A486621}"/>
              </a:ext>
            </a:extLst>
          </p:cNvPr>
          <p:cNvSpPr txBox="1"/>
          <p:nvPr/>
        </p:nvSpPr>
        <p:spPr>
          <a:xfrm>
            <a:off x="4573703" y="5728230"/>
            <a:ext cx="113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&lt;&lt;include&gt;&gt;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26CA8BC-77E4-20AB-31E0-878DCC596835}"/>
              </a:ext>
            </a:extLst>
          </p:cNvPr>
          <p:cNvSpPr txBox="1"/>
          <p:nvPr/>
        </p:nvSpPr>
        <p:spPr>
          <a:xfrm>
            <a:off x="4590048" y="6489438"/>
            <a:ext cx="113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&lt;&lt;include&gt;&gt;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904A333-9156-BCB7-5EB3-7C43047FE4B4}"/>
              </a:ext>
            </a:extLst>
          </p:cNvPr>
          <p:cNvSpPr txBox="1"/>
          <p:nvPr/>
        </p:nvSpPr>
        <p:spPr>
          <a:xfrm>
            <a:off x="4939877" y="8181281"/>
            <a:ext cx="113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&lt;&lt;include&gt;&gt;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053390EB-5E65-2C0F-C090-C187FE86B065}"/>
              </a:ext>
            </a:extLst>
          </p:cNvPr>
          <p:cNvSpPr txBox="1"/>
          <p:nvPr/>
        </p:nvSpPr>
        <p:spPr>
          <a:xfrm>
            <a:off x="4941956" y="9244030"/>
            <a:ext cx="113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&lt;&lt;include&gt;&gt;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FF18CC68-09AD-140A-68E0-43DB7D58C3AE}"/>
              </a:ext>
            </a:extLst>
          </p:cNvPr>
          <p:cNvSpPr txBox="1"/>
          <p:nvPr/>
        </p:nvSpPr>
        <p:spPr>
          <a:xfrm>
            <a:off x="4956174" y="10375049"/>
            <a:ext cx="113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&lt;&lt;include&gt;&gt;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A363537-472F-355A-FD68-3FB22CB9F2C8}"/>
              </a:ext>
            </a:extLst>
          </p:cNvPr>
          <p:cNvSpPr txBox="1"/>
          <p:nvPr/>
        </p:nvSpPr>
        <p:spPr>
          <a:xfrm>
            <a:off x="5050080" y="11519245"/>
            <a:ext cx="113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&lt;&lt;include&gt;&gt;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3538835E-6170-EB93-99BF-817A3CFFECD0}"/>
              </a:ext>
            </a:extLst>
          </p:cNvPr>
          <p:cNvSpPr txBox="1"/>
          <p:nvPr/>
        </p:nvSpPr>
        <p:spPr>
          <a:xfrm>
            <a:off x="4509038" y="7847088"/>
            <a:ext cx="113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&lt;&lt;extend&gt;&gt;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253954D-429B-7C69-6551-6AF77C66442D}"/>
              </a:ext>
            </a:extLst>
          </p:cNvPr>
          <p:cNvSpPr txBox="1"/>
          <p:nvPr/>
        </p:nvSpPr>
        <p:spPr>
          <a:xfrm>
            <a:off x="4519400" y="8900951"/>
            <a:ext cx="113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&lt;&lt;extend&gt;&gt;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11273997-71B5-48B5-3986-774C186DA51D}"/>
              </a:ext>
            </a:extLst>
          </p:cNvPr>
          <p:cNvSpPr txBox="1"/>
          <p:nvPr/>
        </p:nvSpPr>
        <p:spPr>
          <a:xfrm>
            <a:off x="4509037" y="10019561"/>
            <a:ext cx="113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&lt;&lt;extend&gt;&gt;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F26D9419-D4E2-2676-BFE5-891D3FF7F7FA}"/>
              </a:ext>
            </a:extLst>
          </p:cNvPr>
          <p:cNvSpPr txBox="1"/>
          <p:nvPr/>
        </p:nvSpPr>
        <p:spPr>
          <a:xfrm>
            <a:off x="4536438" y="11149474"/>
            <a:ext cx="113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&lt;&lt;extend&gt;&gt;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C0A3CBF6-37D1-5E80-E010-AEA2DC125262}"/>
              </a:ext>
            </a:extLst>
          </p:cNvPr>
          <p:cNvSpPr txBox="1"/>
          <p:nvPr/>
        </p:nvSpPr>
        <p:spPr>
          <a:xfrm>
            <a:off x="7594188" y="7821502"/>
            <a:ext cx="113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&lt;&lt;extend&gt;&gt;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4FB9A91A-7C45-F2F0-7DD2-172FF2E508FF}"/>
              </a:ext>
            </a:extLst>
          </p:cNvPr>
          <p:cNvSpPr txBox="1"/>
          <p:nvPr/>
        </p:nvSpPr>
        <p:spPr>
          <a:xfrm>
            <a:off x="7594188" y="8914149"/>
            <a:ext cx="113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&lt;&lt;extend&gt;&gt;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99E2689-1855-4992-218D-734AB3A656E0}"/>
              </a:ext>
            </a:extLst>
          </p:cNvPr>
          <p:cNvSpPr txBox="1"/>
          <p:nvPr/>
        </p:nvSpPr>
        <p:spPr>
          <a:xfrm>
            <a:off x="7594188" y="10056922"/>
            <a:ext cx="113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&lt;&lt;extend&gt;&gt;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F5D097FE-AD2E-1449-6873-8E51B3EE3343}"/>
              </a:ext>
            </a:extLst>
          </p:cNvPr>
          <p:cNvSpPr txBox="1"/>
          <p:nvPr/>
        </p:nvSpPr>
        <p:spPr>
          <a:xfrm>
            <a:off x="7594188" y="11187726"/>
            <a:ext cx="113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&lt;&lt;extend&gt;&gt;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E5540D0A-193C-0C51-0F43-7CE7642C6398}"/>
              </a:ext>
            </a:extLst>
          </p:cNvPr>
          <p:cNvSpPr txBox="1"/>
          <p:nvPr/>
        </p:nvSpPr>
        <p:spPr>
          <a:xfrm>
            <a:off x="7555996" y="2513268"/>
            <a:ext cx="113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&lt;&lt;extend&gt;&gt;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5FE9CE8A-E354-D552-E741-0CE4B6EA15E9}"/>
              </a:ext>
            </a:extLst>
          </p:cNvPr>
          <p:cNvSpPr txBox="1"/>
          <p:nvPr/>
        </p:nvSpPr>
        <p:spPr>
          <a:xfrm>
            <a:off x="7531863" y="3288414"/>
            <a:ext cx="113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&lt;&lt;extend&gt;&gt;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CE4A7ABB-6BBD-7D1A-69B8-73BF48C688B7}"/>
              </a:ext>
            </a:extLst>
          </p:cNvPr>
          <p:cNvSpPr txBox="1"/>
          <p:nvPr/>
        </p:nvSpPr>
        <p:spPr>
          <a:xfrm>
            <a:off x="8567626" y="3810475"/>
            <a:ext cx="113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&lt;&lt;include&gt;&gt;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49F203A2-B2F4-0140-78E1-984A60ECD9AA}"/>
              </a:ext>
            </a:extLst>
          </p:cNvPr>
          <p:cNvSpPr txBox="1"/>
          <p:nvPr/>
        </p:nvSpPr>
        <p:spPr>
          <a:xfrm>
            <a:off x="7531862" y="4926419"/>
            <a:ext cx="113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&lt;&lt;extend&gt;&gt;</a:t>
            </a:r>
          </a:p>
        </p:txBody>
      </p: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B24F9F25-5429-36CD-8F9C-F5DAADB43C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433710" y="2747502"/>
            <a:ext cx="1276066" cy="6477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07C09E87-9E68-7165-0516-8D630287B77D}"/>
              </a:ext>
            </a:extLst>
          </p:cNvPr>
          <p:cNvSpPr txBox="1"/>
          <p:nvPr/>
        </p:nvSpPr>
        <p:spPr>
          <a:xfrm>
            <a:off x="7555996" y="6439166"/>
            <a:ext cx="113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&lt;&lt;extend&gt;&gt;</a:t>
            </a: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9DA5716B-B0B6-E371-A271-CEED0C6FC13A}"/>
              </a:ext>
            </a:extLst>
          </p:cNvPr>
          <p:cNvSpPr/>
          <p:nvPr/>
        </p:nvSpPr>
        <p:spPr>
          <a:xfrm>
            <a:off x="2743200" y="7303175"/>
            <a:ext cx="1846848" cy="342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45" dirty="0">
                <a:latin typeface="Cambria" panose="02040503050406030204" pitchFamily="18" charset="0"/>
                <a:ea typeface="Cambria" panose="02040503050406030204" pitchFamily="18" charset="0"/>
              </a:rPr>
              <a:t>View Rooms data</a:t>
            </a:r>
          </a:p>
        </p:txBody>
      </p: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AC5AAB19-386F-5FBA-57D9-A17FD0991324}"/>
              </a:ext>
            </a:extLst>
          </p:cNvPr>
          <p:cNvCxnSpPr>
            <a:cxnSpLocks/>
            <a:endCxn id="324" idx="2"/>
          </p:cNvCxnSpPr>
          <p:nvPr/>
        </p:nvCxnSpPr>
        <p:spPr>
          <a:xfrm>
            <a:off x="1482382" y="2844009"/>
            <a:ext cx="1260818" cy="4630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73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156</TotalTime>
  <Words>241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 Desai</dc:creator>
  <cp:lastModifiedBy>Parth Desai</cp:lastModifiedBy>
  <cp:revision>67</cp:revision>
  <dcterms:created xsi:type="dcterms:W3CDTF">2023-01-28T03:26:49Z</dcterms:created>
  <dcterms:modified xsi:type="dcterms:W3CDTF">2023-01-28T06:08:59Z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2023-01-28T03:32:52Z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00be6e28-3b2b-40cf-91bf-22b4cc68ac51</vt:lpwstr>
  </property>
  <property fmtid="{D5CDD505-2E9C-101B-9397-08002B2CF9AE}" pid="7" name="MSIP_Label_defa4170-0d19-0005-0004-bc88714345d2_ActionId">
    <vt:lpwstr>cfa8dd37-8233-422e-9b82-6206b0d8dfcd</vt:lpwstr>
  </property>
  <property fmtid="{D5CDD505-2E9C-101B-9397-08002B2CF9AE}" pid="8" name="MSIP_Label_defa4170-0d19-0005-0004-bc88714345d2_ContentBits">
    <vt:lpwstr>0</vt:lpwstr>
  </property>
</Properties>
</file>