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4660"/>
  </p:normalViewPr>
  <p:slideViewPr>
    <p:cSldViewPr snapToGrid="0">
      <p:cViewPr>
        <p:scale>
          <a:sx n="100" d="100"/>
          <a:sy n="100" d="100"/>
        </p:scale>
        <p:origin x="12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20C2-1A2D-7618-93A2-2E8106EC2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705C9-F993-897B-4DA1-D524346C9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30D1-E465-797F-C323-7A9FEB9F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F7A2-BA1C-B0FC-4A72-6CC9141C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094D-B417-9D13-84C6-59B7D415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5F3C-1EF3-B2C6-BB6F-39325B42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0941F-449B-0C4A-4352-4705E3498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F93F-3033-F7BB-2A56-590830D9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9B98-5A92-AC80-5D18-A71BD75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6079-F048-4EA0-3326-02BA8F96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2D47E-8376-1AA9-B243-3EBFE8AEE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C0BA-8335-78CE-414A-6BCCFABD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A6A2-6A89-8606-7281-857BD147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117D-27A7-3B71-1CD1-049252E4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C920-69CC-3699-12E7-5A03914A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DC32-79D1-A804-2016-66A8DC3C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0E19-34D6-E698-D8F3-D6EFE330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D87B-83B8-18D1-B1B2-C6D5B09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4C1-D541-4B4E-9AB2-E43647B4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736E-CFDB-17C4-87E5-ACB201EB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A23E-02F3-705F-49C1-66FB06F8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7034-A395-8AE2-A2B4-092E992C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127D-42B8-303C-763A-AEAEDD59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9401-4ABD-BB2D-49B0-05625347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5B0A-8623-655C-3B1E-A50FC885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F57-C03E-187D-A4DA-4642CB7A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87CA-3482-50B7-25AC-3C6A1539D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537B-9ECF-40B3-D45B-7F4615379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F392-6D65-B818-3357-45EE95BB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A3D1-7182-814A-8FB8-297ED385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0339-5925-7EB8-2B57-D72DD90F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A46D-4944-8593-9B5D-262218C9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C740B-42FA-54A1-F4F9-61D6F2DEB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A3722-3685-ECAF-96B7-C68FAC0C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326B-BC0F-D81E-B060-158CD20F1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9E544-2E8D-0059-131E-812B20D51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BF54B-3F35-A4E8-4675-408D13DD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B785C-C07A-3C76-1222-8C0F66F6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51DD2-7F24-9710-21A4-1BD4453E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A148-A40A-FE5D-CF08-E03E4005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D8EC2-4CF9-502F-FB59-6873EF29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E6937-C791-7080-5D70-E883B8BC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ED6A8-56FF-9B15-CBD1-5A9F7DA4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90952-4165-1347-0877-7393EF3C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17B6F-BA2E-F124-43E8-E451013C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63F7-C8FF-1400-2780-03095434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FD24-57C1-144E-8973-819421EB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B9AC-E4E1-E9D8-C242-EF5BA0C1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A0FF3-647E-CC88-83A2-DC388A35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1D8A4-F9AB-79F5-8436-D5F70EE4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25AE-91FE-4865-988C-6B8B42F4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6B41-DAE9-5A4A-BA71-B897CBAB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EE03-5DB0-4718-F2E4-71DBE3DC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E3C35-B5D2-4A0E-7D70-B253D7C7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43C9-978F-9B81-5F66-0F9291AF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E21D-95AF-BA5C-86DE-ACDB30E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D892A-CA04-4AA2-5FF9-FBB8D681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27D1-1AF3-71ED-C2E9-4C6B7E9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5BA9F-8EC5-FB6E-975E-BB50A47C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C2D62-1DD3-5076-9512-916EECD8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6731-6549-3DE4-3D03-E6AE42EB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2C59-1416-4360-976D-5CE3E33DF1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CF7C-F25D-7E96-9179-FCDE556FF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F8CB-52ED-995E-B9B5-58B4D8DF3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72DF-5081-4281-B1A7-5BA9EFC4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C22477-969A-E0AD-E879-26274DCE2A43}"/>
              </a:ext>
            </a:extLst>
          </p:cNvPr>
          <p:cNvSpPr/>
          <p:nvPr/>
        </p:nvSpPr>
        <p:spPr>
          <a:xfrm>
            <a:off x="5289429" y="611396"/>
            <a:ext cx="293298" cy="293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F5C30E-0828-F198-081D-1662DEB5D4FB}"/>
              </a:ext>
            </a:extLst>
          </p:cNvPr>
          <p:cNvSpPr/>
          <p:nvPr/>
        </p:nvSpPr>
        <p:spPr>
          <a:xfrm>
            <a:off x="4638135" y="1311573"/>
            <a:ext cx="1595887" cy="40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Login to the Hostel Management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ABBC2A-43CF-993C-BCDF-43B0CF3ACB02}"/>
              </a:ext>
            </a:extLst>
          </p:cNvPr>
          <p:cNvSpPr/>
          <p:nvPr/>
        </p:nvSpPr>
        <p:spPr>
          <a:xfrm>
            <a:off x="6282904" y="4585297"/>
            <a:ext cx="1595887" cy="40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Invalid / Error Message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372E5-2171-0A95-6653-619362F1B921}"/>
              </a:ext>
            </a:extLst>
          </p:cNvPr>
          <p:cNvSpPr/>
          <p:nvPr/>
        </p:nvSpPr>
        <p:spPr>
          <a:xfrm>
            <a:off x="3275162" y="3634954"/>
            <a:ext cx="1595887" cy="40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Success / Display Dashboard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1C4023-AEF0-6457-DAF7-6C6E6B4A42C8}"/>
              </a:ext>
            </a:extLst>
          </p:cNvPr>
          <p:cNvSpPr/>
          <p:nvPr/>
        </p:nvSpPr>
        <p:spPr>
          <a:xfrm>
            <a:off x="3275162" y="4585297"/>
            <a:ext cx="1595887" cy="40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Logout from the system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C6146B-FA68-CB79-1DEA-9A288AE9A99A}"/>
              </a:ext>
            </a:extLst>
          </p:cNvPr>
          <p:cNvSpPr/>
          <p:nvPr/>
        </p:nvSpPr>
        <p:spPr>
          <a:xfrm>
            <a:off x="5289429" y="594144"/>
            <a:ext cx="293298" cy="293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5758BD-4BA1-BF25-E660-A68C3F984197}"/>
              </a:ext>
            </a:extLst>
          </p:cNvPr>
          <p:cNvSpPr/>
          <p:nvPr/>
        </p:nvSpPr>
        <p:spPr>
          <a:xfrm>
            <a:off x="3926456" y="5764244"/>
            <a:ext cx="293298" cy="293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6DA4F-7398-85FA-E08B-8C9AAE05CBCE}"/>
              </a:ext>
            </a:extLst>
          </p:cNvPr>
          <p:cNvCxnSpPr>
            <a:stCxn id="12" idx="4"/>
            <a:endCxn id="5" idx="0"/>
          </p:cNvCxnSpPr>
          <p:nvPr/>
        </p:nvCxnSpPr>
        <p:spPr>
          <a:xfrm>
            <a:off x="5436078" y="887442"/>
            <a:ext cx="1" cy="42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D7A21E-12A1-A9A7-8990-3F11801ED82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073106" y="4044709"/>
            <a:ext cx="0" cy="54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0D2329-7867-15BB-9577-A66745CC35D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4073105" y="4995052"/>
            <a:ext cx="1" cy="76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77619633-92D8-896B-493D-0D5DB38A6174}"/>
              </a:ext>
            </a:extLst>
          </p:cNvPr>
          <p:cNvSpPr/>
          <p:nvPr/>
        </p:nvSpPr>
        <p:spPr>
          <a:xfrm>
            <a:off x="4589251" y="2141454"/>
            <a:ext cx="1693653" cy="15182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Authorize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2241BB-5A29-C595-BEE4-A78B31FB4D5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80848" y="2900578"/>
            <a:ext cx="0" cy="168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4FB951-CB35-D2FF-E327-AE84B246089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73104" y="2900578"/>
            <a:ext cx="516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421C5-4B1D-D9A5-FB85-EEB31235C39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73106" y="2900578"/>
            <a:ext cx="0" cy="7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AE6EA3-BB1E-5994-0151-4F4A16A9E9F8}"/>
              </a:ext>
            </a:extLst>
          </p:cNvPr>
          <p:cNvSpPr txBox="1"/>
          <p:nvPr/>
        </p:nvSpPr>
        <p:spPr>
          <a:xfrm>
            <a:off x="4261627" y="2653575"/>
            <a:ext cx="58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EEC326-AD5F-CE5D-B6CE-8C84BD1CC3F1}"/>
              </a:ext>
            </a:extLst>
          </p:cNvPr>
          <p:cNvSpPr txBox="1"/>
          <p:nvPr/>
        </p:nvSpPr>
        <p:spPr>
          <a:xfrm>
            <a:off x="6218026" y="2647894"/>
            <a:ext cx="58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963D5D-3A54-C599-C30D-D2A79891185B}"/>
              </a:ext>
            </a:extLst>
          </p:cNvPr>
          <p:cNvCxnSpPr>
            <a:stCxn id="9" idx="3"/>
          </p:cNvCxnSpPr>
          <p:nvPr/>
        </p:nvCxnSpPr>
        <p:spPr>
          <a:xfrm flipV="1">
            <a:off x="7878791" y="4790174"/>
            <a:ext cx="7413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57FD8A-D262-6335-5D41-BF70B013D954}"/>
              </a:ext>
            </a:extLst>
          </p:cNvPr>
          <p:cNvCxnSpPr>
            <a:cxnSpLocks/>
          </p:cNvCxnSpPr>
          <p:nvPr/>
        </p:nvCxnSpPr>
        <p:spPr>
          <a:xfrm flipV="1">
            <a:off x="8620125" y="1099507"/>
            <a:ext cx="0" cy="3690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233119-F648-CA4F-899E-C914765B77BE}"/>
              </a:ext>
            </a:extLst>
          </p:cNvPr>
          <p:cNvCxnSpPr/>
          <p:nvPr/>
        </p:nvCxnSpPr>
        <p:spPr>
          <a:xfrm flipH="1">
            <a:off x="5436078" y="1099507"/>
            <a:ext cx="318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94DEE6B-902E-3DB3-7050-69835122FB3D}"/>
              </a:ext>
            </a:extLst>
          </p:cNvPr>
          <p:cNvSpPr/>
          <p:nvPr/>
        </p:nvSpPr>
        <p:spPr>
          <a:xfrm>
            <a:off x="3978574" y="5816362"/>
            <a:ext cx="189061" cy="189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DD3359-5FF9-75D8-5A2F-38190AD29B8B}"/>
              </a:ext>
            </a:extLst>
          </p:cNvPr>
          <p:cNvSpPr txBox="1"/>
          <p:nvPr/>
        </p:nvSpPr>
        <p:spPr>
          <a:xfrm>
            <a:off x="5198222" y="298095"/>
            <a:ext cx="53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FEED38-9131-9246-F15E-AC3922DECC67}"/>
              </a:ext>
            </a:extLst>
          </p:cNvPr>
          <p:cNvSpPr txBox="1"/>
          <p:nvPr/>
        </p:nvSpPr>
        <p:spPr>
          <a:xfrm>
            <a:off x="3852365" y="6104270"/>
            <a:ext cx="498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8479A05-A671-2458-0009-998457951659}"/>
              </a:ext>
            </a:extLst>
          </p:cNvPr>
          <p:cNvCxnSpPr>
            <a:cxnSpLocks/>
          </p:cNvCxnSpPr>
          <p:nvPr/>
        </p:nvCxnSpPr>
        <p:spPr>
          <a:xfrm flipH="1">
            <a:off x="6282904" y="2900578"/>
            <a:ext cx="797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6E35A0-42B9-76BF-0B49-8EEFF6AD6487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5436078" y="1721328"/>
            <a:ext cx="1" cy="42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4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Desai</dc:creator>
  <cp:lastModifiedBy>Parth Desai</cp:lastModifiedBy>
  <cp:revision>4</cp:revision>
  <dcterms:created xsi:type="dcterms:W3CDTF">2022-08-23T03:31:30Z</dcterms:created>
  <dcterms:modified xsi:type="dcterms:W3CDTF">2022-08-23T05:08:17Z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2022-08-23T03:31:30Z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00be6e28-3b2b-40cf-91bf-22b4cc68ac51</vt:lpwstr>
  </property>
  <property fmtid="{D5CDD505-2E9C-101B-9397-08002B2CF9AE}" pid="7" name="MSIP_Label_defa4170-0d19-0005-0004-bc88714345d2_ActionId">
    <vt:lpwstr>6992189f-8e26-4224-b9c7-b3471b432b50</vt:lpwstr>
  </property>
  <property fmtid="{D5CDD505-2E9C-101B-9397-08002B2CF9AE}" pid="8" name="MSIP_Label_defa4170-0d19-0005-0004-bc88714345d2_ContentBits">
    <vt:lpwstr>0</vt:lpwstr>
  </property>
</Properties>
</file>