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724-5DD2-842F-F30D-79A74FE7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850" y="1521816"/>
            <a:ext cx="7197726" cy="2421464"/>
          </a:xfrm>
          <a:gradFill flip="none" rotWithShape="1">
            <a:gsLst>
              <a:gs pos="0">
                <a:srgbClr val="52175A">
                  <a:shade val="30000"/>
                  <a:satMod val="115000"/>
                </a:srgbClr>
              </a:gs>
              <a:gs pos="50000">
                <a:srgbClr val="52175A">
                  <a:shade val="67500"/>
                  <a:satMod val="115000"/>
                </a:srgbClr>
              </a:gs>
              <a:gs pos="100000">
                <a:srgbClr val="52175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/>
          <a:p>
            <a:pPr algn="ctr"/>
            <a:r>
              <a:rPr lang="en-IN" dirty="0"/>
              <a:t>Credit Card Complaints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6FD3E-95BD-C4FA-00D8-D9628EE7B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850" y="3943281"/>
            <a:ext cx="7197726" cy="1405467"/>
          </a:xfrm>
          <a:gradFill flip="none" rotWithShape="1">
            <a:gsLst>
              <a:gs pos="0">
                <a:srgbClr val="52175A">
                  <a:shade val="30000"/>
                  <a:satMod val="115000"/>
                </a:srgbClr>
              </a:gs>
              <a:gs pos="50000">
                <a:srgbClr val="52175A">
                  <a:shade val="67500"/>
                  <a:satMod val="115000"/>
                </a:srgbClr>
              </a:gs>
              <a:gs pos="100000">
                <a:srgbClr val="52175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/>
          <a:p>
            <a:r>
              <a:rPr lang="en-IN" dirty="0"/>
              <a:t>Pujita Sunnapu</a:t>
            </a:r>
          </a:p>
          <a:p>
            <a:r>
              <a:rPr lang="en-IN" dirty="0"/>
              <a:t>20210701019</a:t>
            </a:r>
          </a:p>
          <a:p>
            <a:r>
              <a:rPr lang="en-IN" dirty="0"/>
              <a:t>B.Sc.(Hons.) Computer Science with specialization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1171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In Progress %">
            <a:extLst>
              <a:ext uri="{FF2B5EF4-FFF2-40B4-BE49-F238E27FC236}">
                <a16:creationId xmlns:a16="http://schemas.microsoft.com/office/drawing/2014/main" id="{2B2BD339-C960-4FAC-B160-87B2873C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4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In Progress Sparkline">
            <a:extLst>
              <a:ext uri="{FF2B5EF4-FFF2-40B4-BE49-F238E27FC236}">
                <a16:creationId xmlns:a16="http://schemas.microsoft.com/office/drawing/2014/main" id="{658EAE3A-AA50-4E3D-97F1-B092BB1D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rend">
            <a:extLst>
              <a:ext uri="{FF2B5EF4-FFF2-40B4-BE49-F238E27FC236}">
                <a16:creationId xmlns:a16="http://schemas.microsoft.com/office/drawing/2014/main" id="{1E6F8980-68BE-4AA1-8FDD-43390E3E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8" y="0"/>
            <a:ext cx="1072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6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836DA-D841-D082-B21B-4E886EE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2" y="0"/>
            <a:ext cx="9912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2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Filled Map">
            <a:extLst>
              <a:ext uri="{FF2B5EF4-FFF2-40B4-BE49-F238E27FC236}">
                <a16:creationId xmlns:a16="http://schemas.microsoft.com/office/drawing/2014/main" id="{4590F9ED-640A-416A-A9ED-5AB99AFF5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5" y="0"/>
            <a:ext cx="1095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p Issues">
            <a:extLst>
              <a:ext uri="{FF2B5EF4-FFF2-40B4-BE49-F238E27FC236}">
                <a16:creationId xmlns:a16="http://schemas.microsoft.com/office/drawing/2014/main" id="{0CD34377-A5B5-40A2-AC08-101A8DAB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1" y="16933"/>
            <a:ext cx="1181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ompany Response">
            <a:extLst>
              <a:ext uri="{FF2B5EF4-FFF2-40B4-BE49-F238E27FC236}">
                <a16:creationId xmlns:a16="http://schemas.microsoft.com/office/drawing/2014/main" id="{40B93131-26EB-429F-A501-1DC504162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" y="0"/>
            <a:ext cx="11826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ily Complaints">
            <a:extLst>
              <a:ext uri="{FF2B5EF4-FFF2-40B4-BE49-F238E27FC236}">
                <a16:creationId xmlns:a16="http://schemas.microsoft.com/office/drawing/2014/main" id="{FE2EBA10-7AE3-4F59-9858-F475D621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2" y="0"/>
            <a:ext cx="11132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1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ubmitted Via">
            <a:extLst>
              <a:ext uri="{FF2B5EF4-FFF2-40B4-BE49-F238E27FC236}">
                <a16:creationId xmlns:a16="http://schemas.microsoft.com/office/drawing/2014/main" id="{751C82AF-EF97-4CFC-A26E-2723498A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2" y="0"/>
            <a:ext cx="11132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02FF706-906F-4DA7-AB2E-2896A118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Complaints">
            <a:extLst>
              <a:ext uri="{FF2B5EF4-FFF2-40B4-BE49-F238E27FC236}">
                <a16:creationId xmlns:a16="http://schemas.microsoft.com/office/drawing/2014/main" id="{21424637-DD62-40DD-A2B0-982E0AD4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olling 12 Month Complaints">
            <a:extLst>
              <a:ext uri="{FF2B5EF4-FFF2-40B4-BE49-F238E27FC236}">
                <a16:creationId xmlns:a16="http://schemas.microsoft.com/office/drawing/2014/main" id="{964CFB7A-63A8-45BC-BBF1-C7F1CBC3B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" y="0"/>
            <a:ext cx="11622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mplaints Sparkline">
            <a:extLst>
              <a:ext uri="{FF2B5EF4-FFF2-40B4-BE49-F238E27FC236}">
                <a16:creationId xmlns:a16="http://schemas.microsoft.com/office/drawing/2014/main" id="{621DDD37-308E-42CB-AB0E-033857F5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3" y="0"/>
            <a:ext cx="11630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imely Response">
            <a:extLst>
              <a:ext uri="{FF2B5EF4-FFF2-40B4-BE49-F238E27FC236}">
                <a16:creationId xmlns:a16="http://schemas.microsoft.com/office/drawing/2014/main" id="{1A8B1AD7-A3F8-4244-B29A-543AF2FC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9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losed %">
            <a:extLst>
              <a:ext uri="{FF2B5EF4-FFF2-40B4-BE49-F238E27FC236}">
                <a16:creationId xmlns:a16="http://schemas.microsoft.com/office/drawing/2014/main" id="{90D85BB2-1814-4C9A-92C7-D6B22485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gress Bar">
            <a:extLst>
              <a:ext uri="{FF2B5EF4-FFF2-40B4-BE49-F238E27FC236}">
                <a16:creationId xmlns:a16="http://schemas.microsoft.com/office/drawing/2014/main" id="{F93341D1-65D8-45DA-9BE8-A82719DB2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0"/>
            <a:ext cx="11216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n Progress Complaints">
            <a:extLst>
              <a:ext uri="{FF2B5EF4-FFF2-40B4-BE49-F238E27FC236}">
                <a16:creationId xmlns:a16="http://schemas.microsoft.com/office/drawing/2014/main" id="{2978887D-B96F-410B-A6C0-5943F427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9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20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Credit Card Complaints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Complaints Dashboard</dc:title>
  <dc:creator>Pujita Sunnapu</dc:creator>
  <cp:lastModifiedBy>Pujita Sunnapu</cp:lastModifiedBy>
  <cp:revision>1</cp:revision>
  <dcterms:created xsi:type="dcterms:W3CDTF">2023-12-21T16:15:43Z</dcterms:created>
  <dcterms:modified xsi:type="dcterms:W3CDTF">2023-12-21T16:17:13Z</dcterms:modified>
</cp:coreProperties>
</file>