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9/12/2025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Pujita Sunnapu</cp:lastModifiedBy>
  <cp:revision>2</cp:revision>
  <dcterms:created xsi:type="dcterms:W3CDTF">2024-09-03T15:16:05Z</dcterms:created>
  <dcterms:modified xsi:type="dcterms:W3CDTF">2025-09-12T17:28:14Z</dcterms:modified>
</cp:coreProperties>
</file>