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00" autoAdjust="0"/>
    <p:restoredTop sz="88235" autoAdjust="0"/>
  </p:normalViewPr>
  <p:slideViewPr>
    <p:cSldViewPr snapToGrid="0">
      <p:cViewPr varScale="1">
        <p:scale>
          <a:sx n="73" d="100"/>
          <a:sy n="73" d="100"/>
        </p:scale>
        <p:origin x="142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0A464-69D1-4192-A3D7-2A1A1BBDB01C}" type="datetimeFigureOut">
              <a:rPr lang="en-IN" smtClean="0"/>
              <a:t>12-09-2025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D053-C88F-4079-85ED-D6B4456CFDF1}" type="slidenum">
              <a:rPr lang="en-IN" smtClean="0"/>
              <a:t>‹#›</a:t>
            </a:fld>
            <a:endParaRPr lang="en-IN"/>
          </a:p>
        </p:txBody>
      </p:sp>
    </p:spTree>
    <p:extLst>
      <p:ext uri="{BB962C8B-B14F-4D97-AF65-F5344CB8AC3E}">
        <p14:creationId xmlns:p14="http://schemas.microsoft.com/office/powerpoint/2010/main" val="209029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12.09.2025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12.09.2025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Pujita Sunnapu</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Autofit/>
          </a:bodyPr>
          <a:lstStyle/>
          <a:p>
            <a:pPr>
              <a:lnSpc>
                <a:spcPct val="170000"/>
              </a:lnSpc>
            </a:pPr>
            <a:r>
              <a:rPr lang="en-US" sz="1400" dirty="0" err="1"/>
              <a:t>ShopEasy</a:t>
            </a:r>
            <a:r>
              <a:rPr lang="en-US" sz="1400"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r>
              <a:rPr lang="en-US" sz="1400" b="1" dirty="0"/>
              <a:t>Key Points:</a:t>
            </a:r>
            <a:endParaRPr lang="en-US" sz="1400" dirty="0"/>
          </a:p>
          <a:p>
            <a:pPr lvl="1">
              <a:lnSpc>
                <a:spcPct val="170000"/>
              </a:lnSpc>
            </a:pPr>
            <a:r>
              <a:rPr lang="en-US" sz="1400" b="1" dirty="0"/>
              <a:t>Reduced Customer Engagement:</a:t>
            </a:r>
            <a:r>
              <a:rPr lang="en-US" sz="1400" dirty="0"/>
              <a:t> The number of customer interactions and engagement with the site and marketing content has declined.</a:t>
            </a:r>
          </a:p>
          <a:p>
            <a:pPr lvl="1">
              <a:lnSpc>
                <a:spcPct val="170000"/>
              </a:lnSpc>
            </a:pPr>
            <a:r>
              <a:rPr lang="en-US" sz="1400" b="1" dirty="0"/>
              <a:t>Decreased Conversion Rates:</a:t>
            </a:r>
            <a:r>
              <a:rPr lang="en-US" sz="1400" dirty="0"/>
              <a:t> Fewer site visitors are converting into paying customers.</a:t>
            </a:r>
          </a:p>
          <a:p>
            <a:pPr lvl="1">
              <a:lnSpc>
                <a:spcPct val="170000"/>
              </a:lnSpc>
            </a:pPr>
            <a:r>
              <a:rPr lang="en-US" sz="1400" b="1" dirty="0"/>
              <a:t>High Marketing Expenses:</a:t>
            </a:r>
            <a:r>
              <a:rPr lang="en-US" sz="1400" dirty="0"/>
              <a:t> Significant investments in marketing campaigns are not yielding expected returns.</a:t>
            </a:r>
          </a:p>
          <a:p>
            <a:pPr lvl="1">
              <a:lnSpc>
                <a:spcPct val="170000"/>
              </a:lnSpc>
            </a:pPr>
            <a:r>
              <a:rPr lang="en-US" sz="1400" b="1" dirty="0"/>
              <a:t>Need for Customer Feedback Analysis:</a:t>
            </a:r>
            <a:r>
              <a:rPr lang="en-US" sz="1400"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497</TotalTime>
  <Words>614</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Pujita Sunnapu</cp:lastModifiedBy>
  <cp:revision>3</cp:revision>
  <dcterms:created xsi:type="dcterms:W3CDTF">2024-07-20T13:50:58Z</dcterms:created>
  <dcterms:modified xsi:type="dcterms:W3CDTF">2025-09-12T17:29:45Z</dcterms:modified>
</cp:coreProperties>
</file>