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6" r:id="rId9"/>
    <p:sldId id="271" r:id="rId10"/>
    <p:sldId id="272" r:id="rId11"/>
    <p:sldId id="274" r:id="rId12"/>
    <p:sldId id="273" r:id="rId13"/>
    <p:sldId id="275" r:id="rId14"/>
    <p:sldId id="267" r:id="rId15"/>
    <p:sldId id="263" r:id="rId16"/>
    <p:sldId id="268" r:id="rId17"/>
    <p:sldId id="269" r:id="rId18"/>
    <p:sldId id="270" r:id="rId19"/>
    <p:sldId id="264" r:id="rId20"/>
    <p:sldId id="265"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5OUwgAzV8DEteiMsL3NhfwYWB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177A37-46BF-4D19-BE8F-A53B6C40AD22}" v="3" dt="2025-04-16T16:39:52.967"/>
  </p1510:revLst>
</p1510:revInfo>
</file>

<file path=ppt/tableStyles.xml><?xml version="1.0" encoding="utf-8"?>
<a:tblStyleLst xmlns:a="http://schemas.openxmlformats.org/drawingml/2006/main" def="{535832A5-6BA2-4ECA-8036-809AD3297996}">
  <a:tblStyle styleId="{535832A5-6BA2-4ECA-8036-809AD3297996}" styleName="Table_0">
    <a:wholeTbl>
      <a:tcTxStyle b="off" i="off">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020"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jitha Gali" userId="9c7f64842120aa73" providerId="LiveId" clId="{97177A37-46BF-4D19-BE8F-A53B6C40AD22}"/>
    <pc:docChg chg="custSel addSld modSld sldOrd">
      <pc:chgData name="Pujitha Gali" userId="9c7f64842120aa73" providerId="LiveId" clId="{97177A37-46BF-4D19-BE8F-A53B6C40AD22}" dt="2025-04-16T16:40:06.621" v="63" actId="1076"/>
      <pc:docMkLst>
        <pc:docMk/>
      </pc:docMkLst>
      <pc:sldChg chg="modSp mod">
        <pc:chgData name="Pujitha Gali" userId="9c7f64842120aa73" providerId="LiveId" clId="{97177A37-46BF-4D19-BE8F-A53B6C40AD22}" dt="2025-04-16T16:30:46.089" v="0" actId="113"/>
        <pc:sldMkLst>
          <pc:docMk/>
          <pc:sldMk cId="0" sldId="257"/>
        </pc:sldMkLst>
        <pc:spChg chg="mod">
          <ac:chgData name="Pujitha Gali" userId="9c7f64842120aa73" providerId="LiveId" clId="{97177A37-46BF-4D19-BE8F-A53B6C40AD22}" dt="2025-04-16T16:30:46.089" v="0" actId="113"/>
          <ac:spMkLst>
            <pc:docMk/>
            <pc:sldMk cId="0" sldId="257"/>
            <ac:spMk id="64" creationId="{00000000-0000-0000-0000-000000000000}"/>
          </ac:spMkLst>
        </pc:spChg>
      </pc:sldChg>
      <pc:sldChg chg="addSp delSp modSp mod">
        <pc:chgData name="Pujitha Gali" userId="9c7f64842120aa73" providerId="LiveId" clId="{97177A37-46BF-4D19-BE8F-A53B6C40AD22}" dt="2025-04-16T16:34:19.449" v="18" actId="1076"/>
        <pc:sldMkLst>
          <pc:docMk/>
          <pc:sldMk cId="3247845622" sldId="271"/>
        </pc:sldMkLst>
        <pc:spChg chg="mod">
          <ac:chgData name="Pujitha Gali" userId="9c7f64842120aa73" providerId="LiveId" clId="{97177A37-46BF-4D19-BE8F-A53B6C40AD22}" dt="2025-04-16T16:34:19.449" v="18" actId="1076"/>
          <ac:spMkLst>
            <pc:docMk/>
            <pc:sldMk cId="3247845622" sldId="271"/>
            <ac:spMk id="2" creationId="{E7914A5F-7B96-BA66-3ACE-D0F3C634E32C}"/>
          </ac:spMkLst>
        </pc:spChg>
        <pc:spChg chg="add del mod">
          <ac:chgData name="Pujitha Gali" userId="9c7f64842120aa73" providerId="LiveId" clId="{97177A37-46BF-4D19-BE8F-A53B6C40AD22}" dt="2025-04-16T16:33:16.444" v="6" actId="21"/>
          <ac:spMkLst>
            <pc:docMk/>
            <pc:sldMk cId="3247845622" sldId="271"/>
            <ac:spMk id="3" creationId="{ECF843CF-A625-F6FF-D403-981AF419ADEA}"/>
          </ac:spMkLst>
        </pc:spChg>
        <pc:spChg chg="add del mod">
          <ac:chgData name="Pujitha Gali" userId="9c7f64842120aa73" providerId="LiveId" clId="{97177A37-46BF-4D19-BE8F-A53B6C40AD22}" dt="2025-04-16T16:33:20.335" v="8" actId="21"/>
          <ac:spMkLst>
            <pc:docMk/>
            <pc:sldMk cId="3247845622" sldId="271"/>
            <ac:spMk id="4" creationId="{ECF843CF-A625-F6FF-D403-981AF419ADEA}"/>
          </ac:spMkLst>
        </pc:spChg>
        <pc:picChg chg="del">
          <ac:chgData name="Pujitha Gali" userId="9c7f64842120aa73" providerId="LiveId" clId="{97177A37-46BF-4D19-BE8F-A53B6C40AD22}" dt="2025-04-16T16:31:41.654" v="1" actId="478"/>
          <ac:picMkLst>
            <pc:docMk/>
            <pc:sldMk cId="3247845622" sldId="271"/>
            <ac:picMk id="5" creationId="{0E2E289D-3186-8C0A-1F04-E9A231A09F87}"/>
          </ac:picMkLst>
        </pc:picChg>
        <pc:picChg chg="add mod">
          <ac:chgData name="Pujitha Gali" userId="9c7f64842120aa73" providerId="LiveId" clId="{97177A37-46BF-4D19-BE8F-A53B6C40AD22}" dt="2025-04-16T16:34:07.410" v="16" actId="14100"/>
          <ac:picMkLst>
            <pc:docMk/>
            <pc:sldMk cId="3247845622" sldId="271"/>
            <ac:picMk id="7" creationId="{33F1724F-A995-6495-E8FA-B21C24868B70}"/>
          </ac:picMkLst>
        </pc:picChg>
      </pc:sldChg>
      <pc:sldChg chg="addSp delSp modSp mod">
        <pc:chgData name="Pujitha Gali" userId="9c7f64842120aa73" providerId="LiveId" clId="{97177A37-46BF-4D19-BE8F-A53B6C40AD22}" dt="2025-04-16T16:35:09.425" v="27" actId="14100"/>
        <pc:sldMkLst>
          <pc:docMk/>
          <pc:sldMk cId="1288375435" sldId="272"/>
        </pc:sldMkLst>
        <pc:picChg chg="add mod">
          <ac:chgData name="Pujitha Gali" userId="9c7f64842120aa73" providerId="LiveId" clId="{97177A37-46BF-4D19-BE8F-A53B6C40AD22}" dt="2025-04-16T16:35:09.425" v="27" actId="14100"/>
          <ac:picMkLst>
            <pc:docMk/>
            <pc:sldMk cId="1288375435" sldId="272"/>
            <ac:picMk id="4" creationId="{F61D2E73-FDD5-3FDC-6672-DC8B84DAE90E}"/>
          </ac:picMkLst>
        </pc:picChg>
        <pc:picChg chg="del">
          <ac:chgData name="Pujitha Gali" userId="9c7f64842120aa73" providerId="LiveId" clId="{97177A37-46BF-4D19-BE8F-A53B6C40AD22}" dt="2025-04-16T16:34:39.954" v="19" actId="478"/>
          <ac:picMkLst>
            <pc:docMk/>
            <pc:sldMk cId="1288375435" sldId="272"/>
            <ac:picMk id="5" creationId="{4C770C12-CC62-9F48-67D0-7A3F044E259D}"/>
          </ac:picMkLst>
        </pc:picChg>
      </pc:sldChg>
      <pc:sldChg chg="addSp delSp modSp mod">
        <pc:chgData name="Pujitha Gali" userId="9c7f64842120aa73" providerId="LiveId" clId="{97177A37-46BF-4D19-BE8F-A53B6C40AD22}" dt="2025-04-16T16:38:24.099" v="47" actId="14100"/>
        <pc:sldMkLst>
          <pc:docMk/>
          <pc:sldMk cId="667313569" sldId="273"/>
        </pc:sldMkLst>
        <pc:spChg chg="mod">
          <ac:chgData name="Pujitha Gali" userId="9c7f64842120aa73" providerId="LiveId" clId="{97177A37-46BF-4D19-BE8F-A53B6C40AD22}" dt="2025-04-16T16:38:15.396" v="45" actId="1076"/>
          <ac:spMkLst>
            <pc:docMk/>
            <pc:sldMk cId="667313569" sldId="273"/>
            <ac:spMk id="2" creationId="{D4FBDB22-EF12-B2EA-8181-9D955C09909D}"/>
          </ac:spMkLst>
        </pc:spChg>
        <pc:picChg chg="add mod">
          <ac:chgData name="Pujitha Gali" userId="9c7f64842120aa73" providerId="LiveId" clId="{97177A37-46BF-4D19-BE8F-A53B6C40AD22}" dt="2025-04-16T16:38:24.099" v="47" actId="14100"/>
          <ac:picMkLst>
            <pc:docMk/>
            <pc:sldMk cId="667313569" sldId="273"/>
            <ac:picMk id="4" creationId="{D8FA8C96-FD34-B758-9A0B-48BBADB6DD55}"/>
          </ac:picMkLst>
        </pc:picChg>
        <pc:picChg chg="del">
          <ac:chgData name="Pujitha Gali" userId="9c7f64842120aa73" providerId="LiveId" clId="{97177A37-46BF-4D19-BE8F-A53B6C40AD22}" dt="2025-04-16T16:37:33.168" v="40" actId="478"/>
          <ac:picMkLst>
            <pc:docMk/>
            <pc:sldMk cId="667313569" sldId="273"/>
            <ac:picMk id="5" creationId="{A51B6860-006A-6DC2-B958-A561ABE902BE}"/>
          </ac:picMkLst>
        </pc:picChg>
      </pc:sldChg>
      <pc:sldChg chg="addSp delSp modSp mod ord">
        <pc:chgData name="Pujitha Gali" userId="9c7f64842120aa73" providerId="LiveId" clId="{97177A37-46BF-4D19-BE8F-A53B6C40AD22}" dt="2025-04-16T16:36:20.217" v="39" actId="14100"/>
        <pc:sldMkLst>
          <pc:docMk/>
          <pc:sldMk cId="1746255733" sldId="274"/>
        </pc:sldMkLst>
        <pc:spChg chg="mod">
          <ac:chgData name="Pujitha Gali" userId="9c7f64842120aa73" providerId="LiveId" clId="{97177A37-46BF-4D19-BE8F-A53B6C40AD22}" dt="2025-04-16T16:36:10.867" v="37" actId="1076"/>
          <ac:spMkLst>
            <pc:docMk/>
            <pc:sldMk cId="1746255733" sldId="274"/>
            <ac:spMk id="2" creationId="{3DEFCC1F-A97A-3ACC-8CEF-D786F900AC34}"/>
          </ac:spMkLst>
        </pc:spChg>
        <pc:picChg chg="add mod">
          <ac:chgData name="Pujitha Gali" userId="9c7f64842120aa73" providerId="LiveId" clId="{97177A37-46BF-4D19-BE8F-A53B6C40AD22}" dt="2025-04-16T16:36:20.217" v="39" actId="14100"/>
          <ac:picMkLst>
            <pc:docMk/>
            <pc:sldMk cId="1746255733" sldId="274"/>
            <ac:picMk id="4" creationId="{B74C2E4D-0053-59F3-03D3-5CCCF23F6B18}"/>
          </ac:picMkLst>
        </pc:picChg>
        <pc:picChg chg="del">
          <ac:chgData name="Pujitha Gali" userId="9c7f64842120aa73" providerId="LiveId" clId="{97177A37-46BF-4D19-BE8F-A53B6C40AD22}" dt="2025-04-16T16:35:51.354" v="30" actId="478"/>
          <ac:picMkLst>
            <pc:docMk/>
            <pc:sldMk cId="1746255733" sldId="274"/>
            <ac:picMk id="5" creationId="{6B6E2472-47A6-ACC2-3DFA-2D0F4AFAE442}"/>
          </ac:picMkLst>
        </pc:picChg>
      </pc:sldChg>
      <pc:sldChg chg="addSp delSp modSp new mod ord">
        <pc:chgData name="Pujitha Gali" userId="9c7f64842120aa73" providerId="LiveId" clId="{97177A37-46BF-4D19-BE8F-A53B6C40AD22}" dt="2025-04-16T16:40:06.621" v="63" actId="1076"/>
        <pc:sldMkLst>
          <pc:docMk/>
          <pc:sldMk cId="2806428934" sldId="275"/>
        </pc:sldMkLst>
        <pc:spChg chg="del mod">
          <ac:chgData name="Pujitha Gali" userId="9c7f64842120aa73" providerId="LiveId" clId="{97177A37-46BF-4D19-BE8F-A53B6C40AD22}" dt="2025-04-16T16:39:35.829" v="58" actId="21"/>
          <ac:spMkLst>
            <pc:docMk/>
            <pc:sldMk cId="2806428934" sldId="275"/>
            <ac:spMk id="2" creationId="{0EC2F5DB-20CD-7DB5-487B-0BA75DD69E83}"/>
          </ac:spMkLst>
        </pc:spChg>
        <pc:spChg chg="del mod">
          <ac:chgData name="Pujitha Gali" userId="9c7f64842120aa73" providerId="LiveId" clId="{97177A37-46BF-4D19-BE8F-A53B6C40AD22}" dt="2025-04-16T16:39:21.985" v="54" actId="21"/>
          <ac:spMkLst>
            <pc:docMk/>
            <pc:sldMk cId="2806428934" sldId="275"/>
            <ac:spMk id="3" creationId="{59F49B4C-A55B-C97F-D958-6243A6E226B1}"/>
          </ac:spMkLst>
        </pc:spChg>
        <pc:picChg chg="add mod">
          <ac:chgData name="Pujitha Gali" userId="9c7f64842120aa73" providerId="LiveId" clId="{97177A37-46BF-4D19-BE8F-A53B6C40AD22}" dt="2025-04-16T16:40:06.621" v="63" actId="1076"/>
          <ac:picMkLst>
            <pc:docMk/>
            <pc:sldMk cId="2806428934" sldId="275"/>
            <ac:picMk id="5" creationId="{C06A5FAC-0588-77B6-6B5A-65C66E57FC8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a:extLst>
            <a:ext uri="{FF2B5EF4-FFF2-40B4-BE49-F238E27FC236}">
              <a16:creationId xmlns:a16="http://schemas.microsoft.com/office/drawing/2014/main" id="{B8E5AF7D-4A71-1F6D-8BCB-3AA93B618818}"/>
            </a:ext>
          </a:extLst>
        </p:cNvPr>
        <p:cNvGrpSpPr/>
        <p:nvPr/>
      </p:nvGrpSpPr>
      <p:grpSpPr>
        <a:xfrm>
          <a:off x="0" y="0"/>
          <a:ext cx="0" cy="0"/>
          <a:chOff x="0" y="0"/>
          <a:chExt cx="0" cy="0"/>
        </a:xfrm>
      </p:grpSpPr>
      <p:sp>
        <p:nvSpPr>
          <p:cNvPr id="98" name="Google Shape;98;p16:notes">
            <a:extLst>
              <a:ext uri="{FF2B5EF4-FFF2-40B4-BE49-F238E27FC236}">
                <a16:creationId xmlns:a16="http://schemas.microsoft.com/office/drawing/2014/main" id="{9C901AFC-B95F-A89F-5DBD-F5A472ED9BE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16:notes">
            <a:extLst>
              <a:ext uri="{FF2B5EF4-FFF2-40B4-BE49-F238E27FC236}">
                <a16:creationId xmlns:a16="http://schemas.microsoft.com/office/drawing/2014/main" id="{0F3CFB26-A52E-AD96-02C6-85246CC67CE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63735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a:extLst>
            <a:ext uri="{FF2B5EF4-FFF2-40B4-BE49-F238E27FC236}">
              <a16:creationId xmlns:a16="http://schemas.microsoft.com/office/drawing/2014/main" id="{B705CC6B-9520-F250-C2E3-EF64451B2680}"/>
            </a:ext>
          </a:extLst>
        </p:cNvPr>
        <p:cNvGrpSpPr/>
        <p:nvPr/>
      </p:nvGrpSpPr>
      <p:grpSpPr>
        <a:xfrm>
          <a:off x="0" y="0"/>
          <a:ext cx="0" cy="0"/>
          <a:chOff x="0" y="0"/>
          <a:chExt cx="0" cy="0"/>
        </a:xfrm>
      </p:grpSpPr>
      <p:sp>
        <p:nvSpPr>
          <p:cNvPr id="98" name="Google Shape;98;p16:notes">
            <a:extLst>
              <a:ext uri="{FF2B5EF4-FFF2-40B4-BE49-F238E27FC236}">
                <a16:creationId xmlns:a16="http://schemas.microsoft.com/office/drawing/2014/main" id="{1725347F-9283-E24D-931C-3C7DC6F4BA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16:notes">
            <a:extLst>
              <a:ext uri="{FF2B5EF4-FFF2-40B4-BE49-F238E27FC236}">
                <a16:creationId xmlns:a16="http://schemas.microsoft.com/office/drawing/2014/main" id="{D6ACC3B6-6903-785D-FFD4-27095B6A7FD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31765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a:extLst>
            <a:ext uri="{FF2B5EF4-FFF2-40B4-BE49-F238E27FC236}">
              <a16:creationId xmlns:a16="http://schemas.microsoft.com/office/drawing/2014/main" id="{390E4FAC-9303-BFF0-47AF-8A1BB5461AC4}"/>
            </a:ext>
          </a:extLst>
        </p:cNvPr>
        <p:cNvGrpSpPr/>
        <p:nvPr/>
      </p:nvGrpSpPr>
      <p:grpSpPr>
        <a:xfrm>
          <a:off x="0" y="0"/>
          <a:ext cx="0" cy="0"/>
          <a:chOff x="0" y="0"/>
          <a:chExt cx="0" cy="0"/>
        </a:xfrm>
      </p:grpSpPr>
      <p:sp>
        <p:nvSpPr>
          <p:cNvPr id="98" name="Google Shape;98;p16:notes">
            <a:extLst>
              <a:ext uri="{FF2B5EF4-FFF2-40B4-BE49-F238E27FC236}">
                <a16:creationId xmlns:a16="http://schemas.microsoft.com/office/drawing/2014/main" id="{33E59CEA-EBDE-35D2-3E3F-B03FE7CA1D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16:notes">
            <a:extLst>
              <a:ext uri="{FF2B5EF4-FFF2-40B4-BE49-F238E27FC236}">
                <a16:creationId xmlns:a16="http://schemas.microsoft.com/office/drawing/2014/main" id="{61F63DFA-8059-7307-7F6E-68C4B415D47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11511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090ECAAC-21F2-49E5-D37D-7E9838E8A2B5}"/>
            </a:ext>
          </a:extLst>
        </p:cNvPr>
        <p:cNvGrpSpPr/>
        <p:nvPr/>
      </p:nvGrpSpPr>
      <p:grpSpPr>
        <a:xfrm>
          <a:off x="0" y="0"/>
          <a:ext cx="0" cy="0"/>
          <a:chOff x="0" y="0"/>
          <a:chExt cx="0" cy="0"/>
        </a:xfrm>
      </p:grpSpPr>
      <p:sp>
        <p:nvSpPr>
          <p:cNvPr id="92" name="Google Shape;92;p15:notes">
            <a:extLst>
              <a:ext uri="{FF2B5EF4-FFF2-40B4-BE49-F238E27FC236}">
                <a16:creationId xmlns:a16="http://schemas.microsoft.com/office/drawing/2014/main" id="{6FD0D2B0-39BE-476A-8C15-68DB254BA5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15:notes">
            <a:extLst>
              <a:ext uri="{FF2B5EF4-FFF2-40B4-BE49-F238E27FC236}">
                <a16:creationId xmlns:a16="http://schemas.microsoft.com/office/drawing/2014/main" id="{CB8E38F1-12A9-EBE7-C713-55972649F52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26800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FD0DB9D4-02DA-7901-6063-CCD9856F4FEF}"/>
            </a:ext>
          </a:extLst>
        </p:cNvPr>
        <p:cNvGrpSpPr/>
        <p:nvPr/>
      </p:nvGrpSpPr>
      <p:grpSpPr>
        <a:xfrm>
          <a:off x="0" y="0"/>
          <a:ext cx="0" cy="0"/>
          <a:chOff x="0" y="0"/>
          <a:chExt cx="0" cy="0"/>
        </a:xfrm>
      </p:grpSpPr>
      <p:sp>
        <p:nvSpPr>
          <p:cNvPr id="92" name="Google Shape;92;p15:notes">
            <a:extLst>
              <a:ext uri="{FF2B5EF4-FFF2-40B4-BE49-F238E27FC236}">
                <a16:creationId xmlns:a16="http://schemas.microsoft.com/office/drawing/2014/main" id="{EFDA0262-EF67-C24A-FFEE-E40BFEC13DE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15:notes">
            <a:extLst>
              <a:ext uri="{FF2B5EF4-FFF2-40B4-BE49-F238E27FC236}">
                <a16:creationId xmlns:a16="http://schemas.microsoft.com/office/drawing/2014/main" id="{90465CC8-C054-732A-860E-933ED370371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74889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2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2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8" name="Google Shape;48;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7" name="Google Shape;1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2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2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2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2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2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2" name="Google Shape;32;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2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2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2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2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1" name="Google Shape;41;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2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9"/>
          <p:cNvPicPr preferRelativeResize="0"/>
          <p:nvPr/>
        </p:nvPicPr>
        <p:blipFill rotWithShape="1">
          <a:blip r:embed="rId13">
            <a:alphaModFix/>
          </a:blip>
          <a:srcRect/>
          <a:stretch/>
        </p:blipFill>
        <p:spPr>
          <a:xfrm>
            <a:off x="7215025" y="137875"/>
            <a:ext cx="1733550" cy="5810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a:spLocks noGrp="1"/>
          </p:cNvSpPr>
          <p:nvPr>
            <p:ph type="ctrTitle"/>
          </p:nvPr>
        </p:nvSpPr>
        <p:spPr>
          <a:xfrm>
            <a:off x="311700" y="804396"/>
            <a:ext cx="8520600" cy="920249"/>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ts val="5200"/>
              <a:buNone/>
            </a:pPr>
            <a:r>
              <a:rPr lang="en" dirty="0"/>
              <a:t>OBE Implementation</a:t>
            </a:r>
            <a:endParaRPr dirty="0"/>
          </a:p>
        </p:txBody>
      </p:sp>
      <p:sp>
        <p:nvSpPr>
          <p:cNvPr id="57" name="Google Shape;57;p1"/>
          <p:cNvSpPr txBox="1"/>
          <p:nvPr/>
        </p:nvSpPr>
        <p:spPr>
          <a:xfrm>
            <a:off x="378372" y="2856704"/>
            <a:ext cx="1687800" cy="515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2"/>
              </a:solidFill>
              <a:latin typeface="Arial"/>
              <a:ea typeface="Arial"/>
              <a:cs typeface="Arial"/>
              <a:sym typeface="Arial"/>
            </a:endParaRPr>
          </a:p>
        </p:txBody>
      </p:sp>
      <p:sp>
        <p:nvSpPr>
          <p:cNvPr id="58" name="Google Shape;58;p1"/>
          <p:cNvSpPr txBox="1"/>
          <p:nvPr/>
        </p:nvSpPr>
        <p:spPr>
          <a:xfrm>
            <a:off x="378372" y="2753576"/>
            <a:ext cx="5620935" cy="221718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800" b="0" i="0" u="none" strike="noStrike" cap="none" dirty="0">
              <a:solidFill>
                <a:schemeClr val="dk2"/>
              </a:solidFill>
              <a:latin typeface="Arial"/>
              <a:ea typeface="Arial"/>
              <a:cs typeface="Arial"/>
              <a:sym typeface="Arial"/>
            </a:endParaRPr>
          </a:p>
          <a:p>
            <a:pPr algn="l"/>
            <a:r>
              <a:rPr lang="en-IN" sz="1800" b="1" dirty="0">
                <a:solidFill>
                  <a:schemeClr val="tx1"/>
                </a:solidFill>
              </a:rPr>
              <a:t>SUBMITTED BY:</a:t>
            </a:r>
            <a:endParaRPr lang="en-IN" sz="1800" dirty="0">
              <a:solidFill>
                <a:schemeClr val="tx1"/>
              </a:solidFill>
            </a:endParaRPr>
          </a:p>
          <a:p>
            <a:r>
              <a:rPr lang="en-IN" sz="1800" dirty="0">
                <a:solidFill>
                  <a:schemeClr val="tx1"/>
                </a:solidFill>
                <a:effectLst/>
                <a:latin typeface="Times New Roman" panose="02020603050405020304" pitchFamily="18" charset="0"/>
                <a:ea typeface="Times New Roman" panose="02020603050405020304" pitchFamily="18" charset="0"/>
              </a:rPr>
              <a:t>Geetesh </a:t>
            </a:r>
            <a:r>
              <a:rPr lang="en-IN" sz="1800" dirty="0" err="1">
                <a:solidFill>
                  <a:schemeClr val="tx1"/>
                </a:solidFill>
                <a:effectLst/>
                <a:latin typeface="Times New Roman" panose="02020603050405020304" pitchFamily="18" charset="0"/>
                <a:ea typeface="Times New Roman" panose="02020603050405020304" pitchFamily="18" charset="0"/>
              </a:rPr>
              <a:t>Kotturu</a:t>
            </a:r>
            <a:r>
              <a:rPr lang="en-IN" sz="1800" dirty="0">
                <a:solidFill>
                  <a:schemeClr val="tx1"/>
                </a:solidFill>
                <a:effectLst/>
                <a:latin typeface="Times New Roman" panose="02020603050405020304" pitchFamily="18" charset="0"/>
                <a:ea typeface="Times New Roman" panose="02020603050405020304" pitchFamily="18" charset="0"/>
              </a:rPr>
              <a:t> </a:t>
            </a:r>
            <a:r>
              <a:rPr lang="en-IN" sz="1800" dirty="0">
                <a:solidFill>
                  <a:schemeClr val="tx1"/>
                </a:solidFill>
              </a:rPr>
              <a:t>	              </a:t>
            </a:r>
            <a:r>
              <a:rPr lang="en-IN" sz="1800" dirty="0">
                <a:solidFill>
                  <a:schemeClr val="tx1"/>
                </a:solidFill>
                <a:effectLst/>
                <a:latin typeface="Times New Roman" panose="02020603050405020304" pitchFamily="18" charset="0"/>
                <a:ea typeface="Times New Roman" panose="02020603050405020304" pitchFamily="18" charset="0"/>
              </a:rPr>
              <a:t>AP22110010062</a:t>
            </a:r>
            <a:endParaRPr lang="en-IN" sz="1800" dirty="0">
              <a:solidFill>
                <a:schemeClr val="tx1"/>
              </a:solidFill>
            </a:endParaRPr>
          </a:p>
          <a:p>
            <a:r>
              <a:rPr lang="en-IN" sz="1800" dirty="0">
                <a:solidFill>
                  <a:schemeClr val="tx1"/>
                </a:solidFill>
                <a:effectLst/>
                <a:latin typeface="Times New Roman" panose="02020603050405020304" pitchFamily="18" charset="0"/>
                <a:ea typeface="Times New Roman" panose="02020603050405020304" pitchFamily="18" charset="0"/>
              </a:rPr>
              <a:t>Gali Lakshmi Pujitha </a:t>
            </a:r>
            <a:r>
              <a:rPr lang="en-IN" sz="1800" dirty="0">
                <a:solidFill>
                  <a:schemeClr val="tx1"/>
                </a:solidFill>
              </a:rPr>
              <a:t>	</a:t>
            </a:r>
            <a:r>
              <a:rPr lang="en-IN" sz="1800" dirty="0">
                <a:solidFill>
                  <a:schemeClr val="tx1"/>
                </a:solidFill>
                <a:effectLst/>
                <a:latin typeface="Times New Roman" panose="02020603050405020304" pitchFamily="18" charset="0"/>
                <a:ea typeface="Times New Roman" panose="02020603050405020304" pitchFamily="18" charset="0"/>
              </a:rPr>
              <a:t>AP22110010206</a:t>
            </a:r>
            <a:endParaRPr lang="en-IN" sz="1800" dirty="0">
              <a:solidFill>
                <a:schemeClr val="tx1"/>
              </a:solidFill>
            </a:endParaRPr>
          </a:p>
          <a:p>
            <a:r>
              <a:rPr lang="en-IN" sz="1800" dirty="0">
                <a:solidFill>
                  <a:schemeClr val="tx1"/>
                </a:solidFill>
                <a:effectLst/>
                <a:latin typeface="Times New Roman" panose="02020603050405020304" pitchFamily="18" charset="0"/>
                <a:ea typeface="Times New Roman" panose="02020603050405020304" pitchFamily="18" charset="0"/>
              </a:rPr>
              <a:t>Sai Charitha Yella </a:t>
            </a:r>
            <a:r>
              <a:rPr lang="en-IN" sz="1800" dirty="0">
                <a:solidFill>
                  <a:schemeClr val="tx1"/>
                </a:solidFill>
              </a:rPr>
              <a:t>	              </a:t>
            </a:r>
            <a:r>
              <a:rPr lang="en-IN" sz="1800" dirty="0">
                <a:solidFill>
                  <a:schemeClr val="tx1"/>
                </a:solidFill>
                <a:effectLst/>
                <a:latin typeface="Times New Roman" panose="02020603050405020304" pitchFamily="18" charset="0"/>
                <a:ea typeface="Times New Roman" panose="02020603050405020304" pitchFamily="18" charset="0"/>
              </a:rPr>
              <a:t>AP22110010213</a:t>
            </a:r>
            <a:endParaRPr lang="en-IN" sz="1800" dirty="0">
              <a:solidFill>
                <a:schemeClr val="tx1"/>
              </a:solidFill>
            </a:endParaRPr>
          </a:p>
          <a:p>
            <a:r>
              <a:rPr lang="en-IN" sz="1800" dirty="0">
                <a:solidFill>
                  <a:schemeClr val="tx1"/>
                </a:solidFill>
                <a:latin typeface="Times New Roman" panose="02020603050405020304" pitchFamily="18" charset="0"/>
                <a:ea typeface="Times New Roman" panose="02020603050405020304" pitchFamily="18" charset="0"/>
              </a:rPr>
              <a:t>Satwick Gamidi</a:t>
            </a:r>
            <a:r>
              <a:rPr lang="en-IN" sz="1800" dirty="0">
                <a:solidFill>
                  <a:schemeClr val="tx1"/>
                </a:solidFill>
                <a:effectLst/>
                <a:latin typeface="Times New Roman" panose="02020603050405020304" pitchFamily="18" charset="0"/>
                <a:ea typeface="Times New Roman" panose="02020603050405020304" pitchFamily="18" charset="0"/>
              </a:rPr>
              <a:t> </a:t>
            </a:r>
            <a:r>
              <a:rPr lang="en-IN" sz="1800" dirty="0">
                <a:solidFill>
                  <a:schemeClr val="tx1"/>
                </a:solidFill>
              </a:rPr>
              <a:t>	              </a:t>
            </a:r>
            <a:r>
              <a:rPr lang="en-IN" sz="1800" dirty="0">
                <a:solidFill>
                  <a:schemeClr val="tx1"/>
                </a:solidFill>
                <a:effectLst/>
                <a:latin typeface="Times New Roman" panose="02020603050405020304" pitchFamily="18" charset="0"/>
                <a:ea typeface="Times New Roman" panose="02020603050405020304" pitchFamily="18" charset="0"/>
              </a:rPr>
              <a:t>AP22110010214</a:t>
            </a:r>
            <a:endParaRPr lang="en-IN" sz="1800" dirty="0">
              <a:solidFill>
                <a:schemeClr val="tx1"/>
              </a:solidFill>
            </a:endParaRPr>
          </a:p>
          <a:p>
            <a:r>
              <a:rPr lang="en-IN" sz="1800" dirty="0">
                <a:solidFill>
                  <a:schemeClr val="tx1"/>
                </a:solidFill>
                <a:effectLst/>
                <a:latin typeface="Times New Roman" panose="02020603050405020304" pitchFamily="18" charset="0"/>
                <a:ea typeface="Times New Roman" panose="02020603050405020304" pitchFamily="18" charset="0"/>
              </a:rPr>
              <a:t>Geethika </a:t>
            </a:r>
            <a:r>
              <a:rPr lang="en-IN" sz="1800" dirty="0" err="1">
                <a:solidFill>
                  <a:schemeClr val="tx1"/>
                </a:solidFill>
                <a:effectLst/>
                <a:latin typeface="Times New Roman" panose="02020603050405020304" pitchFamily="18" charset="0"/>
                <a:ea typeface="Times New Roman" panose="02020603050405020304" pitchFamily="18" charset="0"/>
              </a:rPr>
              <a:t>Gangireddy</a:t>
            </a:r>
            <a:r>
              <a:rPr lang="en-IN" sz="1800" dirty="0">
                <a:solidFill>
                  <a:schemeClr val="tx1"/>
                </a:solidFill>
                <a:effectLst/>
                <a:latin typeface="Times New Roman" panose="02020603050405020304" pitchFamily="18" charset="0"/>
                <a:ea typeface="Times New Roman" panose="02020603050405020304" pitchFamily="18" charset="0"/>
              </a:rPr>
              <a:t>             AP22110010259</a:t>
            </a:r>
            <a:endParaRPr lang="en-IN" sz="1800" dirty="0">
              <a:solidFill>
                <a:schemeClr val="tx1"/>
              </a:solidFill>
              <a:effectLst/>
              <a:latin typeface="Arial" panose="020B0604020202020204" pitchFamily="34" charset="0"/>
              <a:ea typeface="Arial" panose="020B0604020202020204" pitchFamily="34" charset="0"/>
            </a:endParaRPr>
          </a:p>
          <a:p>
            <a:endParaRPr lang="en-IN" sz="1800" dirty="0"/>
          </a:p>
          <a:p>
            <a:endParaRPr lang="en-IN" sz="1800" dirty="0"/>
          </a:p>
          <a:p>
            <a:endParaRPr sz="1800" b="0" i="0" u="none" strike="noStrike" cap="none" dirty="0">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1954-C82E-6CED-2FC5-15E147F4D86E}"/>
              </a:ext>
            </a:extLst>
          </p:cNvPr>
          <p:cNvSpPr>
            <a:spLocks noGrp="1"/>
          </p:cNvSpPr>
          <p:nvPr>
            <p:ph type="title"/>
          </p:nvPr>
        </p:nvSpPr>
        <p:spPr>
          <a:xfrm>
            <a:off x="409672" y="285543"/>
            <a:ext cx="8520600" cy="572700"/>
          </a:xfrm>
        </p:spPr>
        <p:txBody>
          <a:bodyPr>
            <a:normAutofit fontScale="90000"/>
          </a:bodyPr>
          <a:lstStyle/>
          <a:p>
            <a:r>
              <a:rPr lang="en-IN" dirty="0"/>
              <a:t>Retrieve :  </a:t>
            </a:r>
          </a:p>
        </p:txBody>
      </p:sp>
      <p:pic>
        <p:nvPicPr>
          <p:cNvPr id="4" name="Picture 3">
            <a:extLst>
              <a:ext uri="{FF2B5EF4-FFF2-40B4-BE49-F238E27FC236}">
                <a16:creationId xmlns:a16="http://schemas.microsoft.com/office/drawing/2014/main" id="{F61D2E73-FDD5-3FDC-6672-DC8B84DAE90E}"/>
              </a:ext>
            </a:extLst>
          </p:cNvPr>
          <p:cNvPicPr>
            <a:picLocks noChangeAspect="1"/>
          </p:cNvPicPr>
          <p:nvPr/>
        </p:nvPicPr>
        <p:blipFill>
          <a:blip r:embed="rId2"/>
          <a:stretch>
            <a:fillRect/>
          </a:stretch>
        </p:blipFill>
        <p:spPr>
          <a:xfrm>
            <a:off x="499531" y="858243"/>
            <a:ext cx="7662336" cy="3694463"/>
          </a:xfrm>
          <a:prstGeom prst="rect">
            <a:avLst/>
          </a:prstGeom>
        </p:spPr>
      </p:pic>
    </p:spTree>
    <p:extLst>
      <p:ext uri="{BB962C8B-B14F-4D97-AF65-F5344CB8AC3E}">
        <p14:creationId xmlns:p14="http://schemas.microsoft.com/office/powerpoint/2010/main" val="1288375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FCC1F-A97A-3ACC-8CEF-D786F900AC34}"/>
              </a:ext>
            </a:extLst>
          </p:cNvPr>
          <p:cNvSpPr>
            <a:spLocks noGrp="1"/>
          </p:cNvSpPr>
          <p:nvPr>
            <p:ph type="title"/>
          </p:nvPr>
        </p:nvSpPr>
        <p:spPr>
          <a:xfrm>
            <a:off x="413300" y="267225"/>
            <a:ext cx="8520600" cy="572700"/>
          </a:xfrm>
        </p:spPr>
        <p:txBody>
          <a:bodyPr>
            <a:normAutofit fontScale="90000"/>
          </a:bodyPr>
          <a:lstStyle/>
          <a:p>
            <a:r>
              <a:rPr lang="en-IN" dirty="0"/>
              <a:t>Delete : </a:t>
            </a:r>
          </a:p>
        </p:txBody>
      </p:sp>
      <p:pic>
        <p:nvPicPr>
          <p:cNvPr id="4" name="Picture 3">
            <a:extLst>
              <a:ext uri="{FF2B5EF4-FFF2-40B4-BE49-F238E27FC236}">
                <a16:creationId xmlns:a16="http://schemas.microsoft.com/office/drawing/2014/main" id="{B74C2E4D-0053-59F3-03D3-5CCCF23F6B18}"/>
              </a:ext>
            </a:extLst>
          </p:cNvPr>
          <p:cNvPicPr>
            <a:picLocks noChangeAspect="1"/>
          </p:cNvPicPr>
          <p:nvPr/>
        </p:nvPicPr>
        <p:blipFill>
          <a:blip r:embed="rId2"/>
          <a:stretch>
            <a:fillRect/>
          </a:stretch>
        </p:blipFill>
        <p:spPr>
          <a:xfrm>
            <a:off x="524933" y="924591"/>
            <a:ext cx="7543800" cy="3673020"/>
          </a:xfrm>
          <a:prstGeom prst="rect">
            <a:avLst/>
          </a:prstGeom>
        </p:spPr>
      </p:pic>
    </p:spTree>
    <p:extLst>
      <p:ext uri="{BB962C8B-B14F-4D97-AF65-F5344CB8AC3E}">
        <p14:creationId xmlns:p14="http://schemas.microsoft.com/office/powerpoint/2010/main" val="1746255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DB22-EF12-B2EA-8181-9D955C09909D}"/>
              </a:ext>
            </a:extLst>
          </p:cNvPr>
          <p:cNvSpPr>
            <a:spLocks noGrp="1"/>
          </p:cNvSpPr>
          <p:nvPr>
            <p:ph type="title"/>
          </p:nvPr>
        </p:nvSpPr>
        <p:spPr>
          <a:xfrm>
            <a:off x="362500" y="191025"/>
            <a:ext cx="1407033" cy="572700"/>
          </a:xfrm>
        </p:spPr>
        <p:txBody>
          <a:bodyPr>
            <a:normAutofit fontScale="90000"/>
          </a:bodyPr>
          <a:lstStyle/>
          <a:p>
            <a:r>
              <a:rPr lang="en-IN" dirty="0"/>
              <a:t>Update : </a:t>
            </a:r>
          </a:p>
        </p:txBody>
      </p:sp>
      <p:pic>
        <p:nvPicPr>
          <p:cNvPr id="4" name="Picture 3">
            <a:extLst>
              <a:ext uri="{FF2B5EF4-FFF2-40B4-BE49-F238E27FC236}">
                <a16:creationId xmlns:a16="http://schemas.microsoft.com/office/drawing/2014/main" id="{D8FA8C96-FD34-B758-9A0B-48BBADB6DD55}"/>
              </a:ext>
            </a:extLst>
          </p:cNvPr>
          <p:cNvPicPr>
            <a:picLocks noChangeAspect="1"/>
          </p:cNvPicPr>
          <p:nvPr/>
        </p:nvPicPr>
        <p:blipFill>
          <a:blip r:embed="rId2"/>
          <a:stretch>
            <a:fillRect/>
          </a:stretch>
        </p:blipFill>
        <p:spPr>
          <a:xfrm>
            <a:off x="507999" y="848391"/>
            <a:ext cx="7662333" cy="3819482"/>
          </a:xfrm>
          <a:prstGeom prst="rect">
            <a:avLst/>
          </a:prstGeom>
        </p:spPr>
      </p:pic>
    </p:spTree>
    <p:extLst>
      <p:ext uri="{BB962C8B-B14F-4D97-AF65-F5344CB8AC3E}">
        <p14:creationId xmlns:p14="http://schemas.microsoft.com/office/powerpoint/2010/main" val="667313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6A5FAC-0588-77B6-6B5A-65C66E57FC85}"/>
              </a:ext>
            </a:extLst>
          </p:cNvPr>
          <p:cNvPicPr>
            <a:picLocks noChangeAspect="1"/>
          </p:cNvPicPr>
          <p:nvPr/>
        </p:nvPicPr>
        <p:blipFill>
          <a:blip r:embed="rId2"/>
          <a:stretch>
            <a:fillRect/>
          </a:stretch>
        </p:blipFill>
        <p:spPr>
          <a:xfrm>
            <a:off x="584199" y="885602"/>
            <a:ext cx="7535335" cy="3372295"/>
          </a:xfrm>
          <a:prstGeom prst="rect">
            <a:avLst/>
          </a:prstGeom>
        </p:spPr>
      </p:pic>
    </p:spTree>
    <p:extLst>
      <p:ext uri="{BB962C8B-B14F-4D97-AF65-F5344CB8AC3E}">
        <p14:creationId xmlns:p14="http://schemas.microsoft.com/office/powerpoint/2010/main" val="2806428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a:extLst>
            <a:ext uri="{FF2B5EF4-FFF2-40B4-BE49-F238E27FC236}">
              <a16:creationId xmlns:a16="http://schemas.microsoft.com/office/drawing/2014/main" id="{F1D402BB-1D39-DCD8-9E81-EB6875E298B6}"/>
            </a:ext>
          </a:extLst>
        </p:cNvPr>
        <p:cNvGrpSpPr/>
        <p:nvPr/>
      </p:nvGrpSpPr>
      <p:grpSpPr>
        <a:xfrm>
          <a:off x="0" y="0"/>
          <a:ext cx="0" cy="0"/>
          <a:chOff x="0" y="0"/>
          <a:chExt cx="0" cy="0"/>
        </a:xfrm>
      </p:grpSpPr>
      <p:sp>
        <p:nvSpPr>
          <p:cNvPr id="95" name="Google Shape;95;p15">
            <a:extLst>
              <a:ext uri="{FF2B5EF4-FFF2-40B4-BE49-F238E27FC236}">
                <a16:creationId xmlns:a16="http://schemas.microsoft.com/office/drawing/2014/main" id="{F0B0C616-8845-8777-7F59-0CEDFDF73F20}"/>
              </a:ext>
            </a:extLst>
          </p:cNvPr>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IN" dirty="0"/>
              <a:t>Output:</a:t>
            </a:r>
            <a:endParaRPr dirty="0"/>
          </a:p>
        </p:txBody>
      </p:sp>
      <p:pic>
        <p:nvPicPr>
          <p:cNvPr id="2" name="image8.png">
            <a:extLst>
              <a:ext uri="{FF2B5EF4-FFF2-40B4-BE49-F238E27FC236}">
                <a16:creationId xmlns:a16="http://schemas.microsoft.com/office/drawing/2014/main" id="{B4C12771-2267-E807-2F29-1C1DFB46FABD}"/>
              </a:ext>
            </a:extLst>
          </p:cNvPr>
          <p:cNvPicPr/>
          <p:nvPr/>
        </p:nvPicPr>
        <p:blipFill>
          <a:blip r:embed="rId3"/>
          <a:srcRect/>
          <a:stretch>
            <a:fillRect/>
          </a:stretch>
        </p:blipFill>
        <p:spPr>
          <a:xfrm>
            <a:off x="2344215" y="1292888"/>
            <a:ext cx="3995420" cy="2945765"/>
          </a:xfrm>
          <a:prstGeom prst="rect">
            <a:avLst/>
          </a:prstGeom>
          <a:ln/>
        </p:spPr>
      </p:pic>
    </p:spTree>
    <p:extLst>
      <p:ext uri="{BB962C8B-B14F-4D97-AF65-F5344CB8AC3E}">
        <p14:creationId xmlns:p14="http://schemas.microsoft.com/office/powerpoint/2010/main" val="2426545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CREATE</a:t>
            </a:r>
            <a:endParaRPr dirty="0"/>
          </a:p>
        </p:txBody>
      </p:sp>
      <p:pic>
        <p:nvPicPr>
          <p:cNvPr id="2" name="image3.png">
            <a:extLst>
              <a:ext uri="{FF2B5EF4-FFF2-40B4-BE49-F238E27FC236}">
                <a16:creationId xmlns:a16="http://schemas.microsoft.com/office/drawing/2014/main" id="{D9C6DF0B-9B8D-3284-0C05-A2CB7528928B}"/>
              </a:ext>
            </a:extLst>
          </p:cNvPr>
          <p:cNvPicPr/>
          <p:nvPr/>
        </p:nvPicPr>
        <p:blipFill>
          <a:blip r:embed="rId3"/>
          <a:srcRect/>
          <a:stretch>
            <a:fillRect/>
          </a:stretch>
        </p:blipFill>
        <p:spPr>
          <a:xfrm>
            <a:off x="824531" y="1318260"/>
            <a:ext cx="3163570" cy="2506980"/>
          </a:xfrm>
          <a:prstGeom prst="rect">
            <a:avLst/>
          </a:prstGeom>
          <a:ln/>
        </p:spPr>
      </p:pic>
      <p:pic>
        <p:nvPicPr>
          <p:cNvPr id="3" name="image2.png">
            <a:extLst>
              <a:ext uri="{FF2B5EF4-FFF2-40B4-BE49-F238E27FC236}">
                <a16:creationId xmlns:a16="http://schemas.microsoft.com/office/drawing/2014/main" id="{1A0020DB-7641-E926-1EDA-86436266A5B4}"/>
              </a:ext>
            </a:extLst>
          </p:cNvPr>
          <p:cNvPicPr/>
          <p:nvPr/>
        </p:nvPicPr>
        <p:blipFill>
          <a:blip r:embed="rId4"/>
          <a:srcRect/>
          <a:stretch>
            <a:fillRect/>
          </a:stretch>
        </p:blipFill>
        <p:spPr>
          <a:xfrm>
            <a:off x="5082616" y="1318260"/>
            <a:ext cx="3103880" cy="2490470"/>
          </a:xfrm>
          <a:prstGeom prst="rect">
            <a:avLst/>
          </a:prstGeo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B0C2AE97-4C62-F4FF-20E5-D48051E27449}"/>
            </a:ext>
          </a:extLst>
        </p:cNvPr>
        <p:cNvGrpSpPr/>
        <p:nvPr/>
      </p:nvGrpSpPr>
      <p:grpSpPr>
        <a:xfrm>
          <a:off x="0" y="0"/>
          <a:ext cx="0" cy="0"/>
          <a:chOff x="0" y="0"/>
          <a:chExt cx="0" cy="0"/>
        </a:xfrm>
      </p:grpSpPr>
      <p:sp>
        <p:nvSpPr>
          <p:cNvPr id="101" name="Google Shape;101;p16">
            <a:extLst>
              <a:ext uri="{FF2B5EF4-FFF2-40B4-BE49-F238E27FC236}">
                <a16:creationId xmlns:a16="http://schemas.microsoft.com/office/drawing/2014/main" id="{8A01CB27-63E8-F6FB-FB96-FD649A84B909}"/>
              </a:ext>
            </a:extLst>
          </p:cNvPr>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RETRIEVE</a:t>
            </a:r>
            <a:endParaRPr dirty="0"/>
          </a:p>
        </p:txBody>
      </p:sp>
      <p:pic>
        <p:nvPicPr>
          <p:cNvPr id="5" name="image13.png">
            <a:extLst>
              <a:ext uri="{FF2B5EF4-FFF2-40B4-BE49-F238E27FC236}">
                <a16:creationId xmlns:a16="http://schemas.microsoft.com/office/drawing/2014/main" id="{869A0598-02ED-7E3A-3A83-453C36C42948}"/>
              </a:ext>
            </a:extLst>
          </p:cNvPr>
          <p:cNvPicPr/>
          <p:nvPr/>
        </p:nvPicPr>
        <p:blipFill>
          <a:blip r:embed="rId3"/>
          <a:srcRect/>
          <a:stretch>
            <a:fillRect/>
          </a:stretch>
        </p:blipFill>
        <p:spPr>
          <a:xfrm>
            <a:off x="1600200" y="1454150"/>
            <a:ext cx="5943600" cy="2235200"/>
          </a:xfrm>
          <a:prstGeom prst="rect">
            <a:avLst/>
          </a:prstGeom>
          <a:ln/>
        </p:spPr>
      </p:pic>
    </p:spTree>
    <p:extLst>
      <p:ext uri="{BB962C8B-B14F-4D97-AF65-F5344CB8AC3E}">
        <p14:creationId xmlns:p14="http://schemas.microsoft.com/office/powerpoint/2010/main" val="78041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3C51A6CF-7479-D61D-D2E6-6CBE27885457}"/>
            </a:ext>
          </a:extLst>
        </p:cNvPr>
        <p:cNvGrpSpPr/>
        <p:nvPr/>
      </p:nvGrpSpPr>
      <p:grpSpPr>
        <a:xfrm>
          <a:off x="0" y="0"/>
          <a:ext cx="0" cy="0"/>
          <a:chOff x="0" y="0"/>
          <a:chExt cx="0" cy="0"/>
        </a:xfrm>
      </p:grpSpPr>
      <p:sp>
        <p:nvSpPr>
          <p:cNvPr id="101" name="Google Shape;101;p16">
            <a:extLst>
              <a:ext uri="{FF2B5EF4-FFF2-40B4-BE49-F238E27FC236}">
                <a16:creationId xmlns:a16="http://schemas.microsoft.com/office/drawing/2014/main" id="{BF764B3A-ED7B-4630-5015-BFB93F185B73}"/>
              </a:ext>
            </a:extLst>
          </p:cNvPr>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UPDATE</a:t>
            </a:r>
            <a:endParaRPr dirty="0"/>
          </a:p>
        </p:txBody>
      </p:sp>
      <p:pic>
        <p:nvPicPr>
          <p:cNvPr id="2" name="image4.png">
            <a:extLst>
              <a:ext uri="{FF2B5EF4-FFF2-40B4-BE49-F238E27FC236}">
                <a16:creationId xmlns:a16="http://schemas.microsoft.com/office/drawing/2014/main" id="{B37EC300-CDF4-DF2C-96B5-DEE49A77A109}"/>
              </a:ext>
            </a:extLst>
          </p:cNvPr>
          <p:cNvPicPr/>
          <p:nvPr/>
        </p:nvPicPr>
        <p:blipFill>
          <a:blip r:embed="rId3"/>
          <a:srcRect/>
          <a:stretch>
            <a:fillRect/>
          </a:stretch>
        </p:blipFill>
        <p:spPr>
          <a:xfrm>
            <a:off x="939391" y="1442720"/>
            <a:ext cx="2823845" cy="2258060"/>
          </a:xfrm>
          <a:prstGeom prst="rect">
            <a:avLst/>
          </a:prstGeom>
          <a:ln/>
        </p:spPr>
      </p:pic>
      <p:pic>
        <p:nvPicPr>
          <p:cNvPr id="3" name="image6.png">
            <a:extLst>
              <a:ext uri="{FF2B5EF4-FFF2-40B4-BE49-F238E27FC236}">
                <a16:creationId xmlns:a16="http://schemas.microsoft.com/office/drawing/2014/main" id="{DDBCFFAC-51E3-5327-F2E0-6C09D5E23FE1}"/>
              </a:ext>
            </a:extLst>
          </p:cNvPr>
          <p:cNvPicPr/>
          <p:nvPr/>
        </p:nvPicPr>
        <p:blipFill>
          <a:blip r:embed="rId4"/>
          <a:srcRect/>
          <a:stretch>
            <a:fillRect/>
          </a:stretch>
        </p:blipFill>
        <p:spPr>
          <a:xfrm>
            <a:off x="5291673" y="1369779"/>
            <a:ext cx="2912936" cy="2403941"/>
          </a:xfrm>
          <a:prstGeom prst="rect">
            <a:avLst/>
          </a:prstGeom>
          <a:ln/>
        </p:spPr>
      </p:pic>
    </p:spTree>
    <p:extLst>
      <p:ext uri="{BB962C8B-B14F-4D97-AF65-F5344CB8AC3E}">
        <p14:creationId xmlns:p14="http://schemas.microsoft.com/office/powerpoint/2010/main" val="2672310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85860368-EDFA-AAB6-C03A-009F3F367358}"/>
            </a:ext>
          </a:extLst>
        </p:cNvPr>
        <p:cNvGrpSpPr/>
        <p:nvPr/>
      </p:nvGrpSpPr>
      <p:grpSpPr>
        <a:xfrm>
          <a:off x="0" y="0"/>
          <a:ext cx="0" cy="0"/>
          <a:chOff x="0" y="0"/>
          <a:chExt cx="0" cy="0"/>
        </a:xfrm>
      </p:grpSpPr>
      <p:sp>
        <p:nvSpPr>
          <p:cNvPr id="101" name="Google Shape;101;p16">
            <a:extLst>
              <a:ext uri="{FF2B5EF4-FFF2-40B4-BE49-F238E27FC236}">
                <a16:creationId xmlns:a16="http://schemas.microsoft.com/office/drawing/2014/main" id="{21E01C0D-A04D-B9BE-260B-C4D66227D5EE}"/>
              </a:ext>
            </a:extLst>
          </p:cNvPr>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DELETE</a:t>
            </a:r>
            <a:endParaRPr dirty="0"/>
          </a:p>
        </p:txBody>
      </p:sp>
      <p:pic>
        <p:nvPicPr>
          <p:cNvPr id="5" name="image7.png">
            <a:extLst>
              <a:ext uri="{FF2B5EF4-FFF2-40B4-BE49-F238E27FC236}">
                <a16:creationId xmlns:a16="http://schemas.microsoft.com/office/drawing/2014/main" id="{5A705215-ED32-8D01-31CD-51AC463C783C}"/>
              </a:ext>
            </a:extLst>
          </p:cNvPr>
          <p:cNvPicPr/>
          <p:nvPr/>
        </p:nvPicPr>
        <p:blipFill>
          <a:blip r:embed="rId3"/>
          <a:srcRect/>
          <a:stretch>
            <a:fillRect/>
          </a:stretch>
        </p:blipFill>
        <p:spPr>
          <a:xfrm>
            <a:off x="939391" y="1452561"/>
            <a:ext cx="2912936" cy="2321159"/>
          </a:xfrm>
          <a:prstGeom prst="rect">
            <a:avLst/>
          </a:prstGeom>
          <a:ln/>
        </p:spPr>
      </p:pic>
      <p:pic>
        <p:nvPicPr>
          <p:cNvPr id="6" name="image5.png">
            <a:extLst>
              <a:ext uri="{FF2B5EF4-FFF2-40B4-BE49-F238E27FC236}">
                <a16:creationId xmlns:a16="http://schemas.microsoft.com/office/drawing/2014/main" id="{F7C67403-2527-F645-4BC2-9AFE311E9AC0}"/>
              </a:ext>
            </a:extLst>
          </p:cNvPr>
          <p:cNvPicPr/>
          <p:nvPr/>
        </p:nvPicPr>
        <p:blipFill>
          <a:blip r:embed="rId4"/>
          <a:srcRect/>
          <a:stretch>
            <a:fillRect/>
          </a:stretch>
        </p:blipFill>
        <p:spPr>
          <a:xfrm>
            <a:off x="5366478" y="1452561"/>
            <a:ext cx="2912936" cy="2321159"/>
          </a:xfrm>
          <a:prstGeom prst="rect">
            <a:avLst/>
          </a:prstGeom>
          <a:ln/>
        </p:spPr>
      </p:pic>
    </p:spTree>
    <p:extLst>
      <p:ext uri="{BB962C8B-B14F-4D97-AF65-F5344CB8AC3E}">
        <p14:creationId xmlns:p14="http://schemas.microsoft.com/office/powerpoint/2010/main" val="601108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Conclusion</a:t>
            </a:r>
            <a:endParaRPr/>
          </a:p>
        </p:txBody>
      </p:sp>
      <p:sp>
        <p:nvSpPr>
          <p:cNvPr id="108" name="Google Shape;108;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a:buNone/>
            </a:pPr>
            <a:r>
              <a:rPr lang="en-US" dirty="0">
                <a:solidFill>
                  <a:schemeClr val="tx1"/>
                </a:solidFill>
              </a:rPr>
              <a:t>     This project involved the development of a University module as part of the Outcome Based Education (OBE) system. Built using Java and SQLite, the application supports core CRUD (Create, Read, Update, Delete) operations. A simple and intuitive interface was developed using Java Swing.</a:t>
            </a:r>
          </a:p>
          <a:p>
            <a:r>
              <a:rPr lang="en-US" dirty="0">
                <a:solidFill>
                  <a:schemeClr val="tx1"/>
                </a:solidFill>
              </a:rPr>
              <a:t>The project followed structured naming conventions and clean code practices, making it easier to maintain and scale. The University module integrates seamlessly with other OBE components such as Schools, Departments, and Courses. Overall, the module serves as a strong foundation for building a comprehensive OBE application for SRM University–AP.</a:t>
            </a:r>
          </a:p>
          <a:p>
            <a:pPr marL="0" lvl="0" indent="0" algn="l" rtl="0">
              <a:lnSpc>
                <a:spcPct val="115000"/>
              </a:lnSpc>
              <a:spcBef>
                <a:spcPts val="0"/>
              </a:spcBef>
              <a:spcAft>
                <a:spcPts val="1200"/>
              </a:spcAft>
              <a:buSzPts val="180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solidFill>
                  <a:schemeClr val="tx1"/>
                </a:solidFill>
              </a:rPr>
              <a:t>Introduction to Project</a:t>
            </a:r>
            <a:endParaRPr dirty="0">
              <a:solidFill>
                <a:schemeClr val="tx1"/>
              </a:solidFill>
            </a:endParaRPr>
          </a:p>
        </p:txBody>
      </p:sp>
      <p:sp>
        <p:nvSpPr>
          <p:cNvPr id="64" name="Google Shape;64;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62500" lnSpcReduction="20000"/>
          </a:bodyPr>
          <a:lstStyle/>
          <a:p>
            <a:pPr algn="just">
              <a:lnSpc>
                <a:spcPct val="115000"/>
              </a:lnSpc>
              <a:buNone/>
            </a:pPr>
            <a:r>
              <a:rPr lang="en-IN" sz="1800" dirty="0">
                <a:solidFill>
                  <a:schemeClr val="tx1"/>
                </a:solidFill>
                <a:effectLst/>
                <a:latin typeface="Arial" panose="020B0604020202020204" pitchFamily="34" charset="0"/>
                <a:ea typeface="Arial" panose="020B0604020202020204" pitchFamily="34" charset="0"/>
              </a:rPr>
              <a:t>Our University (herewith considered as SRM-AP) is going to implement OBE(Outcome Based Education) in their university and you</a:t>
            </a:r>
          </a:p>
          <a:p>
            <a:pPr algn="just">
              <a:lnSpc>
                <a:spcPct val="115000"/>
              </a:lnSpc>
              <a:buNone/>
            </a:pPr>
            <a:r>
              <a:rPr lang="en-IN" sz="1800" dirty="0">
                <a:solidFill>
                  <a:schemeClr val="tx1"/>
                </a:solidFill>
                <a:effectLst/>
                <a:latin typeface="Arial" panose="020B0604020202020204" pitchFamily="34" charset="0"/>
                <a:ea typeface="Arial" panose="020B0604020202020204" pitchFamily="34" charset="0"/>
              </a:rPr>
              <a:t>are assigned in the project to develop a CURD(Create, Update, Retrieve and Delete) windows and mobile application using</a:t>
            </a:r>
          </a:p>
          <a:p>
            <a:pPr algn="just">
              <a:lnSpc>
                <a:spcPct val="115000"/>
              </a:lnSpc>
              <a:buNone/>
            </a:pPr>
            <a:r>
              <a:rPr lang="en-IN" sz="1800" dirty="0">
                <a:solidFill>
                  <a:schemeClr val="tx1"/>
                </a:solidFill>
                <a:effectLst/>
                <a:latin typeface="Arial" panose="020B0604020202020204" pitchFamily="34" charset="0"/>
                <a:ea typeface="Arial" panose="020B0604020202020204" pitchFamily="34" charset="0"/>
              </a:rPr>
              <a:t>JAVA programming and Android studio for the same.</a:t>
            </a:r>
          </a:p>
          <a:p>
            <a:pPr>
              <a:lnSpc>
                <a:spcPct val="115000"/>
              </a:lnSpc>
              <a:spcBef>
                <a:spcPts val="1800"/>
              </a:spcBef>
              <a:spcAft>
                <a:spcPts val="600"/>
              </a:spcAft>
              <a:buNone/>
            </a:pPr>
            <a:r>
              <a:rPr lang="en-IN" sz="1800" b="1" dirty="0">
                <a:solidFill>
                  <a:schemeClr val="tx1"/>
                </a:solidFill>
                <a:effectLst/>
                <a:latin typeface="Arial" panose="020B0604020202020204" pitchFamily="34" charset="0"/>
              </a:rPr>
              <a:t>Project Modules:</a:t>
            </a:r>
          </a:p>
          <a:p>
            <a:pPr algn="just">
              <a:lnSpc>
                <a:spcPct val="115000"/>
              </a:lnSpc>
              <a:buNone/>
            </a:pPr>
            <a:r>
              <a:rPr lang="en-IN" sz="1800" dirty="0">
                <a:solidFill>
                  <a:schemeClr val="tx1"/>
                </a:solidFill>
                <a:effectLst/>
                <a:latin typeface="Arial" panose="020B0604020202020204" pitchFamily="34" charset="0"/>
                <a:ea typeface="Arial" panose="020B0604020202020204" pitchFamily="34" charset="0"/>
              </a:rPr>
              <a:t> Various Modules available in the project are</a:t>
            </a:r>
          </a:p>
          <a:p>
            <a:pPr algn="just">
              <a:lnSpc>
                <a:spcPct val="115000"/>
              </a:lnSpc>
              <a:buNone/>
            </a:pPr>
            <a:r>
              <a:rPr lang="en-IN" sz="1800" dirty="0">
                <a:solidFill>
                  <a:schemeClr val="tx1"/>
                </a:solidFill>
                <a:effectLst/>
                <a:latin typeface="Arial" panose="020B0604020202020204" pitchFamily="34" charset="0"/>
                <a:ea typeface="Arial" panose="020B0604020202020204" pitchFamily="34" charset="0"/>
              </a:rPr>
              <a:t>1.Blooms Level setting</a:t>
            </a:r>
          </a:p>
          <a:p>
            <a:pPr algn="just">
              <a:lnSpc>
                <a:spcPct val="115000"/>
              </a:lnSpc>
              <a:buNone/>
            </a:pPr>
            <a:r>
              <a:rPr lang="en-IN" sz="1800" dirty="0">
                <a:solidFill>
                  <a:schemeClr val="tx1"/>
                </a:solidFill>
                <a:effectLst/>
                <a:latin typeface="Arial" panose="020B0604020202020204" pitchFamily="34" charset="0"/>
                <a:ea typeface="Arial" panose="020B0604020202020204" pitchFamily="34" charset="0"/>
              </a:rPr>
              <a:t>2.Program Level Objective Setting</a:t>
            </a:r>
          </a:p>
          <a:p>
            <a:pPr algn="just">
              <a:lnSpc>
                <a:spcPct val="115000"/>
              </a:lnSpc>
              <a:buNone/>
            </a:pPr>
            <a:r>
              <a:rPr lang="en-IN" sz="1800" b="1" dirty="0">
                <a:solidFill>
                  <a:schemeClr val="tx1"/>
                </a:solidFill>
                <a:effectLst/>
                <a:latin typeface="Arial" panose="020B0604020202020204" pitchFamily="34" charset="0"/>
                <a:ea typeface="Arial" panose="020B0604020202020204" pitchFamily="34" charset="0"/>
              </a:rPr>
              <a:t>3.University</a:t>
            </a:r>
          </a:p>
          <a:p>
            <a:pPr algn="just">
              <a:lnSpc>
                <a:spcPct val="115000"/>
              </a:lnSpc>
              <a:buNone/>
            </a:pPr>
            <a:r>
              <a:rPr lang="en-IN" sz="1800" dirty="0">
                <a:solidFill>
                  <a:schemeClr val="tx1"/>
                </a:solidFill>
                <a:effectLst/>
                <a:latin typeface="Arial" panose="020B0604020202020204" pitchFamily="34" charset="0"/>
                <a:ea typeface="Arial" panose="020B0604020202020204" pitchFamily="34" charset="0"/>
              </a:rPr>
              <a:t>4.Schools</a:t>
            </a:r>
          </a:p>
          <a:p>
            <a:pPr algn="just">
              <a:lnSpc>
                <a:spcPct val="115000"/>
              </a:lnSpc>
              <a:buNone/>
            </a:pPr>
            <a:r>
              <a:rPr lang="en-IN" sz="1800" dirty="0">
                <a:solidFill>
                  <a:schemeClr val="tx1"/>
                </a:solidFill>
                <a:effectLst/>
                <a:latin typeface="Arial" panose="020B0604020202020204" pitchFamily="34" charset="0"/>
                <a:ea typeface="Arial" panose="020B0604020202020204" pitchFamily="34" charset="0"/>
              </a:rPr>
              <a:t>5.Department</a:t>
            </a:r>
          </a:p>
          <a:p>
            <a:pPr algn="just">
              <a:lnSpc>
                <a:spcPct val="115000"/>
              </a:lnSpc>
              <a:buNone/>
            </a:pPr>
            <a:r>
              <a:rPr lang="en-IN" sz="1800" dirty="0">
                <a:solidFill>
                  <a:schemeClr val="tx1"/>
                </a:solidFill>
                <a:effectLst/>
                <a:latin typeface="Arial" panose="020B0604020202020204" pitchFamily="34" charset="0"/>
                <a:ea typeface="Arial" panose="020B0604020202020204" pitchFamily="34" charset="0"/>
              </a:rPr>
              <a:t>6.Programs</a:t>
            </a:r>
          </a:p>
          <a:p>
            <a:pPr algn="just">
              <a:lnSpc>
                <a:spcPct val="115000"/>
              </a:lnSpc>
              <a:buNone/>
            </a:pPr>
            <a:r>
              <a:rPr lang="en-IN" sz="1800" dirty="0">
                <a:solidFill>
                  <a:schemeClr val="tx1"/>
                </a:solidFill>
                <a:effectLst/>
                <a:latin typeface="Arial" panose="020B0604020202020204" pitchFamily="34" charset="0"/>
                <a:ea typeface="Arial" panose="020B0604020202020204" pitchFamily="34" charset="0"/>
              </a:rPr>
              <a:t>7.Courses</a:t>
            </a:r>
          </a:p>
          <a:p>
            <a:pPr algn="just">
              <a:lnSpc>
                <a:spcPct val="115000"/>
              </a:lnSpc>
              <a:buNone/>
            </a:pPr>
            <a:r>
              <a:rPr lang="en-IN" sz="1800" dirty="0">
                <a:solidFill>
                  <a:schemeClr val="tx1"/>
                </a:solidFill>
                <a:effectLst/>
                <a:latin typeface="Arial" panose="020B0604020202020204" pitchFamily="34" charset="0"/>
                <a:ea typeface="Arial" panose="020B0604020202020204" pitchFamily="34" charset="0"/>
              </a:rPr>
              <a:t>8.Course objective setting</a:t>
            </a:r>
          </a:p>
          <a:p>
            <a:pPr algn="just">
              <a:lnSpc>
                <a:spcPct val="115000"/>
              </a:lnSpc>
              <a:buNone/>
            </a:pPr>
            <a:r>
              <a:rPr lang="en-IN" sz="1800" dirty="0">
                <a:solidFill>
                  <a:schemeClr val="tx1"/>
                </a:solidFill>
                <a:effectLst/>
                <a:latin typeface="Arial" panose="020B0604020202020204" pitchFamily="34" charset="0"/>
                <a:ea typeface="Arial" panose="020B0604020202020204" pitchFamily="34" charset="0"/>
              </a:rPr>
              <a:t>9.Course Outcome Setting</a:t>
            </a:r>
          </a:p>
          <a:p>
            <a:pPr algn="just">
              <a:lnSpc>
                <a:spcPct val="115000"/>
              </a:lnSpc>
              <a:buNone/>
            </a:pPr>
            <a:r>
              <a:rPr lang="en-IN" sz="1800" dirty="0">
                <a:solidFill>
                  <a:schemeClr val="tx1"/>
                </a:solidFill>
                <a:effectLst/>
                <a:latin typeface="Arial" panose="020B0604020202020204" pitchFamily="34" charset="0"/>
                <a:ea typeface="Arial" panose="020B0604020202020204" pitchFamily="34" charset="0"/>
              </a:rPr>
              <a:t>10.Course Articulation matrix Setting</a:t>
            </a:r>
          </a:p>
          <a:p>
            <a:pPr algn="just">
              <a:lnSpc>
                <a:spcPct val="115000"/>
              </a:lnSpc>
              <a:buNone/>
            </a:pPr>
            <a:r>
              <a:rPr lang="en-IN" sz="1800" dirty="0">
                <a:solidFill>
                  <a:schemeClr val="tx1"/>
                </a:solidFill>
                <a:effectLst/>
                <a:latin typeface="Arial" panose="020B0604020202020204" pitchFamily="34" charset="0"/>
                <a:ea typeface="Arial" panose="020B0604020202020204" pitchFamily="34" charset="0"/>
              </a:rPr>
              <a:t>11.Course Utilization Setting</a:t>
            </a:r>
          </a:p>
          <a:p>
            <a:pPr marL="114300" indent="0" algn="just">
              <a:lnSpc>
                <a:spcPct val="115000"/>
              </a:lnSpc>
              <a:buNone/>
            </a:pPr>
            <a:r>
              <a:rPr lang="en-IN" sz="1800" dirty="0">
                <a:solidFill>
                  <a:schemeClr val="tx1"/>
                </a:solidFill>
                <a:effectLst/>
                <a:latin typeface="Arial" panose="020B0604020202020204" pitchFamily="34" charset="0"/>
                <a:ea typeface="Arial" panose="020B0604020202020204" pitchFamily="34" charset="0"/>
              </a:rPr>
              <a:t>12.Course Reference Setting.</a:t>
            </a:r>
          </a:p>
          <a:p>
            <a:pPr marL="0" lvl="0" indent="0" algn="l" rtl="0">
              <a:lnSpc>
                <a:spcPct val="115000"/>
              </a:lnSpc>
              <a:spcBef>
                <a:spcPts val="0"/>
              </a:spcBef>
              <a:spcAft>
                <a:spcPts val="1200"/>
              </a:spcAft>
              <a:buSzPts val="1800"/>
              <a:buNone/>
            </a:pPr>
            <a:endParaRPr sz="1200" b="1"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1753172" y="1822356"/>
            <a:ext cx="5122015" cy="116878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ct val="111111"/>
              <a:buNone/>
            </a:pPr>
            <a:r>
              <a:rPr lang="en" sz="6000" dirty="0"/>
              <a:t>Thank You</a:t>
            </a:r>
            <a:endParaRPr sz="6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Architecture Diagram</a:t>
            </a:r>
            <a:endParaRPr dirty="0"/>
          </a:p>
        </p:txBody>
      </p:sp>
      <p:pic>
        <p:nvPicPr>
          <p:cNvPr id="71" name="Google Shape;71;p3"/>
          <p:cNvPicPr preferRelativeResize="0"/>
          <p:nvPr/>
        </p:nvPicPr>
        <p:blipFill rotWithShape="1">
          <a:blip r:embed="rId3">
            <a:alphaModFix/>
          </a:blip>
          <a:srcRect/>
          <a:stretch/>
        </p:blipFill>
        <p:spPr>
          <a:xfrm>
            <a:off x="716050" y="1278785"/>
            <a:ext cx="7802307" cy="324508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solidFill>
                  <a:schemeClr val="tx1"/>
                </a:solidFill>
              </a:rPr>
              <a:t>Module Description : University Setting</a:t>
            </a:r>
            <a:endParaRPr dirty="0">
              <a:solidFill>
                <a:schemeClr val="tx1"/>
              </a:solidFill>
            </a:endParaRPr>
          </a:p>
        </p:txBody>
      </p:sp>
      <p:sp>
        <p:nvSpPr>
          <p:cNvPr id="77" name="Google Shape;7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dirty="0">
                <a:solidFill>
                  <a:schemeClr val="tx1"/>
                </a:solidFill>
              </a:rPr>
              <a:t>This module is designed to perform Create, Update, Retrieve, and Delete (CRUD) operations for managing university information. It stores all university-related data in an SQLite database and provides a user-friendly interface using Java Swing. The module serves as a key component of the Outcome Based Education (OBE) system by ensuring structured data handling and easy integration with other modules like Schools, Departments, and Courses.</a:t>
            </a:r>
            <a:endParaRPr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University Setting:Field/table details</a:t>
            </a:r>
            <a:endParaRPr/>
          </a:p>
        </p:txBody>
      </p:sp>
      <p:graphicFrame>
        <p:nvGraphicFramePr>
          <p:cNvPr id="84" name="Google Shape;84;p5"/>
          <p:cNvGraphicFramePr/>
          <p:nvPr/>
        </p:nvGraphicFramePr>
        <p:xfrm>
          <a:off x="446325" y="1372150"/>
          <a:ext cx="8059800" cy="3000025"/>
        </p:xfrm>
        <a:graphic>
          <a:graphicData uri="http://schemas.openxmlformats.org/drawingml/2006/table">
            <a:tbl>
              <a:tblPr>
                <a:noFill/>
                <a:tableStyleId>{535832A5-6BA2-4ECA-8036-809AD3297996}</a:tableStyleId>
              </a:tblPr>
              <a:tblGrid>
                <a:gridCol w="4029900">
                  <a:extLst>
                    <a:ext uri="{9D8B030D-6E8A-4147-A177-3AD203B41FA5}">
                      <a16:colId xmlns:a16="http://schemas.microsoft.com/office/drawing/2014/main" val="20000"/>
                    </a:ext>
                  </a:extLst>
                </a:gridCol>
                <a:gridCol w="4029900">
                  <a:extLst>
                    <a:ext uri="{9D8B030D-6E8A-4147-A177-3AD203B41FA5}">
                      <a16:colId xmlns:a16="http://schemas.microsoft.com/office/drawing/2014/main" val="20001"/>
                    </a:ext>
                  </a:extLst>
                </a:gridCol>
              </a:tblGrid>
              <a:tr h="428575">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Field Name </a:t>
                      </a:r>
                      <a:endParaRPr sz="11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Data type</a:t>
                      </a:r>
                      <a:endParaRPr sz="1100" b="1" u="none" strike="noStrike" cap="none"/>
                    </a:p>
                  </a:txBody>
                  <a:tcPr marL="63500" marR="63500" marT="63500" marB="63500"/>
                </a:tc>
                <a:extLst>
                  <a:ext uri="{0D108BD9-81ED-4DB2-BD59-A6C34878D82A}">
                    <a16:rowId xmlns:a16="http://schemas.microsoft.com/office/drawing/2014/main" val="10000"/>
                  </a:ext>
                </a:extLst>
              </a:tr>
              <a:tr h="428575">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id</a:t>
                      </a:r>
                      <a:endParaRPr sz="11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integer</a:t>
                      </a:r>
                      <a:endParaRPr sz="1100" u="none" strike="noStrike" cap="none"/>
                    </a:p>
                  </a:txBody>
                  <a:tcPr marL="63500" marR="63500" marT="63500" marB="63500"/>
                </a:tc>
                <a:extLst>
                  <a:ext uri="{0D108BD9-81ED-4DB2-BD59-A6C34878D82A}">
                    <a16:rowId xmlns:a16="http://schemas.microsoft.com/office/drawing/2014/main" val="10001"/>
                  </a:ext>
                </a:extLst>
              </a:tr>
              <a:tr h="428575">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univ_code</a:t>
                      </a:r>
                      <a:endParaRPr sz="11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String</a:t>
                      </a:r>
                      <a:endParaRPr sz="1100" u="none" strike="noStrike" cap="none"/>
                    </a:p>
                  </a:txBody>
                  <a:tcPr marL="63500" marR="63500" marT="63500" marB="63500"/>
                </a:tc>
                <a:extLst>
                  <a:ext uri="{0D108BD9-81ED-4DB2-BD59-A6C34878D82A}">
                    <a16:rowId xmlns:a16="http://schemas.microsoft.com/office/drawing/2014/main" val="10002"/>
                  </a:ext>
                </a:extLst>
              </a:tr>
              <a:tr h="428575">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univ_name</a:t>
                      </a:r>
                      <a:endParaRPr sz="11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String</a:t>
                      </a:r>
                      <a:endParaRPr sz="1100" u="none" strike="noStrike" cap="none"/>
                    </a:p>
                  </a:txBody>
                  <a:tcPr marL="63500" marR="63500" marT="63500" marB="63500"/>
                </a:tc>
                <a:extLst>
                  <a:ext uri="{0D108BD9-81ED-4DB2-BD59-A6C34878D82A}">
                    <a16:rowId xmlns:a16="http://schemas.microsoft.com/office/drawing/2014/main" val="10003"/>
                  </a:ext>
                </a:extLst>
              </a:tr>
              <a:tr h="428575">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univ_address</a:t>
                      </a:r>
                      <a:endParaRPr sz="11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String</a:t>
                      </a:r>
                      <a:endParaRPr sz="1100" u="none" strike="noStrike" cap="none"/>
                    </a:p>
                  </a:txBody>
                  <a:tcPr marL="63500" marR="63500" marT="63500" marB="63500"/>
                </a:tc>
                <a:extLst>
                  <a:ext uri="{0D108BD9-81ED-4DB2-BD59-A6C34878D82A}">
                    <a16:rowId xmlns:a16="http://schemas.microsoft.com/office/drawing/2014/main" val="10004"/>
                  </a:ext>
                </a:extLst>
              </a:tr>
              <a:tr h="428575">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univ_email</a:t>
                      </a:r>
                      <a:endParaRPr sz="11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String</a:t>
                      </a:r>
                      <a:endParaRPr sz="1100" u="none" strike="noStrike" cap="none"/>
                    </a:p>
                  </a:txBody>
                  <a:tcPr marL="63500" marR="63500" marT="63500" marB="63500"/>
                </a:tc>
                <a:extLst>
                  <a:ext uri="{0D108BD9-81ED-4DB2-BD59-A6C34878D82A}">
                    <a16:rowId xmlns:a16="http://schemas.microsoft.com/office/drawing/2014/main" val="10005"/>
                  </a:ext>
                </a:extLst>
              </a:tr>
              <a:tr h="428575">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univ_website</a:t>
                      </a:r>
                      <a:endParaRPr sz="11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String</a:t>
                      </a:r>
                      <a:endParaRPr sz="1100" u="none" strike="noStrike" cap="none"/>
                    </a:p>
                  </a:txBody>
                  <a:tcPr marL="63500" marR="63500" marT="63500" marB="63500"/>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a:t>University Setting:Programming Details</a:t>
            </a:r>
            <a:endParaRPr/>
          </a:p>
        </p:txBody>
      </p:sp>
      <p:sp>
        <p:nvSpPr>
          <p:cNvPr id="90" name="Google Shape;90;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Char char="●"/>
            </a:pPr>
            <a:r>
              <a:rPr lang="en" b="1" dirty="0">
                <a:solidFill>
                  <a:schemeClr val="tx1"/>
                </a:solidFill>
              </a:rPr>
              <a:t>File name:</a:t>
            </a:r>
            <a:r>
              <a:rPr lang="en" dirty="0">
                <a:solidFill>
                  <a:schemeClr val="tx1"/>
                </a:solidFill>
              </a:rPr>
              <a:t>TeamA_University.java</a:t>
            </a:r>
            <a:endParaRPr dirty="0">
              <a:solidFill>
                <a:schemeClr val="tx1"/>
              </a:solidFill>
            </a:endParaRPr>
          </a:p>
          <a:p>
            <a:pPr marL="457200" lvl="0" indent="-342900" algn="l" rtl="0">
              <a:lnSpc>
                <a:spcPct val="115000"/>
              </a:lnSpc>
              <a:spcBef>
                <a:spcPts val="0"/>
              </a:spcBef>
              <a:spcAft>
                <a:spcPts val="0"/>
              </a:spcAft>
              <a:buClr>
                <a:schemeClr val="dk1"/>
              </a:buClr>
              <a:buSzPts val="1800"/>
              <a:buChar char="●"/>
            </a:pPr>
            <a:r>
              <a:rPr lang="en" b="1" dirty="0">
                <a:solidFill>
                  <a:schemeClr val="tx1"/>
                </a:solidFill>
              </a:rPr>
              <a:t>Function/method name</a:t>
            </a:r>
            <a:endParaRPr b="1" dirty="0">
              <a:solidFill>
                <a:schemeClr val="tx1"/>
              </a:solidFill>
            </a:endParaRPr>
          </a:p>
          <a:p>
            <a:pPr marL="914400" lvl="1" indent="-342900" algn="l" rtl="0">
              <a:lnSpc>
                <a:spcPct val="115000"/>
              </a:lnSpc>
              <a:spcBef>
                <a:spcPts val="0"/>
              </a:spcBef>
              <a:spcAft>
                <a:spcPts val="0"/>
              </a:spcAft>
              <a:buClr>
                <a:schemeClr val="dk1"/>
              </a:buClr>
              <a:buSzPts val="1800"/>
              <a:buChar char="○"/>
            </a:pPr>
            <a:r>
              <a:rPr lang="en" sz="1800" b="1" dirty="0">
                <a:solidFill>
                  <a:schemeClr val="tx1"/>
                </a:solidFill>
              </a:rPr>
              <a:t>Create: </a:t>
            </a:r>
            <a:r>
              <a:rPr lang="en-IN" sz="1800" dirty="0" err="1">
                <a:solidFill>
                  <a:schemeClr val="tx1"/>
                </a:solidFill>
                <a:effectLst/>
                <a:latin typeface="Arial" panose="020B0604020202020204" pitchFamily="34" charset="0"/>
                <a:ea typeface="Arial" panose="020B0604020202020204" pitchFamily="34" charset="0"/>
              </a:rPr>
              <a:t>university_TeamA_create</a:t>
            </a:r>
            <a:endParaRPr sz="1800" dirty="0">
              <a:solidFill>
                <a:schemeClr val="tx1"/>
              </a:solidFill>
            </a:endParaRPr>
          </a:p>
          <a:p>
            <a:pPr lvl="1" indent="-342900">
              <a:buClr>
                <a:schemeClr val="dk1"/>
              </a:buClr>
              <a:buSzPts val="1800"/>
            </a:pPr>
            <a:r>
              <a:rPr lang="en" sz="1800" b="1" dirty="0">
                <a:solidFill>
                  <a:schemeClr val="tx1"/>
                </a:solidFill>
              </a:rPr>
              <a:t>Update: </a:t>
            </a:r>
            <a:r>
              <a:rPr lang="en-IN" sz="1800" dirty="0" err="1">
                <a:solidFill>
                  <a:schemeClr val="tx1"/>
                </a:solidFill>
                <a:effectLst/>
                <a:latin typeface="Arial" panose="020B0604020202020204" pitchFamily="34" charset="0"/>
                <a:ea typeface="Arial" panose="020B0604020202020204" pitchFamily="34" charset="0"/>
              </a:rPr>
              <a:t>university_TeamA_update</a:t>
            </a:r>
            <a:endParaRPr sz="1800" dirty="0">
              <a:solidFill>
                <a:schemeClr val="tx1"/>
              </a:solidFill>
            </a:endParaRPr>
          </a:p>
          <a:p>
            <a:pPr lvl="1" indent="-342900">
              <a:buClr>
                <a:schemeClr val="dk1"/>
              </a:buClr>
              <a:buSzPts val="1800"/>
            </a:pPr>
            <a:r>
              <a:rPr lang="en" sz="1800" b="1" dirty="0">
                <a:solidFill>
                  <a:schemeClr val="tx1"/>
                </a:solidFill>
              </a:rPr>
              <a:t>Retrieve: </a:t>
            </a:r>
            <a:r>
              <a:rPr lang="en-IN" sz="1800" dirty="0" err="1">
                <a:solidFill>
                  <a:schemeClr val="tx1"/>
                </a:solidFill>
                <a:effectLst/>
                <a:latin typeface="Arial" panose="020B0604020202020204" pitchFamily="34" charset="0"/>
                <a:ea typeface="Arial" panose="020B0604020202020204" pitchFamily="34" charset="0"/>
              </a:rPr>
              <a:t>university_TeamA_</a:t>
            </a:r>
            <a:r>
              <a:rPr lang="en-IN" sz="1800" dirty="0" err="1">
                <a:solidFill>
                  <a:schemeClr val="tx1"/>
                </a:solidFill>
                <a:latin typeface="Arial" panose="020B0604020202020204" pitchFamily="34" charset="0"/>
                <a:ea typeface="Arial" panose="020B0604020202020204" pitchFamily="34" charset="0"/>
              </a:rPr>
              <a:t>retrieve</a:t>
            </a:r>
            <a:endParaRPr sz="1800" dirty="0">
              <a:solidFill>
                <a:schemeClr val="tx1"/>
              </a:solidFill>
            </a:endParaRPr>
          </a:p>
          <a:p>
            <a:pPr lvl="1" indent="-342900">
              <a:buClr>
                <a:schemeClr val="dk1"/>
              </a:buClr>
              <a:buSzPts val="1800"/>
            </a:pPr>
            <a:r>
              <a:rPr lang="en-IN" sz="1800" b="1" dirty="0">
                <a:solidFill>
                  <a:schemeClr val="tx1"/>
                </a:solidFill>
              </a:rPr>
              <a:t>Delete: </a:t>
            </a:r>
            <a:r>
              <a:rPr lang="en-IN" sz="1800" dirty="0" err="1">
                <a:solidFill>
                  <a:schemeClr val="tx1"/>
                </a:solidFill>
                <a:effectLst/>
                <a:latin typeface="Arial" panose="020B0604020202020204" pitchFamily="34" charset="0"/>
                <a:ea typeface="Arial" panose="020B0604020202020204" pitchFamily="34" charset="0"/>
              </a:rPr>
              <a:t>university_TeamA_</a:t>
            </a:r>
            <a:r>
              <a:rPr lang="en-IN" sz="1800" dirty="0" err="1">
                <a:solidFill>
                  <a:schemeClr val="tx1"/>
                </a:solidFill>
                <a:latin typeface="Arial" panose="020B0604020202020204" pitchFamily="34" charset="0"/>
                <a:ea typeface="Arial" panose="020B0604020202020204" pitchFamily="34" charset="0"/>
              </a:rPr>
              <a:t>delete</a:t>
            </a:r>
            <a:endParaRPr lang="en-IN" sz="1800" dirty="0">
              <a:solidFill>
                <a:schemeClr val="tx1"/>
              </a:solidFill>
            </a:endParaRPr>
          </a:p>
          <a:p>
            <a:pPr marL="914400" lvl="1" indent="-342900" algn="l" rtl="0">
              <a:lnSpc>
                <a:spcPct val="115000"/>
              </a:lnSpc>
              <a:spcBef>
                <a:spcPts val="0"/>
              </a:spcBef>
              <a:spcAft>
                <a:spcPts val="0"/>
              </a:spcAft>
              <a:buClr>
                <a:schemeClr val="dk1"/>
              </a:buClr>
              <a:buSzPts val="1800"/>
              <a:buChar char="○"/>
            </a:pPr>
            <a:endParaRPr lang="en-IN" sz="1800" dirty="0">
              <a:solidFill>
                <a:schemeClr val="tx1"/>
              </a:solidFill>
            </a:endParaRPr>
          </a:p>
          <a:p>
            <a:pPr marL="0" lvl="0" indent="0" algn="l" rtl="0">
              <a:lnSpc>
                <a:spcPct val="115000"/>
              </a:lnSpc>
              <a:spcBef>
                <a:spcPts val="0"/>
              </a:spcBef>
              <a:spcAft>
                <a:spcPts val="1200"/>
              </a:spcAft>
              <a:buSzPts val="1800"/>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Sample Source Code</a:t>
            </a:r>
            <a:endParaRPr dirty="0"/>
          </a:p>
        </p:txBody>
      </p:sp>
      <p:sp>
        <p:nvSpPr>
          <p:cNvPr id="96" name="Google Shape;96;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IN" dirty="0">
                <a:solidFill>
                  <a:schemeClr val="tx1"/>
                </a:solidFill>
              </a:rPr>
              <a:t>TeamA_University.java                               Dbconn.java</a:t>
            </a:r>
          </a:p>
          <a:p>
            <a:pPr marL="0" lvl="0" indent="0" algn="l" rtl="0">
              <a:lnSpc>
                <a:spcPct val="115000"/>
              </a:lnSpc>
              <a:spcBef>
                <a:spcPts val="0"/>
              </a:spcBef>
              <a:spcAft>
                <a:spcPts val="1200"/>
              </a:spcAft>
              <a:buSzPts val="1800"/>
              <a:buNone/>
            </a:pPr>
            <a:endParaRPr lang="en-IN" dirty="0"/>
          </a:p>
        </p:txBody>
      </p:sp>
      <p:pic>
        <p:nvPicPr>
          <p:cNvPr id="3" name="Picture 2">
            <a:extLst>
              <a:ext uri="{FF2B5EF4-FFF2-40B4-BE49-F238E27FC236}">
                <a16:creationId xmlns:a16="http://schemas.microsoft.com/office/drawing/2014/main" id="{9BAAECC1-C1CC-FA40-5273-480F04ACA5A1}"/>
              </a:ext>
            </a:extLst>
          </p:cNvPr>
          <p:cNvPicPr>
            <a:picLocks noChangeAspect="1"/>
          </p:cNvPicPr>
          <p:nvPr/>
        </p:nvPicPr>
        <p:blipFill>
          <a:blip r:embed="rId3"/>
          <a:stretch>
            <a:fillRect/>
          </a:stretch>
        </p:blipFill>
        <p:spPr>
          <a:xfrm>
            <a:off x="311700" y="1598971"/>
            <a:ext cx="4255565" cy="2498641"/>
          </a:xfrm>
          <a:prstGeom prst="rect">
            <a:avLst/>
          </a:prstGeom>
        </p:spPr>
      </p:pic>
      <p:pic>
        <p:nvPicPr>
          <p:cNvPr id="5" name="Picture 4">
            <a:extLst>
              <a:ext uri="{FF2B5EF4-FFF2-40B4-BE49-F238E27FC236}">
                <a16:creationId xmlns:a16="http://schemas.microsoft.com/office/drawing/2014/main" id="{209FD215-CC0E-DE83-FF0F-DF7D85DDEEBD}"/>
              </a:ext>
            </a:extLst>
          </p:cNvPr>
          <p:cNvPicPr>
            <a:picLocks noChangeAspect="1"/>
          </p:cNvPicPr>
          <p:nvPr/>
        </p:nvPicPr>
        <p:blipFill>
          <a:blip r:embed="rId4"/>
          <a:stretch>
            <a:fillRect/>
          </a:stretch>
        </p:blipFill>
        <p:spPr>
          <a:xfrm>
            <a:off x="4576737" y="1887563"/>
            <a:ext cx="4324333" cy="194622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a:extLst>
            <a:ext uri="{FF2B5EF4-FFF2-40B4-BE49-F238E27FC236}">
              <a16:creationId xmlns:a16="http://schemas.microsoft.com/office/drawing/2014/main" id="{8A738D53-13EB-33F8-C92B-928A21505BA1}"/>
            </a:ext>
          </a:extLst>
        </p:cNvPr>
        <p:cNvGrpSpPr/>
        <p:nvPr/>
      </p:nvGrpSpPr>
      <p:grpSpPr>
        <a:xfrm>
          <a:off x="0" y="0"/>
          <a:ext cx="0" cy="0"/>
          <a:chOff x="0" y="0"/>
          <a:chExt cx="0" cy="0"/>
        </a:xfrm>
      </p:grpSpPr>
      <p:sp>
        <p:nvSpPr>
          <p:cNvPr id="95" name="Google Shape;95;p15">
            <a:extLst>
              <a:ext uri="{FF2B5EF4-FFF2-40B4-BE49-F238E27FC236}">
                <a16:creationId xmlns:a16="http://schemas.microsoft.com/office/drawing/2014/main" id="{38996E64-8976-D4AE-23E7-303A8F109B31}"/>
              </a:ext>
            </a:extLst>
          </p:cNvPr>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IN" dirty="0"/>
              <a:t>Java NetBeans Setup:</a:t>
            </a:r>
            <a:endParaRPr dirty="0"/>
          </a:p>
        </p:txBody>
      </p:sp>
      <p:pic>
        <p:nvPicPr>
          <p:cNvPr id="6" name="image11.png">
            <a:extLst>
              <a:ext uri="{FF2B5EF4-FFF2-40B4-BE49-F238E27FC236}">
                <a16:creationId xmlns:a16="http://schemas.microsoft.com/office/drawing/2014/main" id="{565AC83A-25AB-6BD1-99FC-67470AA016E0}"/>
              </a:ext>
            </a:extLst>
          </p:cNvPr>
          <p:cNvPicPr/>
          <p:nvPr/>
        </p:nvPicPr>
        <p:blipFill>
          <a:blip r:embed="rId3"/>
          <a:srcRect/>
          <a:stretch>
            <a:fillRect/>
          </a:stretch>
        </p:blipFill>
        <p:spPr>
          <a:xfrm>
            <a:off x="1600200" y="1252300"/>
            <a:ext cx="5943600" cy="2984500"/>
          </a:xfrm>
          <a:prstGeom prst="rect">
            <a:avLst/>
          </a:prstGeom>
          <a:ln/>
        </p:spPr>
      </p:pic>
    </p:spTree>
    <p:extLst>
      <p:ext uri="{BB962C8B-B14F-4D97-AF65-F5344CB8AC3E}">
        <p14:creationId xmlns:p14="http://schemas.microsoft.com/office/powerpoint/2010/main" val="1815959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14A5F-7B96-BA66-3ACE-D0F3C634E32C}"/>
              </a:ext>
            </a:extLst>
          </p:cNvPr>
          <p:cNvSpPr>
            <a:spLocks noGrp="1"/>
          </p:cNvSpPr>
          <p:nvPr>
            <p:ph type="title"/>
          </p:nvPr>
        </p:nvSpPr>
        <p:spPr>
          <a:xfrm>
            <a:off x="562749" y="191933"/>
            <a:ext cx="1443621" cy="572700"/>
          </a:xfrm>
        </p:spPr>
        <p:txBody>
          <a:bodyPr>
            <a:normAutofit fontScale="90000"/>
          </a:bodyPr>
          <a:lstStyle/>
          <a:p>
            <a:r>
              <a:rPr lang="en-IN" dirty="0"/>
              <a:t>Create : </a:t>
            </a:r>
          </a:p>
        </p:txBody>
      </p:sp>
      <p:pic>
        <p:nvPicPr>
          <p:cNvPr id="7" name="Picture 6">
            <a:extLst>
              <a:ext uri="{FF2B5EF4-FFF2-40B4-BE49-F238E27FC236}">
                <a16:creationId xmlns:a16="http://schemas.microsoft.com/office/drawing/2014/main" id="{33F1724F-A995-6495-E8FA-B21C24868B70}"/>
              </a:ext>
            </a:extLst>
          </p:cNvPr>
          <p:cNvPicPr>
            <a:picLocks noChangeAspect="1"/>
          </p:cNvPicPr>
          <p:nvPr/>
        </p:nvPicPr>
        <p:blipFill>
          <a:blip r:embed="rId2"/>
          <a:stretch>
            <a:fillRect/>
          </a:stretch>
        </p:blipFill>
        <p:spPr>
          <a:xfrm>
            <a:off x="562749" y="889908"/>
            <a:ext cx="7552551" cy="3717029"/>
          </a:xfrm>
          <a:prstGeom prst="rect">
            <a:avLst/>
          </a:prstGeom>
        </p:spPr>
      </p:pic>
    </p:spTree>
    <p:extLst>
      <p:ext uri="{BB962C8B-B14F-4D97-AF65-F5344CB8AC3E}">
        <p14:creationId xmlns:p14="http://schemas.microsoft.com/office/powerpoint/2010/main" val="324784562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457</Words>
  <Application>Microsoft Office PowerPoint</Application>
  <PresentationFormat>On-screen Show (16:9)</PresentationFormat>
  <Paragraphs>68</Paragraphs>
  <Slides>20</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Times New Roman</vt:lpstr>
      <vt:lpstr>Simple Light</vt:lpstr>
      <vt:lpstr>OBE Implementation</vt:lpstr>
      <vt:lpstr>Introduction to Project</vt:lpstr>
      <vt:lpstr>Architecture Diagram</vt:lpstr>
      <vt:lpstr>Module Description : University Setting</vt:lpstr>
      <vt:lpstr>University Setting:Field/table details</vt:lpstr>
      <vt:lpstr>University Setting:Programming Details</vt:lpstr>
      <vt:lpstr>Sample Source Code</vt:lpstr>
      <vt:lpstr>Java NetBeans Setup:</vt:lpstr>
      <vt:lpstr>Create : </vt:lpstr>
      <vt:lpstr>Retrieve :  </vt:lpstr>
      <vt:lpstr>Delete : </vt:lpstr>
      <vt:lpstr>Update : </vt:lpstr>
      <vt:lpstr>PowerPoint Presentation</vt:lpstr>
      <vt:lpstr>Output:</vt:lpstr>
      <vt:lpstr>CREATE</vt:lpstr>
      <vt:lpstr>RETRIEVE</vt:lpstr>
      <vt:lpstr>UPDATE</vt:lpstr>
      <vt:lpstr>DELETE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Satwick Gamidi</dc:creator>
  <cp:lastModifiedBy>Pujitha Gali</cp:lastModifiedBy>
  <cp:revision>7</cp:revision>
  <dcterms:modified xsi:type="dcterms:W3CDTF">2025-04-16T16:40:13Z</dcterms:modified>
</cp:coreProperties>
</file>