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jpeg"/>
  <Override PartName="/ppt/media/image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73409-A833-1EAB-7950-71EF83824498}" v="124" dt="2024-11-20T13:25:44.004"/>
    <p1510:client id="{3E5C15BA-796E-323E-B613-B0982A9F1972}" v="676" dt="2024-11-20T14:28:11.073"/>
    <p1510:client id="{BF63C163-B8E4-468B-9932-EB0710DB23C5}" v="852" dt="2024-11-20T17:04:3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0173409-A833-1EAB-7950-71EF83824498}"/>
    <pc:docChg chg="addSld modSld">
      <pc:chgData name="Guest User" userId="" providerId="Windows Live" clId="Web-{30173409-A833-1EAB-7950-71EF83824498}" dt="2024-11-20T13:25:44.004" v="78" actId="14100"/>
      <pc:docMkLst>
        <pc:docMk/>
      </pc:docMkLst>
      <pc:sldChg chg="addSp modSp new">
        <pc:chgData name="Guest User" userId="" providerId="Windows Live" clId="Web-{30173409-A833-1EAB-7950-71EF83824498}" dt="2024-11-20T13:25:44.004" v="78" actId="14100"/>
        <pc:sldMkLst>
          <pc:docMk/>
          <pc:sldMk cId="2751412282" sldId="258"/>
        </pc:sldMkLst>
        <pc:spChg chg="add mod">
          <ac:chgData name="Guest User" userId="" providerId="Windows Live" clId="Web-{30173409-A833-1EAB-7950-71EF83824498}" dt="2024-11-20T13:15:53.234" v="40" actId="1076"/>
          <ac:spMkLst>
            <pc:docMk/>
            <pc:sldMk cId="2751412282" sldId="258"/>
            <ac:spMk id="2" creationId="{F23F2B29-6DF8-D61E-7EFE-3F73247927A1}"/>
          </ac:spMkLst>
        </pc:spChg>
        <pc:spChg chg="add mod">
          <ac:chgData name="Guest User" userId="" providerId="Windows Live" clId="Web-{30173409-A833-1EAB-7950-71EF83824498}" dt="2024-11-20T13:25:44.004" v="78" actId="14100"/>
          <ac:spMkLst>
            <pc:docMk/>
            <pc:sldMk cId="2751412282" sldId="258"/>
            <ac:spMk id="3" creationId="{67CB3E5C-4F79-2B7D-F2C6-46CB75E17063}"/>
          </ac:spMkLst>
        </pc:spChg>
        <pc:picChg chg="mod">
          <ac:chgData name="Guest User" userId="" providerId="Windows Live" clId="Web-{30173409-A833-1EAB-7950-71EF83824498}" dt="2024-11-20T13:17:54.844" v="63" actId="1076"/>
          <ac:picMkLst>
            <pc:docMk/>
            <pc:sldMk cId="2751412282" sldId="258"/>
            <ac:picMk id="4" creationId="{428A8DB7-FCB6-0800-B34A-15FA79DE13AA}"/>
          </ac:picMkLst>
        </pc:picChg>
      </pc:sldChg>
      <pc:sldChg chg="addSp modSp">
        <pc:chgData name="Guest User" userId="" providerId="Windows Live" clId="Web-{30173409-A833-1EAB-7950-71EF83824498}" dt="2024-11-20T13:25:02.176" v="77" actId="14100"/>
        <pc:sldMkLst>
          <pc:docMk/>
          <pc:sldMk cId="2821581359" sldId="260"/>
        </pc:sldMkLst>
        <pc:spChg chg="add mod">
          <ac:chgData name="Guest User" userId="" providerId="Windows Live" clId="Web-{30173409-A833-1EAB-7950-71EF83824498}" dt="2024-11-20T13:18:38.360" v="64" actId="20577"/>
          <ac:spMkLst>
            <pc:docMk/>
            <pc:sldMk cId="2821581359" sldId="260"/>
            <ac:spMk id="2" creationId="{28F62A27-184F-C3F6-4E41-799D278DEB47}"/>
          </ac:spMkLst>
        </pc:spChg>
        <pc:spChg chg="add mod">
          <ac:chgData name="Guest User" userId="" providerId="Windows Live" clId="Web-{30173409-A833-1EAB-7950-71EF83824498}" dt="2024-11-20T13:25:02.176" v="77" actId="14100"/>
          <ac:spMkLst>
            <pc:docMk/>
            <pc:sldMk cId="2821581359" sldId="260"/>
            <ac:spMk id="4" creationId="{5DA65329-A6B4-ED86-5B6A-3780A7C36317}"/>
          </ac:spMkLst>
        </pc:spChg>
      </pc:sldChg>
    </pc:docChg>
  </pc:docChgLst>
  <pc:docChgLst>
    <pc:chgData name="Guest User" providerId="Windows Live" clId="Web-{3E5C15BA-796E-323E-B613-B0982A9F1972}"/>
    <pc:docChg chg="addSld delSld modSld">
      <pc:chgData name="Guest User" userId="" providerId="Windows Live" clId="Web-{3E5C15BA-796E-323E-B613-B0982A9F1972}" dt="2024-11-20T14:28:11.073" v="384" actId="20577"/>
      <pc:docMkLst>
        <pc:docMk/>
      </pc:docMkLst>
      <pc:sldChg chg="addSp modSp">
        <pc:chgData name="Guest User" userId="" providerId="Windows Live" clId="Web-{3E5C15BA-796E-323E-B613-B0982A9F1972}" dt="2024-11-20T13:52:23.861" v="182" actId="14100"/>
        <pc:sldMkLst>
          <pc:docMk/>
          <pc:sldMk cId="3724958615" sldId="259"/>
        </pc:sldMkLst>
        <pc:spChg chg="add mod">
          <ac:chgData name="Guest User" userId="" providerId="Windows Live" clId="Web-{3E5C15BA-796E-323E-B613-B0982A9F1972}" dt="2024-11-20T13:40:40.930" v="19" actId="1076"/>
          <ac:spMkLst>
            <pc:docMk/>
            <pc:sldMk cId="3724958615" sldId="259"/>
            <ac:spMk id="2" creationId="{A09CBCC6-F18E-F6F9-F5CB-F4FC25D9D7D6}"/>
          </ac:spMkLst>
        </pc:spChg>
        <pc:spChg chg="add mod">
          <ac:chgData name="Guest User" userId="" providerId="Windows Live" clId="Web-{3E5C15BA-796E-323E-B613-B0982A9F1972}" dt="2024-11-20T13:52:23.861" v="182" actId="14100"/>
          <ac:spMkLst>
            <pc:docMk/>
            <pc:sldMk cId="3724958615" sldId="259"/>
            <ac:spMk id="3" creationId="{A642BC5F-0955-FA60-724D-E4812A8B2BF9}"/>
          </ac:spMkLst>
        </pc:spChg>
      </pc:sldChg>
      <pc:sldChg chg="addSp">
        <pc:chgData name="Guest User" userId="" providerId="Windows Live" clId="Web-{3E5C15BA-796E-323E-B613-B0982A9F1972}" dt="2024-11-20T13:52:41.096" v="183"/>
        <pc:sldMkLst>
          <pc:docMk/>
          <pc:sldMk cId="4018326128" sldId="261"/>
        </pc:sldMkLst>
        <pc:spChg chg="add">
          <ac:chgData name="Guest User" userId="" providerId="Windows Live" clId="Web-{3E5C15BA-796E-323E-B613-B0982A9F1972}" dt="2024-11-20T13:52:41.096" v="183"/>
          <ac:spMkLst>
            <pc:docMk/>
            <pc:sldMk cId="4018326128" sldId="261"/>
            <ac:spMk id="2" creationId="{05C1A7BF-98A7-219D-AA96-9A4C5236616E}"/>
          </ac:spMkLst>
        </pc:spChg>
      </pc:sldChg>
      <pc:sldChg chg="addSp modSp new">
        <pc:chgData name="Guest User" userId="" providerId="Windows Live" clId="Web-{3E5C15BA-796E-323E-B613-B0982A9F1972}" dt="2024-11-20T14:01:36.747" v="222" actId="20577"/>
        <pc:sldMkLst>
          <pc:docMk/>
          <pc:sldMk cId="2350246076" sldId="262"/>
        </pc:sldMkLst>
        <pc:spChg chg="add mod">
          <ac:chgData name="Guest User" userId="" providerId="Windows Live" clId="Web-{3E5C15BA-796E-323E-B613-B0982A9F1972}" dt="2024-11-20T14:01:36.747" v="222" actId="20577"/>
          <ac:spMkLst>
            <pc:docMk/>
            <pc:sldMk cId="2350246076" sldId="262"/>
            <ac:spMk id="2" creationId="{64F7F7E0-E4E0-666E-3645-9A5C231BA05F}"/>
          </ac:spMkLst>
        </pc:spChg>
        <pc:spChg chg="add mod">
          <ac:chgData name="Guest User" userId="" providerId="Windows Live" clId="Web-{3E5C15BA-796E-323E-B613-B0982A9F1972}" dt="2024-11-20T13:59:30.416" v="207" actId="1076"/>
          <ac:spMkLst>
            <pc:docMk/>
            <pc:sldMk cId="2350246076" sldId="262"/>
            <ac:spMk id="3" creationId="{F984837F-059E-1C4F-1685-AB3EEB6B793D}"/>
          </ac:spMkLst>
        </pc:spChg>
      </pc:sldChg>
      <pc:sldChg chg="addSp modSp new">
        <pc:chgData name="Guest User" userId="" providerId="Windows Live" clId="Web-{3E5C15BA-796E-323E-B613-B0982A9F1972}" dt="2024-11-20T14:22:15.879" v="339" actId="1076"/>
        <pc:sldMkLst>
          <pc:docMk/>
          <pc:sldMk cId="1436651254" sldId="263"/>
        </pc:sldMkLst>
        <pc:spChg chg="add mod">
          <ac:chgData name="Guest User" userId="" providerId="Windows Live" clId="Web-{3E5C15BA-796E-323E-B613-B0982A9F1972}" dt="2024-11-20T14:05:02.172" v="251" actId="14100"/>
          <ac:spMkLst>
            <pc:docMk/>
            <pc:sldMk cId="1436651254" sldId="263"/>
            <ac:spMk id="2" creationId="{E7450641-A43C-1022-16D4-BED925E818B5}"/>
          </ac:spMkLst>
        </pc:spChg>
        <pc:spChg chg="add mod">
          <ac:chgData name="Guest User" userId="" providerId="Windows Live" clId="Web-{3E5C15BA-796E-323E-B613-B0982A9F1972}" dt="2024-11-20T14:21:37.456" v="334" actId="14100"/>
          <ac:spMkLst>
            <pc:docMk/>
            <pc:sldMk cId="1436651254" sldId="263"/>
            <ac:spMk id="3" creationId="{85A8D001-9F70-3116-53D1-9E0EE44F23C3}"/>
          </ac:spMkLst>
        </pc:spChg>
        <pc:spChg chg="add mod">
          <ac:chgData name="Guest User" userId="" providerId="Windows Live" clId="Web-{3E5C15BA-796E-323E-B613-B0982A9F1972}" dt="2024-11-20T14:21:44.097" v="335" actId="1076"/>
          <ac:spMkLst>
            <pc:docMk/>
            <pc:sldMk cId="1436651254" sldId="263"/>
            <ac:spMk id="4" creationId="{73823B5C-A1EA-00EE-B032-0E43720284DF}"/>
          </ac:spMkLst>
        </pc:spChg>
        <pc:spChg chg="add mod">
          <ac:chgData name="Guest User" userId="" providerId="Windows Live" clId="Web-{3E5C15BA-796E-323E-B613-B0982A9F1972}" dt="2024-11-20T14:22:15.879" v="339" actId="1076"/>
          <ac:spMkLst>
            <pc:docMk/>
            <pc:sldMk cId="1436651254" sldId="263"/>
            <ac:spMk id="5" creationId="{395A7072-4275-3B9C-0319-BAE348F8E64E}"/>
          </ac:spMkLst>
        </pc:spChg>
      </pc:sldChg>
      <pc:sldChg chg="addSp modSp new add del">
        <pc:chgData name="Guest User" userId="" providerId="Windows Live" clId="Web-{3E5C15BA-796E-323E-B613-B0982A9F1972}" dt="2024-11-20T14:25:18.773" v="356"/>
        <pc:sldMkLst>
          <pc:docMk/>
          <pc:sldMk cId="1556196281" sldId="264"/>
        </pc:sldMkLst>
        <pc:spChg chg="add mod">
          <ac:chgData name="Guest User" userId="" providerId="Windows Live" clId="Web-{3E5C15BA-796E-323E-B613-B0982A9F1972}" dt="2024-11-20T14:13:22.666" v="308" actId="14100"/>
          <ac:spMkLst>
            <pc:docMk/>
            <pc:sldMk cId="1556196281" sldId="264"/>
            <ac:spMk id="2" creationId="{AD5F279E-7C6F-884B-599D-E9C7101BD1EB}"/>
          </ac:spMkLst>
        </pc:spChg>
        <pc:spChg chg="add mod">
          <ac:chgData name="Guest User" userId="" providerId="Windows Live" clId="Web-{3E5C15BA-796E-323E-B613-B0982A9F1972}" dt="2024-11-20T14:13:15.838" v="307" actId="1076"/>
          <ac:spMkLst>
            <pc:docMk/>
            <pc:sldMk cId="1556196281" sldId="264"/>
            <ac:spMk id="3" creationId="{04531F7C-24D1-6A42-C8EE-5438F3091190}"/>
          </ac:spMkLst>
        </pc:spChg>
      </pc:sldChg>
      <pc:sldChg chg="addSp new">
        <pc:chgData name="Guest User" userId="" providerId="Windows Live" clId="Web-{3E5C15BA-796E-323E-B613-B0982A9F1972}" dt="2024-11-20T14:18:58.250" v="311"/>
        <pc:sldMkLst>
          <pc:docMk/>
          <pc:sldMk cId="4198934609" sldId="265"/>
        </pc:sldMkLst>
        <pc:spChg chg="add">
          <ac:chgData name="Guest User" userId="" providerId="Windows Live" clId="Web-{3E5C15BA-796E-323E-B613-B0982A9F1972}" dt="2024-11-20T14:13:43.338" v="310"/>
          <ac:spMkLst>
            <pc:docMk/>
            <pc:sldMk cId="4198934609" sldId="265"/>
            <ac:spMk id="2" creationId="{1AA2DDB1-17C9-17C2-E41D-1F53582C40E9}"/>
          </ac:spMkLst>
        </pc:spChg>
        <pc:spChg chg="add">
          <ac:chgData name="Guest User" userId="" providerId="Windows Live" clId="Web-{3E5C15BA-796E-323E-B613-B0982A9F1972}" dt="2024-11-20T14:18:58.250" v="311"/>
          <ac:spMkLst>
            <pc:docMk/>
            <pc:sldMk cId="4198934609" sldId="265"/>
            <ac:spMk id="3" creationId="{DCFA4C04-6D6C-28E6-29AF-497C4AAE4B13}"/>
          </ac:spMkLst>
        </pc:spChg>
      </pc:sldChg>
      <pc:sldChg chg="addSp delSp modSp new">
        <pc:chgData name="Guest User" userId="" providerId="Windows Live" clId="Web-{3E5C15BA-796E-323E-B613-B0982A9F1972}" dt="2024-11-20T14:25:59.195" v="360" actId="14100"/>
        <pc:sldMkLst>
          <pc:docMk/>
          <pc:sldMk cId="1286518440" sldId="266"/>
        </pc:sldMkLst>
        <pc:spChg chg="add mod">
          <ac:chgData name="Guest User" userId="" providerId="Windows Live" clId="Web-{3E5C15BA-796E-323E-B613-B0982A9F1972}" dt="2024-11-20T14:24:15.944" v="353" actId="20577"/>
          <ac:spMkLst>
            <pc:docMk/>
            <pc:sldMk cId="1286518440" sldId="266"/>
            <ac:spMk id="2" creationId="{B9652045-D1D5-9FE5-628A-635C8F7C3319}"/>
          </ac:spMkLst>
        </pc:spChg>
        <pc:spChg chg="add del">
          <ac:chgData name="Guest User" userId="" providerId="Windows Live" clId="Web-{3E5C15BA-796E-323E-B613-B0982A9F1972}" dt="2024-11-20T14:24:07.959" v="343"/>
          <ac:spMkLst>
            <pc:docMk/>
            <pc:sldMk cId="1286518440" sldId="266"/>
            <ac:spMk id="3" creationId="{142A1B65-A67C-2317-7EF9-6D3A06BBB5E8}"/>
          </ac:spMkLst>
        </pc:spChg>
        <pc:spChg chg="add mod">
          <ac:chgData name="Guest User" userId="" providerId="Windows Live" clId="Web-{3E5C15BA-796E-323E-B613-B0982A9F1972}" dt="2024-11-20T14:25:59.195" v="360" actId="14100"/>
          <ac:spMkLst>
            <pc:docMk/>
            <pc:sldMk cId="1286518440" sldId="266"/>
            <ac:spMk id="4" creationId="{AF5359AB-A77C-6974-2C69-799AF08A0614}"/>
          </ac:spMkLst>
        </pc:spChg>
      </pc:sldChg>
      <pc:sldChg chg="addSp modSp new">
        <pc:chgData name="Guest User" userId="" providerId="Windows Live" clId="Web-{3E5C15BA-796E-323E-B613-B0982A9F1972}" dt="2024-11-20T14:28:11.073" v="384" actId="20577"/>
        <pc:sldMkLst>
          <pc:docMk/>
          <pc:sldMk cId="3856102519" sldId="267"/>
        </pc:sldMkLst>
        <pc:spChg chg="add mod">
          <ac:chgData name="Guest User" userId="" providerId="Windows Live" clId="Web-{3E5C15BA-796E-323E-B613-B0982A9F1972}" dt="2024-11-20T14:27:22.525" v="375" actId="20577"/>
          <ac:spMkLst>
            <pc:docMk/>
            <pc:sldMk cId="3856102519" sldId="267"/>
            <ac:spMk id="2" creationId="{82A2D170-4C05-7B24-DBAB-26827FDA9723}"/>
          </ac:spMkLst>
        </pc:spChg>
        <pc:spChg chg="add mod">
          <ac:chgData name="Guest User" userId="" providerId="Windows Live" clId="Web-{3E5C15BA-796E-323E-B613-B0982A9F1972}" dt="2024-11-20T14:28:11.073" v="384" actId="20577"/>
          <ac:spMkLst>
            <pc:docMk/>
            <pc:sldMk cId="3856102519" sldId="267"/>
            <ac:spMk id="3" creationId="{79012F04-D481-D47F-AE38-544FBE91AFD8}"/>
          </ac:spMkLst>
        </pc:spChg>
      </pc:sldChg>
    </pc:docChg>
  </pc:docChgLst>
  <pc:docChgLst>
    <pc:chgData name="akhila k" userId="65f0abc76b5721a1" providerId="LiveId" clId="{BF63C163-B8E4-468B-9932-EB0710DB23C5}"/>
    <pc:docChg chg="custSel addSld delSld modSld sldOrd modMainMaster">
      <pc:chgData name="akhila k" userId="65f0abc76b5721a1" providerId="LiveId" clId="{BF63C163-B8E4-468B-9932-EB0710DB23C5}" dt="2024-11-20T17:04:39.545" v="1021"/>
      <pc:docMkLst>
        <pc:docMk/>
      </pc:docMkLst>
      <pc:sldChg chg="modSp mod setBg">
        <pc:chgData name="akhila k" userId="65f0abc76b5721a1" providerId="LiveId" clId="{BF63C163-B8E4-468B-9932-EB0710DB23C5}" dt="2024-11-20T17:04:39.545" v="1021"/>
        <pc:sldMkLst>
          <pc:docMk/>
          <pc:sldMk cId="2124165073" sldId="256"/>
        </pc:sldMkLst>
        <pc:spChg chg="mod">
          <ac:chgData name="akhila k" userId="65f0abc76b5721a1" providerId="LiveId" clId="{BF63C163-B8E4-468B-9932-EB0710DB23C5}" dt="2024-11-20T16:54:42.065" v="865" actId="207"/>
          <ac:spMkLst>
            <pc:docMk/>
            <pc:sldMk cId="2124165073" sldId="256"/>
            <ac:spMk id="2" creationId="{31182EFB-749C-9837-66E1-48EB95569072}"/>
          </ac:spMkLst>
        </pc:spChg>
      </pc:sldChg>
      <pc:sldChg chg="addSp delSp modSp mod setBg">
        <pc:chgData name="akhila k" userId="65f0abc76b5721a1" providerId="LiveId" clId="{BF63C163-B8E4-468B-9932-EB0710DB23C5}" dt="2024-11-20T17:01:24.714" v="897"/>
        <pc:sldMkLst>
          <pc:docMk/>
          <pc:sldMk cId="795207462" sldId="257"/>
        </pc:sldMkLst>
        <pc:spChg chg="add mod">
          <ac:chgData name="akhila k" userId="65f0abc76b5721a1" providerId="LiveId" clId="{BF63C163-B8E4-468B-9932-EB0710DB23C5}" dt="2024-11-20T16:54:31.274" v="864" actId="207"/>
          <ac:spMkLst>
            <pc:docMk/>
            <pc:sldMk cId="795207462" sldId="257"/>
            <ac:spMk id="5" creationId="{39834400-C89E-7CF8-2FAF-10290331DFE0}"/>
          </ac:spMkLst>
        </pc:spChg>
        <pc:graphicFrameChg chg="add mod">
          <ac:chgData name="akhila k" userId="65f0abc76b5721a1" providerId="LiveId" clId="{BF63C163-B8E4-468B-9932-EB0710DB23C5}" dt="2024-11-20T12:57:31.112" v="1"/>
          <ac:graphicFrameMkLst>
            <pc:docMk/>
            <pc:sldMk cId="795207462" sldId="257"/>
            <ac:graphicFrameMk id="2" creationId="{7BA702A0-FC8B-0813-C6EC-503EE388E211}"/>
          </ac:graphicFrameMkLst>
        </pc:graphicFrameChg>
        <pc:graphicFrameChg chg="add del mod">
          <ac:chgData name="akhila k" userId="65f0abc76b5721a1" providerId="LiveId" clId="{BF63C163-B8E4-468B-9932-EB0710DB23C5}" dt="2024-11-20T12:58:25.577" v="5" actId="21"/>
          <ac:graphicFrameMkLst>
            <pc:docMk/>
            <pc:sldMk cId="795207462" sldId="257"/>
            <ac:graphicFrameMk id="3" creationId="{6440017A-CB13-B8DD-87D3-85EE7111C314}"/>
          </ac:graphicFrameMkLst>
        </pc:graphicFrameChg>
        <pc:graphicFrameChg chg="add mod modGraphic">
          <ac:chgData name="akhila k" userId="65f0abc76b5721a1" providerId="LiveId" clId="{BF63C163-B8E4-468B-9932-EB0710DB23C5}" dt="2024-11-20T13:11:20.957" v="351" actId="113"/>
          <ac:graphicFrameMkLst>
            <pc:docMk/>
            <pc:sldMk cId="795207462" sldId="257"/>
            <ac:graphicFrameMk id="4" creationId="{E50DC4F7-2746-4E94-DDA2-038DCB21A180}"/>
          </ac:graphicFrameMkLst>
        </pc:graphicFrameChg>
      </pc:sldChg>
      <pc:sldChg chg="addSp delSp modSp mod ord">
        <pc:chgData name="akhila k" userId="65f0abc76b5721a1" providerId="LiveId" clId="{BF63C163-B8E4-468B-9932-EB0710DB23C5}" dt="2024-11-20T16:54:16.366" v="862" actId="207"/>
        <pc:sldMkLst>
          <pc:docMk/>
          <pc:sldMk cId="2751412282" sldId="258"/>
        </pc:sldMkLst>
        <pc:spChg chg="mod">
          <ac:chgData name="akhila k" userId="65f0abc76b5721a1" providerId="LiveId" clId="{BF63C163-B8E4-468B-9932-EB0710DB23C5}" dt="2024-11-20T16:54:16.366" v="862" actId="207"/>
          <ac:spMkLst>
            <pc:docMk/>
            <pc:sldMk cId="2751412282" sldId="258"/>
            <ac:spMk id="2" creationId="{F23F2B29-6DF8-D61E-7EFE-3F73247927A1}"/>
          </ac:spMkLst>
        </pc:spChg>
        <pc:spChg chg="mod">
          <ac:chgData name="akhila k" userId="65f0abc76b5721a1" providerId="LiveId" clId="{BF63C163-B8E4-468B-9932-EB0710DB23C5}" dt="2024-11-20T13:17:18.568" v="401" actId="1076"/>
          <ac:spMkLst>
            <pc:docMk/>
            <pc:sldMk cId="2751412282" sldId="258"/>
            <ac:spMk id="3" creationId="{67CB3E5C-4F79-2B7D-F2C6-46CB75E17063}"/>
          </ac:spMkLst>
        </pc:spChg>
        <pc:picChg chg="add del mod">
          <ac:chgData name="akhila k" userId="65f0abc76b5721a1" providerId="LiveId" clId="{BF63C163-B8E4-468B-9932-EB0710DB23C5}" dt="2024-11-20T14:12:25.068" v="621" actId="21"/>
          <ac:picMkLst>
            <pc:docMk/>
            <pc:sldMk cId="2751412282" sldId="258"/>
            <ac:picMk id="4" creationId="{428A8DB7-FCB6-0800-B34A-15FA79DE13AA}"/>
          </ac:picMkLst>
        </pc:picChg>
        <pc:picChg chg="add mod">
          <ac:chgData name="akhila k" userId="65f0abc76b5721a1" providerId="LiveId" clId="{BF63C163-B8E4-468B-9932-EB0710DB23C5}" dt="2024-11-20T14:18:00.329" v="636" actId="14100"/>
          <ac:picMkLst>
            <pc:docMk/>
            <pc:sldMk cId="2751412282" sldId="258"/>
            <ac:picMk id="6" creationId="{5C1C75F0-169F-C853-C1A0-DDCD674968A8}"/>
          </ac:picMkLst>
        </pc:picChg>
        <pc:picChg chg="add del mod">
          <ac:chgData name="akhila k" userId="65f0abc76b5721a1" providerId="LiveId" clId="{BF63C163-B8E4-468B-9932-EB0710DB23C5}" dt="2024-11-20T14:16:43.214" v="628" actId="21"/>
          <ac:picMkLst>
            <pc:docMk/>
            <pc:sldMk cId="2751412282" sldId="258"/>
            <ac:picMk id="2050" creationId="{A0C5A29F-7246-11D2-9E4C-AC7A794968A3}"/>
          </ac:picMkLst>
        </pc:picChg>
      </pc:sldChg>
      <pc:sldChg chg="addSp modSp new mod ord">
        <pc:chgData name="akhila k" userId="65f0abc76b5721a1" providerId="LiveId" clId="{BF63C163-B8E4-468B-9932-EB0710DB23C5}" dt="2024-11-20T17:00:43.935" v="886"/>
        <pc:sldMkLst>
          <pc:docMk/>
          <pc:sldMk cId="3724958615" sldId="259"/>
        </pc:sldMkLst>
        <pc:spChg chg="mod">
          <ac:chgData name="akhila k" userId="65f0abc76b5721a1" providerId="LiveId" clId="{BF63C163-B8E4-468B-9932-EB0710DB23C5}" dt="2024-11-20T16:55:13.080" v="868" actId="207"/>
          <ac:spMkLst>
            <pc:docMk/>
            <pc:sldMk cId="3724958615" sldId="259"/>
            <ac:spMk id="2" creationId="{A09CBCC6-F18E-F6F9-F5CB-F4FC25D9D7D6}"/>
          </ac:spMkLst>
        </pc:spChg>
        <pc:spChg chg="mod">
          <ac:chgData name="akhila k" userId="65f0abc76b5721a1" providerId="LiveId" clId="{BF63C163-B8E4-468B-9932-EB0710DB23C5}" dt="2024-11-20T16:33:00.771" v="796" actId="14100"/>
          <ac:spMkLst>
            <pc:docMk/>
            <pc:sldMk cId="3724958615" sldId="259"/>
            <ac:spMk id="3" creationId="{A642BC5F-0955-FA60-724D-E4812A8B2BF9}"/>
          </ac:spMkLst>
        </pc:spChg>
        <pc:picChg chg="add mod">
          <ac:chgData name="akhila k" userId="65f0abc76b5721a1" providerId="LiveId" clId="{BF63C163-B8E4-468B-9932-EB0710DB23C5}" dt="2024-11-20T16:32:25.064" v="795" actId="14100"/>
          <ac:picMkLst>
            <pc:docMk/>
            <pc:sldMk cId="3724958615" sldId="259"/>
            <ac:picMk id="5" creationId="{FAAC8D13-0DC8-9C64-21D4-4573911E81B7}"/>
          </ac:picMkLst>
        </pc:picChg>
      </pc:sldChg>
      <pc:sldChg chg="addSp delSp modSp new mod setBg">
        <pc:chgData name="akhila k" userId="65f0abc76b5721a1" providerId="LiveId" clId="{BF63C163-B8E4-468B-9932-EB0710DB23C5}" dt="2024-11-20T17:02:03.537" v="951"/>
        <pc:sldMkLst>
          <pc:docMk/>
          <pc:sldMk cId="2821581359" sldId="260"/>
        </pc:sldMkLst>
        <pc:spChg chg="mod">
          <ac:chgData name="akhila k" userId="65f0abc76b5721a1" providerId="LiveId" clId="{BF63C163-B8E4-468B-9932-EB0710DB23C5}" dt="2024-11-20T16:55:03.475" v="867" actId="1076"/>
          <ac:spMkLst>
            <pc:docMk/>
            <pc:sldMk cId="2821581359" sldId="260"/>
            <ac:spMk id="2" creationId="{28F62A27-184F-C3F6-4E41-799D278DEB47}"/>
          </ac:spMkLst>
        </pc:spChg>
        <pc:spChg chg="del">
          <ac:chgData name="akhila k" userId="65f0abc76b5721a1" providerId="LiveId" clId="{BF63C163-B8E4-468B-9932-EB0710DB23C5}" dt="2024-11-20T13:29:59.278" v="410" actId="21"/>
          <ac:spMkLst>
            <pc:docMk/>
            <pc:sldMk cId="2821581359" sldId="260"/>
            <ac:spMk id="4" creationId="{5DA65329-A6B4-ED86-5B6A-3780A7C36317}"/>
          </ac:spMkLst>
        </pc:spChg>
        <pc:spChg chg="add del mod">
          <ac:chgData name="akhila k" userId="65f0abc76b5721a1" providerId="LiveId" clId="{BF63C163-B8E4-468B-9932-EB0710DB23C5}" dt="2024-11-20T13:31:18.136" v="414" actId="21"/>
          <ac:spMkLst>
            <pc:docMk/>
            <pc:sldMk cId="2821581359" sldId="260"/>
            <ac:spMk id="5" creationId="{D0165971-CAFE-8B1F-21CE-618DE1978F1A}"/>
          </ac:spMkLst>
        </pc:spChg>
        <pc:spChg chg="add del mod">
          <ac:chgData name="akhila k" userId="65f0abc76b5721a1" providerId="LiveId" clId="{BF63C163-B8E4-468B-9932-EB0710DB23C5}" dt="2024-11-20T13:31:44.727" v="418"/>
          <ac:spMkLst>
            <pc:docMk/>
            <pc:sldMk cId="2821581359" sldId="260"/>
            <ac:spMk id="6" creationId="{87C3D5C6-A5EC-81FF-64AF-5D27D5B66159}"/>
          </ac:spMkLst>
        </pc:spChg>
        <pc:spChg chg="add del mod">
          <ac:chgData name="akhila k" userId="65f0abc76b5721a1" providerId="LiveId" clId="{BF63C163-B8E4-468B-9932-EB0710DB23C5}" dt="2024-11-20T13:35:30.570" v="450"/>
          <ac:spMkLst>
            <pc:docMk/>
            <pc:sldMk cId="2821581359" sldId="260"/>
            <ac:spMk id="7" creationId="{53F5E71F-DD0B-C853-18FA-7BA5698CC332}"/>
          </ac:spMkLst>
        </pc:spChg>
        <pc:spChg chg="add mod">
          <ac:chgData name="akhila k" userId="65f0abc76b5721a1" providerId="LiveId" clId="{BF63C163-B8E4-468B-9932-EB0710DB23C5}" dt="2024-11-20T13:44:46.494" v="502" actId="1076"/>
          <ac:spMkLst>
            <pc:docMk/>
            <pc:sldMk cId="2821581359" sldId="260"/>
            <ac:spMk id="8" creationId="{D0165971-CAFE-8B1F-21CE-618DE1978F1A}"/>
          </ac:spMkLst>
        </pc:spChg>
        <pc:spChg chg="add del mod">
          <ac:chgData name="akhila k" userId="65f0abc76b5721a1" providerId="LiveId" clId="{BF63C163-B8E4-468B-9932-EB0710DB23C5}" dt="2024-11-20T13:35:30.555" v="448" actId="21"/>
          <ac:spMkLst>
            <pc:docMk/>
            <pc:sldMk cId="2821581359" sldId="260"/>
            <ac:spMk id="9" creationId="{ED11D361-B262-24E5-56C2-CD9950D3F615}"/>
          </ac:spMkLst>
        </pc:spChg>
        <pc:spChg chg="add mod">
          <ac:chgData name="akhila k" userId="65f0abc76b5721a1" providerId="LiveId" clId="{BF63C163-B8E4-468B-9932-EB0710DB23C5}" dt="2024-11-20T13:45:34.347" v="511" actId="1076"/>
          <ac:spMkLst>
            <pc:docMk/>
            <pc:sldMk cId="2821581359" sldId="260"/>
            <ac:spMk id="10" creationId="{C9FA5E09-38C4-F899-BAD7-3A1B2A6565E9}"/>
          </ac:spMkLst>
        </pc:spChg>
        <pc:spChg chg="add mod">
          <ac:chgData name="akhila k" userId="65f0abc76b5721a1" providerId="LiveId" clId="{BF63C163-B8E4-468B-9932-EB0710DB23C5}" dt="2024-11-20T13:45:22.754" v="510" actId="14100"/>
          <ac:spMkLst>
            <pc:docMk/>
            <pc:sldMk cId="2821581359" sldId="260"/>
            <ac:spMk id="11" creationId="{7CE70DFE-C391-74C7-67EE-CA1CE134D271}"/>
          </ac:spMkLst>
        </pc:spChg>
        <pc:spChg chg="add mod">
          <ac:chgData name="akhila k" userId="65f0abc76b5721a1" providerId="LiveId" clId="{BF63C163-B8E4-468B-9932-EB0710DB23C5}" dt="2024-11-20T13:45:05.022" v="506" actId="1076"/>
          <ac:spMkLst>
            <pc:docMk/>
            <pc:sldMk cId="2821581359" sldId="260"/>
            <ac:spMk id="12" creationId="{D89C5622-482C-A716-9A7B-AB2A5039A4F9}"/>
          </ac:spMkLst>
        </pc:spChg>
        <pc:spChg chg="add mod">
          <ac:chgData name="akhila k" userId="65f0abc76b5721a1" providerId="LiveId" clId="{BF63C163-B8E4-468B-9932-EB0710DB23C5}" dt="2024-11-20T13:44:34.158" v="500" actId="1076"/>
          <ac:spMkLst>
            <pc:docMk/>
            <pc:sldMk cId="2821581359" sldId="260"/>
            <ac:spMk id="13" creationId="{A25876A2-EFE7-78DE-97D5-E0AA08D6F4DE}"/>
          </ac:spMkLst>
        </pc:spChg>
        <pc:spChg chg="add mod">
          <ac:chgData name="akhila k" userId="65f0abc76b5721a1" providerId="LiveId" clId="{BF63C163-B8E4-468B-9932-EB0710DB23C5}" dt="2024-11-20T13:44:59.803" v="505" actId="1076"/>
          <ac:spMkLst>
            <pc:docMk/>
            <pc:sldMk cId="2821581359" sldId="260"/>
            <ac:spMk id="14" creationId="{E606180C-CD37-B166-3345-5DA51C7553AE}"/>
          </ac:spMkLst>
        </pc:spChg>
        <pc:picChg chg="add mod">
          <ac:chgData name="akhila k" userId="65f0abc76b5721a1" providerId="LiveId" clId="{BF63C163-B8E4-468B-9932-EB0710DB23C5}" dt="2024-11-20T13:30:06.425" v="411" actId="1076"/>
          <ac:picMkLst>
            <pc:docMk/>
            <pc:sldMk cId="2821581359" sldId="260"/>
            <ac:picMk id="3" creationId="{7FBB05F9-4BB8-E9BF-CE30-24E8EFBADBEB}"/>
          </ac:picMkLst>
        </pc:picChg>
      </pc:sldChg>
      <pc:sldChg chg="addSp delSp modSp new mod">
        <pc:chgData name="akhila k" userId="65f0abc76b5721a1" providerId="LiveId" clId="{BF63C163-B8E4-468B-9932-EB0710DB23C5}" dt="2024-11-20T16:55:25.534" v="869" actId="207"/>
        <pc:sldMkLst>
          <pc:docMk/>
          <pc:sldMk cId="4018326128" sldId="261"/>
        </pc:sldMkLst>
        <pc:spChg chg="mod">
          <ac:chgData name="akhila k" userId="65f0abc76b5721a1" providerId="LiveId" clId="{BF63C163-B8E4-468B-9932-EB0710DB23C5}" dt="2024-11-20T16:55:25.534" v="869" actId="207"/>
          <ac:spMkLst>
            <pc:docMk/>
            <pc:sldMk cId="4018326128" sldId="261"/>
            <ac:spMk id="2" creationId="{05C1A7BF-98A7-219D-AA96-9A4C5236616E}"/>
          </ac:spMkLst>
        </pc:spChg>
        <pc:spChg chg="add del mod">
          <ac:chgData name="akhila k" userId="65f0abc76b5721a1" providerId="LiveId" clId="{BF63C163-B8E4-468B-9932-EB0710DB23C5}" dt="2024-11-20T14:06:14.508" v="574"/>
          <ac:spMkLst>
            <pc:docMk/>
            <pc:sldMk cId="4018326128" sldId="261"/>
            <ac:spMk id="3" creationId="{70A5A392-B485-F129-7E82-1AA6B94CEF98}"/>
          </ac:spMkLst>
        </pc:spChg>
        <pc:spChg chg="add del mod">
          <ac:chgData name="akhila k" userId="65f0abc76b5721a1" providerId="LiveId" clId="{BF63C163-B8E4-468B-9932-EB0710DB23C5}" dt="2024-11-20T14:06:14.508" v="572" actId="21"/>
          <ac:spMkLst>
            <pc:docMk/>
            <pc:sldMk cId="4018326128" sldId="261"/>
            <ac:spMk id="4" creationId="{560C4D93-4334-0E1D-A737-F347D9B1D209}"/>
          </ac:spMkLst>
        </pc:spChg>
        <pc:spChg chg="add mod">
          <ac:chgData name="akhila k" userId="65f0abc76b5721a1" providerId="LiveId" clId="{BF63C163-B8E4-468B-9932-EB0710DB23C5}" dt="2024-11-20T14:08:36.890" v="619" actId="1076"/>
          <ac:spMkLst>
            <pc:docMk/>
            <pc:sldMk cId="4018326128" sldId="261"/>
            <ac:spMk id="5" creationId="{111425D4-96CD-45D5-1507-991CC7B94AAD}"/>
          </ac:spMkLst>
        </pc:spChg>
        <pc:picChg chg="add mod">
          <ac:chgData name="akhila k" userId="65f0abc76b5721a1" providerId="LiveId" clId="{BF63C163-B8E4-468B-9932-EB0710DB23C5}" dt="2024-11-20T13:53:51.233" v="522" actId="14100"/>
          <ac:picMkLst>
            <pc:docMk/>
            <pc:sldMk cId="4018326128" sldId="261"/>
            <ac:picMk id="1026" creationId="{285FAD4A-CED5-5602-43A2-970D3150ADD5}"/>
          </ac:picMkLst>
        </pc:picChg>
      </pc:sldChg>
      <pc:sldChg chg="modSp del mod">
        <pc:chgData name="akhila k" userId="65f0abc76b5721a1" providerId="LiveId" clId="{BF63C163-B8E4-468B-9932-EB0710DB23C5}" dt="2024-11-20T16:48:47.664" v="843" actId="2696"/>
        <pc:sldMkLst>
          <pc:docMk/>
          <pc:sldMk cId="2350246076" sldId="262"/>
        </pc:sldMkLst>
        <pc:spChg chg="mod">
          <ac:chgData name="akhila k" userId="65f0abc76b5721a1" providerId="LiveId" clId="{BF63C163-B8E4-468B-9932-EB0710DB23C5}" dt="2024-11-20T16:34:38.645" v="797" actId="12"/>
          <ac:spMkLst>
            <pc:docMk/>
            <pc:sldMk cId="2350246076" sldId="262"/>
            <ac:spMk id="3" creationId="{F984837F-059E-1C4F-1685-AB3EEB6B793D}"/>
          </ac:spMkLst>
        </pc:spChg>
      </pc:sldChg>
      <pc:sldChg chg="addSp modSp mod ord">
        <pc:chgData name="akhila k" userId="65f0abc76b5721a1" providerId="LiveId" clId="{BF63C163-B8E4-468B-9932-EB0710DB23C5}" dt="2024-11-20T17:04:17.584" v="1017" actId="1035"/>
        <pc:sldMkLst>
          <pc:docMk/>
          <pc:sldMk cId="1436651254" sldId="263"/>
        </pc:sldMkLst>
        <pc:spChg chg="mod">
          <ac:chgData name="akhila k" userId="65f0abc76b5721a1" providerId="LiveId" clId="{BF63C163-B8E4-468B-9932-EB0710DB23C5}" dt="2024-11-20T16:55:41.779" v="870" actId="207"/>
          <ac:spMkLst>
            <pc:docMk/>
            <pc:sldMk cId="1436651254" sldId="263"/>
            <ac:spMk id="2" creationId="{E7450641-A43C-1022-16D4-BED925E818B5}"/>
          </ac:spMkLst>
        </pc:spChg>
        <pc:spChg chg="mod">
          <ac:chgData name="akhila k" userId="65f0abc76b5721a1" providerId="LiveId" clId="{BF63C163-B8E4-468B-9932-EB0710DB23C5}" dt="2024-11-20T16:41:05.880" v="830" actId="14100"/>
          <ac:spMkLst>
            <pc:docMk/>
            <pc:sldMk cId="1436651254" sldId="263"/>
            <ac:spMk id="3" creationId="{85A8D001-9F70-3116-53D1-9E0EE44F23C3}"/>
          </ac:spMkLst>
        </pc:spChg>
        <pc:spChg chg="mod">
          <ac:chgData name="akhila k" userId="65f0abc76b5721a1" providerId="LiveId" clId="{BF63C163-B8E4-468B-9932-EB0710DB23C5}" dt="2024-11-20T17:04:17.584" v="1017" actId="1035"/>
          <ac:spMkLst>
            <pc:docMk/>
            <pc:sldMk cId="1436651254" sldId="263"/>
            <ac:spMk id="4" creationId="{73823B5C-A1EA-00EE-B032-0E43720284DF}"/>
          </ac:spMkLst>
        </pc:spChg>
        <pc:spChg chg="mod">
          <ac:chgData name="akhila k" userId="65f0abc76b5721a1" providerId="LiveId" clId="{BF63C163-B8E4-468B-9932-EB0710DB23C5}" dt="2024-11-20T16:40:54.181" v="828" actId="14100"/>
          <ac:spMkLst>
            <pc:docMk/>
            <pc:sldMk cId="1436651254" sldId="263"/>
            <ac:spMk id="5" creationId="{395A7072-4275-3B9C-0319-BAE348F8E64E}"/>
          </ac:spMkLst>
        </pc:spChg>
        <pc:picChg chg="add mod">
          <ac:chgData name="akhila k" userId="65f0abc76b5721a1" providerId="LiveId" clId="{BF63C163-B8E4-468B-9932-EB0710DB23C5}" dt="2024-11-20T16:41:33.885" v="835" actId="14100"/>
          <ac:picMkLst>
            <pc:docMk/>
            <pc:sldMk cId="1436651254" sldId="263"/>
            <ac:picMk id="6" creationId="{97A20AF0-4C63-466E-E6E2-31AEB18FC491}"/>
          </ac:picMkLst>
        </pc:picChg>
      </pc:sldChg>
      <pc:sldChg chg="addSp delSp modSp mod ord">
        <pc:chgData name="akhila k" userId="65f0abc76b5721a1" providerId="LiveId" clId="{BF63C163-B8E4-468B-9932-EB0710DB23C5}" dt="2024-11-20T17:03:38.590" v="1015"/>
        <pc:sldMkLst>
          <pc:docMk/>
          <pc:sldMk cId="4198934609" sldId="265"/>
        </pc:sldMkLst>
        <pc:spChg chg="mod">
          <ac:chgData name="akhila k" userId="65f0abc76b5721a1" providerId="LiveId" clId="{BF63C163-B8E4-468B-9932-EB0710DB23C5}" dt="2024-11-20T16:56:37.826" v="874" actId="207"/>
          <ac:spMkLst>
            <pc:docMk/>
            <pc:sldMk cId="4198934609" sldId="265"/>
            <ac:spMk id="3" creationId="{DCFA4C04-6D6C-28E6-29AF-497C4AAE4B13}"/>
          </ac:spMkLst>
        </pc:spChg>
        <pc:spChg chg="add mod">
          <ac:chgData name="akhila k" userId="65f0abc76b5721a1" providerId="LiveId" clId="{BF63C163-B8E4-468B-9932-EB0710DB23C5}" dt="2024-11-20T16:15:56.544" v="777" actId="14100"/>
          <ac:spMkLst>
            <pc:docMk/>
            <pc:sldMk cId="4198934609" sldId="265"/>
            <ac:spMk id="5" creationId="{B0C3D14A-A29E-4F50-21A8-81A3691B8906}"/>
          </ac:spMkLst>
        </pc:spChg>
        <pc:spChg chg="add mod">
          <ac:chgData name="akhila k" userId="65f0abc76b5721a1" providerId="LiveId" clId="{BF63C163-B8E4-468B-9932-EB0710DB23C5}" dt="2024-11-20T16:15:35.048" v="774" actId="14100"/>
          <ac:spMkLst>
            <pc:docMk/>
            <pc:sldMk cId="4198934609" sldId="265"/>
            <ac:spMk id="6" creationId="{EA6297DC-4E20-3FD6-63D5-836DA93377DE}"/>
          </ac:spMkLst>
        </pc:spChg>
        <pc:spChg chg="add del mod">
          <ac:chgData name="akhila k" userId="65f0abc76b5721a1" providerId="LiveId" clId="{BF63C163-B8E4-468B-9932-EB0710DB23C5}" dt="2024-11-20T16:01:54.430" v="711"/>
          <ac:spMkLst>
            <pc:docMk/>
            <pc:sldMk cId="4198934609" sldId="265"/>
            <ac:spMk id="7" creationId="{6779841C-349A-2632-4751-4F478AD19585}"/>
          </ac:spMkLst>
        </pc:spChg>
        <pc:spChg chg="add mod">
          <ac:chgData name="akhila k" userId="65f0abc76b5721a1" providerId="LiveId" clId="{BF63C163-B8E4-468B-9932-EB0710DB23C5}" dt="2024-11-20T16:16:05.555" v="779" actId="14100"/>
          <ac:spMkLst>
            <pc:docMk/>
            <pc:sldMk cId="4198934609" sldId="265"/>
            <ac:spMk id="8" creationId="{14D308AB-4310-AB44-CBB9-FE1C5B78146D}"/>
          </ac:spMkLst>
        </pc:spChg>
        <pc:graphicFrameChg chg="add mod modGraphic">
          <ac:chgData name="akhila k" userId="65f0abc76b5721a1" providerId="LiveId" clId="{BF63C163-B8E4-468B-9932-EB0710DB23C5}" dt="2024-11-20T16:15:12.869" v="770" actId="14100"/>
          <ac:graphicFrameMkLst>
            <pc:docMk/>
            <pc:sldMk cId="4198934609" sldId="265"/>
            <ac:graphicFrameMk id="4" creationId="{9C716593-C7FE-D5D4-C6E9-C34925754758}"/>
          </ac:graphicFrameMkLst>
        </pc:graphicFrameChg>
        <pc:picChg chg="add del mod">
          <ac:chgData name="akhila k" userId="65f0abc76b5721a1" providerId="LiveId" clId="{BF63C163-B8E4-468B-9932-EB0710DB23C5}" dt="2024-11-20T16:11:24.592" v="744" actId="21"/>
          <ac:picMkLst>
            <pc:docMk/>
            <pc:sldMk cId="4198934609" sldId="265"/>
            <ac:picMk id="10" creationId="{5D21CE93-E14F-8EFF-BED9-D3B657D1391C}"/>
          </ac:picMkLst>
        </pc:picChg>
        <pc:picChg chg="add mod">
          <ac:chgData name="akhila k" userId="65f0abc76b5721a1" providerId="LiveId" clId="{BF63C163-B8E4-468B-9932-EB0710DB23C5}" dt="2024-11-20T16:16:26.725" v="781" actId="14100"/>
          <ac:picMkLst>
            <pc:docMk/>
            <pc:sldMk cId="4198934609" sldId="265"/>
            <ac:picMk id="12" creationId="{0A625C21-0245-1F1D-5A1F-41482A0A3344}"/>
          </ac:picMkLst>
        </pc:picChg>
      </pc:sldChg>
      <pc:sldChg chg="addSp modSp mod setBg">
        <pc:chgData name="akhila k" userId="65f0abc76b5721a1" providerId="LiveId" clId="{BF63C163-B8E4-468B-9932-EB0710DB23C5}" dt="2024-11-20T17:03:21.371" v="1011"/>
        <pc:sldMkLst>
          <pc:docMk/>
          <pc:sldMk cId="1286518440" sldId="266"/>
        </pc:sldMkLst>
        <pc:spChg chg="mod">
          <ac:chgData name="akhila k" userId="65f0abc76b5721a1" providerId="LiveId" clId="{BF63C163-B8E4-468B-9932-EB0710DB23C5}" dt="2024-11-20T16:57:04.758" v="877" actId="14100"/>
          <ac:spMkLst>
            <pc:docMk/>
            <pc:sldMk cId="1286518440" sldId="266"/>
            <ac:spMk id="2" creationId="{B9652045-D1D5-9FE5-628A-635C8F7C3319}"/>
          </ac:spMkLst>
        </pc:spChg>
        <pc:spChg chg="mod">
          <ac:chgData name="akhila k" userId="65f0abc76b5721a1" providerId="LiveId" clId="{BF63C163-B8E4-468B-9932-EB0710DB23C5}" dt="2024-11-20T16:57:14.529" v="878" actId="14100"/>
          <ac:spMkLst>
            <pc:docMk/>
            <pc:sldMk cId="1286518440" sldId="266"/>
            <ac:spMk id="4" creationId="{AF5359AB-A77C-6974-2C69-799AF08A0614}"/>
          </ac:spMkLst>
        </pc:spChg>
        <pc:picChg chg="add mod">
          <ac:chgData name="akhila k" userId="65f0abc76b5721a1" providerId="LiveId" clId="{BF63C163-B8E4-468B-9932-EB0710DB23C5}" dt="2024-11-20T16:52:30.222" v="855" actId="1076"/>
          <ac:picMkLst>
            <pc:docMk/>
            <pc:sldMk cId="1286518440" sldId="266"/>
            <ac:picMk id="5" creationId="{2B0F5810-52DD-24B2-DE49-A772760F5425}"/>
          </ac:picMkLst>
        </pc:picChg>
      </pc:sldChg>
      <pc:sldChg chg="modSp mod setBg">
        <pc:chgData name="akhila k" userId="65f0abc76b5721a1" providerId="LiveId" clId="{BF63C163-B8E4-468B-9932-EB0710DB23C5}" dt="2024-11-20T17:01:00.059" v="888"/>
        <pc:sldMkLst>
          <pc:docMk/>
          <pc:sldMk cId="3856102519" sldId="267"/>
        </pc:sldMkLst>
        <pc:spChg chg="mod">
          <ac:chgData name="akhila k" userId="65f0abc76b5721a1" providerId="LiveId" clId="{BF63C163-B8E4-468B-9932-EB0710DB23C5}" dt="2024-11-20T16:57:28.025" v="880" actId="14100"/>
          <ac:spMkLst>
            <pc:docMk/>
            <pc:sldMk cId="3856102519" sldId="267"/>
            <ac:spMk id="2" creationId="{82A2D170-4C05-7B24-DBAB-26827FDA9723}"/>
          </ac:spMkLst>
        </pc:spChg>
        <pc:spChg chg="mod">
          <ac:chgData name="akhila k" userId="65f0abc76b5721a1" providerId="LiveId" clId="{BF63C163-B8E4-468B-9932-EB0710DB23C5}" dt="2024-11-20T16:52:50.952" v="857" actId="1076"/>
          <ac:spMkLst>
            <pc:docMk/>
            <pc:sldMk cId="3856102519" sldId="267"/>
            <ac:spMk id="3" creationId="{79012F04-D481-D47F-AE38-544FBE91AFD8}"/>
          </ac:spMkLst>
        </pc:spChg>
      </pc:sldChg>
      <pc:sldChg chg="new del">
        <pc:chgData name="akhila k" userId="65f0abc76b5721a1" providerId="LiveId" clId="{BF63C163-B8E4-468B-9932-EB0710DB23C5}" dt="2024-11-20T16:22:54.389" v="789" actId="2696"/>
        <pc:sldMkLst>
          <pc:docMk/>
          <pc:sldMk cId="3445669168" sldId="268"/>
        </pc:sldMkLst>
      </pc:sldChg>
      <pc:sldMasterChg chg="setBg modSldLayout">
        <pc:chgData name="akhila k" userId="65f0abc76b5721a1" providerId="LiveId" clId="{BF63C163-B8E4-468B-9932-EB0710DB23C5}" dt="2024-11-20T17:04:39.545" v="1021"/>
        <pc:sldMasterMkLst>
          <pc:docMk/>
          <pc:sldMasterMk cId="3643303793" sldId="2147483648"/>
        </pc:sldMasterMkLst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2457182546" sldId="2147483649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2707896987" sldId="2147483650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3869155928" sldId="2147483651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2794080335" sldId="2147483652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228411386" sldId="2147483653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845775687" sldId="2147483654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2523376499" sldId="2147483655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3618131201" sldId="2147483656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1569297246" sldId="2147483657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2851377108" sldId="2147483658"/>
          </pc:sldLayoutMkLst>
        </pc:sldLayoutChg>
        <pc:sldLayoutChg chg="setBg">
          <pc:chgData name="akhila k" userId="65f0abc76b5721a1" providerId="LiveId" clId="{BF63C163-B8E4-468B-9932-EB0710DB23C5}" dt="2024-11-20T17:04:39.545" v="1021"/>
          <pc:sldLayoutMkLst>
            <pc:docMk/>
            <pc:sldMasterMk cId="3643303793" sldId="2147483648"/>
            <pc:sldLayoutMk cId="3120534062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53728-DDE4-4E40-8689-D2D1C5B990E8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CC9871-26E7-4760-B1E7-1BB457B4CCE0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IN" sz="2200" b="1" dirty="0">
              <a:latin typeface="Lucida Bright" panose="02040602050505020304" pitchFamily="18" charset="0"/>
            </a:rPr>
            <a:t>User-Friendly Interface</a:t>
          </a:r>
        </a:p>
        <a:p>
          <a:r>
            <a:rPr lang="en-US" sz="2000" dirty="0">
              <a:latin typeface="+mn-lt"/>
            </a:rPr>
            <a:t>Make the system easy to use with clear menus and options for users to check their balance, transfer money, and view transactions.</a:t>
          </a:r>
          <a:endParaRPr lang="en-IN" sz="2000" dirty="0">
            <a:latin typeface="+mn-lt"/>
          </a:endParaRPr>
        </a:p>
      </dgm:t>
    </dgm:pt>
    <dgm:pt modelId="{8CB57CC4-014B-4740-BAF4-19F2AA4361F0}" type="parTrans" cxnId="{B643ABE9-E138-4311-B82F-002369E9B9D5}">
      <dgm:prSet/>
      <dgm:spPr/>
      <dgm:t>
        <a:bodyPr/>
        <a:lstStyle/>
        <a:p>
          <a:endParaRPr lang="en-IN"/>
        </a:p>
      </dgm:t>
    </dgm:pt>
    <dgm:pt modelId="{B5AFE4F1-30A6-4F6F-A978-8C6F1B700B3E}" type="sibTrans" cxnId="{B643ABE9-E138-4311-B82F-002369E9B9D5}">
      <dgm:prSet/>
      <dgm:spPr/>
      <dgm:t>
        <a:bodyPr/>
        <a:lstStyle/>
        <a:p>
          <a:endParaRPr lang="en-IN"/>
        </a:p>
      </dgm:t>
    </dgm:pt>
    <dgm:pt modelId="{F6E95A11-5078-4DE1-A4BA-F744A88A69FF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IN" sz="2200" b="1" dirty="0">
              <a:latin typeface="Lucida Bright" panose="02040602050505020304" pitchFamily="18" charset="0"/>
            </a:rPr>
            <a:t>Secure Login System</a:t>
          </a:r>
          <a:endParaRPr lang="en-US" sz="2200" b="1" dirty="0">
            <a:latin typeface="Lucida Bright" panose="02040602050505020304" pitchFamily="18" charset="0"/>
          </a:endParaRPr>
        </a:p>
        <a:p>
          <a:r>
            <a:rPr lang="en-US" sz="2000" dirty="0"/>
            <a:t>Add secure login features like a username and password, and send notifications for account activities to ensure safety</a:t>
          </a:r>
          <a:endParaRPr lang="en-IN" sz="2000" dirty="0"/>
        </a:p>
      </dgm:t>
    </dgm:pt>
    <dgm:pt modelId="{51925EFC-D27E-4EA8-9BCC-FFFFFAB51B70}" type="parTrans" cxnId="{B126CA69-93B3-4A11-BED4-F6A45E477DC8}">
      <dgm:prSet/>
      <dgm:spPr/>
      <dgm:t>
        <a:bodyPr/>
        <a:lstStyle/>
        <a:p>
          <a:endParaRPr lang="en-IN"/>
        </a:p>
      </dgm:t>
    </dgm:pt>
    <dgm:pt modelId="{F00DC5C8-2AE3-411E-8F6F-0EF2F22E4703}" type="sibTrans" cxnId="{B126CA69-93B3-4A11-BED4-F6A45E477DC8}">
      <dgm:prSet/>
      <dgm:spPr/>
      <dgm:t>
        <a:bodyPr/>
        <a:lstStyle/>
        <a:p>
          <a:endParaRPr lang="en-IN"/>
        </a:p>
      </dgm:t>
    </dgm:pt>
    <dgm:pt modelId="{F0DC3F27-632C-409B-93DE-92B92A3DEA0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en-US" sz="2000" dirty="0"/>
        </a:p>
        <a:p>
          <a:r>
            <a:rPr lang="en-IN" sz="2200" b="1" dirty="0">
              <a:latin typeface="Lucida Bright" panose="02040602050505020304" pitchFamily="18" charset="0"/>
            </a:rPr>
            <a:t>Transaction History</a:t>
          </a:r>
          <a:endParaRPr lang="en-US" sz="2200" b="1" dirty="0">
            <a:latin typeface="Lucida Bright" panose="02040602050505020304" pitchFamily="18" charset="0"/>
          </a:endParaRPr>
        </a:p>
        <a:p>
          <a:r>
            <a:rPr lang="en-US" sz="2000" dirty="0"/>
            <a:t>Allow users to view their past transactions with details like date, amount, and type of transaction (deposit or withdrawal).
</a:t>
          </a:r>
          <a:endParaRPr lang="en-IN" sz="2000" dirty="0"/>
        </a:p>
      </dgm:t>
    </dgm:pt>
    <dgm:pt modelId="{A7FAF469-B9FE-425A-BF05-A25B2F823339}" type="parTrans" cxnId="{57E4B3F5-BB74-46AC-AF41-5DD3F9C1CF45}">
      <dgm:prSet/>
      <dgm:spPr/>
      <dgm:t>
        <a:bodyPr/>
        <a:lstStyle/>
        <a:p>
          <a:endParaRPr lang="en-IN"/>
        </a:p>
      </dgm:t>
    </dgm:pt>
    <dgm:pt modelId="{01979469-0DD5-427A-9DA3-681D40C912A5}" type="sibTrans" cxnId="{57E4B3F5-BB74-46AC-AF41-5DD3F9C1CF45}">
      <dgm:prSet/>
      <dgm:spPr/>
      <dgm:t>
        <a:bodyPr/>
        <a:lstStyle/>
        <a:p>
          <a:endParaRPr lang="en-IN"/>
        </a:p>
      </dgm:t>
    </dgm:pt>
    <dgm:pt modelId="{937A4D0F-0435-46F8-ABFF-02E1BD8E5812}" type="pres">
      <dgm:prSet presAssocID="{95653728-DDE4-4E40-8689-D2D1C5B990E8}" presName="Name0" presStyleCnt="0">
        <dgm:presLayoutVars>
          <dgm:chMax val="7"/>
          <dgm:chPref val="7"/>
          <dgm:dir/>
        </dgm:presLayoutVars>
      </dgm:prSet>
      <dgm:spPr/>
    </dgm:pt>
    <dgm:pt modelId="{1655169E-9BE8-4C3B-87E8-282141529911}" type="pres">
      <dgm:prSet presAssocID="{95653728-DDE4-4E40-8689-D2D1C5B990E8}" presName="Name1" presStyleCnt="0"/>
      <dgm:spPr/>
    </dgm:pt>
    <dgm:pt modelId="{EF56F64A-2B72-477F-8264-72A8C20747E1}" type="pres">
      <dgm:prSet presAssocID="{95653728-DDE4-4E40-8689-D2D1C5B990E8}" presName="cycle" presStyleCnt="0"/>
      <dgm:spPr/>
    </dgm:pt>
    <dgm:pt modelId="{9738FD9A-5565-441B-9247-2F4160A66454}" type="pres">
      <dgm:prSet presAssocID="{95653728-DDE4-4E40-8689-D2D1C5B990E8}" presName="srcNode" presStyleLbl="node1" presStyleIdx="0" presStyleCnt="3"/>
      <dgm:spPr/>
    </dgm:pt>
    <dgm:pt modelId="{7295AAEA-A946-4089-90A6-29E7AAFC66CF}" type="pres">
      <dgm:prSet presAssocID="{95653728-DDE4-4E40-8689-D2D1C5B990E8}" presName="conn" presStyleLbl="parChTrans1D2" presStyleIdx="0" presStyleCnt="1"/>
      <dgm:spPr/>
    </dgm:pt>
    <dgm:pt modelId="{BE2AD60E-D91B-4E69-8377-34A9196CB159}" type="pres">
      <dgm:prSet presAssocID="{95653728-DDE4-4E40-8689-D2D1C5B990E8}" presName="extraNode" presStyleLbl="node1" presStyleIdx="0" presStyleCnt="3"/>
      <dgm:spPr/>
    </dgm:pt>
    <dgm:pt modelId="{600D7104-B65F-4803-931A-3079D59CEA9C}" type="pres">
      <dgm:prSet presAssocID="{95653728-DDE4-4E40-8689-D2D1C5B990E8}" presName="dstNode" presStyleLbl="node1" presStyleIdx="0" presStyleCnt="3"/>
      <dgm:spPr/>
    </dgm:pt>
    <dgm:pt modelId="{08238B93-CF55-434E-B2C0-AB1B704447AC}" type="pres">
      <dgm:prSet presAssocID="{00CC9871-26E7-4760-B1E7-1BB457B4CCE0}" presName="text_1" presStyleLbl="node1" presStyleIdx="0" presStyleCnt="3" custScaleY="127520">
        <dgm:presLayoutVars>
          <dgm:bulletEnabled val="1"/>
        </dgm:presLayoutVars>
      </dgm:prSet>
      <dgm:spPr/>
    </dgm:pt>
    <dgm:pt modelId="{A621C85A-0FF0-4C6C-B36A-29F70CC5CB20}" type="pres">
      <dgm:prSet presAssocID="{00CC9871-26E7-4760-B1E7-1BB457B4CCE0}" presName="accent_1" presStyleCnt="0"/>
      <dgm:spPr/>
    </dgm:pt>
    <dgm:pt modelId="{67DB77E7-B38F-4E5A-9577-F416D1C0B499}" type="pres">
      <dgm:prSet presAssocID="{00CC9871-26E7-4760-B1E7-1BB457B4CCE0}" presName="accentRepeatNode" presStyleLbl="solidFgAcc1" presStyleIdx="0" presStyleCnt="3"/>
      <dgm:spPr/>
    </dgm:pt>
    <dgm:pt modelId="{82A77AD1-012A-487A-9291-16F093367769}" type="pres">
      <dgm:prSet presAssocID="{F6E95A11-5078-4DE1-A4BA-F744A88A69FF}" presName="text_2" presStyleLbl="node1" presStyleIdx="1" presStyleCnt="3" custScaleY="118044">
        <dgm:presLayoutVars>
          <dgm:bulletEnabled val="1"/>
        </dgm:presLayoutVars>
      </dgm:prSet>
      <dgm:spPr/>
    </dgm:pt>
    <dgm:pt modelId="{0BFB7430-B18E-4423-9D64-D5A6216614E1}" type="pres">
      <dgm:prSet presAssocID="{F6E95A11-5078-4DE1-A4BA-F744A88A69FF}" presName="accent_2" presStyleCnt="0"/>
      <dgm:spPr/>
    </dgm:pt>
    <dgm:pt modelId="{CFB809E3-24F5-482A-96BE-A0138486E8DB}" type="pres">
      <dgm:prSet presAssocID="{F6E95A11-5078-4DE1-A4BA-F744A88A69FF}" presName="accentRepeatNode" presStyleLbl="solidFgAcc1" presStyleIdx="1" presStyleCnt="3"/>
      <dgm:spPr/>
    </dgm:pt>
    <dgm:pt modelId="{12491835-0FEC-46EA-8667-AE14A3E8915C}" type="pres">
      <dgm:prSet presAssocID="{F0DC3F27-632C-409B-93DE-92B92A3DEA06}" presName="text_3" presStyleLbl="node1" presStyleIdx="2" presStyleCnt="3" custScaleY="127721">
        <dgm:presLayoutVars>
          <dgm:bulletEnabled val="1"/>
        </dgm:presLayoutVars>
      </dgm:prSet>
      <dgm:spPr/>
    </dgm:pt>
    <dgm:pt modelId="{49390327-8408-4976-A240-7654156003CE}" type="pres">
      <dgm:prSet presAssocID="{F0DC3F27-632C-409B-93DE-92B92A3DEA06}" presName="accent_3" presStyleCnt="0"/>
      <dgm:spPr/>
    </dgm:pt>
    <dgm:pt modelId="{5BDC238D-47DF-4BE5-9F3D-F6CF0FB32B23}" type="pres">
      <dgm:prSet presAssocID="{F0DC3F27-632C-409B-93DE-92B92A3DEA06}" presName="accentRepeatNode" presStyleLbl="solidFgAcc1" presStyleIdx="2" presStyleCnt="3"/>
      <dgm:spPr/>
    </dgm:pt>
  </dgm:ptLst>
  <dgm:cxnLst>
    <dgm:cxn modelId="{8266D13C-5E26-477B-A57C-6B692847CDD7}" type="presOf" srcId="{B5AFE4F1-30A6-4F6F-A978-8C6F1B700B3E}" destId="{7295AAEA-A946-4089-90A6-29E7AAFC66CF}" srcOrd="0" destOrd="0" presId="urn:microsoft.com/office/officeart/2008/layout/VerticalCurvedList"/>
    <dgm:cxn modelId="{E7610B5C-C194-43F0-A0DD-711D5343E374}" type="presOf" srcId="{00CC9871-26E7-4760-B1E7-1BB457B4CCE0}" destId="{08238B93-CF55-434E-B2C0-AB1B704447AC}" srcOrd="0" destOrd="0" presId="urn:microsoft.com/office/officeart/2008/layout/VerticalCurvedList"/>
    <dgm:cxn modelId="{0977F165-E9EF-4BF6-B0D7-9E0803B786A8}" type="presOf" srcId="{95653728-DDE4-4E40-8689-D2D1C5B990E8}" destId="{937A4D0F-0435-46F8-ABFF-02E1BD8E5812}" srcOrd="0" destOrd="0" presId="urn:microsoft.com/office/officeart/2008/layout/VerticalCurvedList"/>
    <dgm:cxn modelId="{B126CA69-93B3-4A11-BED4-F6A45E477DC8}" srcId="{95653728-DDE4-4E40-8689-D2D1C5B990E8}" destId="{F6E95A11-5078-4DE1-A4BA-F744A88A69FF}" srcOrd="1" destOrd="0" parTransId="{51925EFC-D27E-4EA8-9BCC-FFFFFAB51B70}" sibTransId="{F00DC5C8-2AE3-411E-8F6F-0EF2F22E4703}"/>
    <dgm:cxn modelId="{E3A14CA4-69D7-41A2-8517-99B39925BE8E}" type="presOf" srcId="{F6E95A11-5078-4DE1-A4BA-F744A88A69FF}" destId="{82A77AD1-012A-487A-9291-16F093367769}" srcOrd="0" destOrd="0" presId="urn:microsoft.com/office/officeart/2008/layout/VerticalCurvedList"/>
    <dgm:cxn modelId="{B643ABE9-E138-4311-B82F-002369E9B9D5}" srcId="{95653728-DDE4-4E40-8689-D2D1C5B990E8}" destId="{00CC9871-26E7-4760-B1E7-1BB457B4CCE0}" srcOrd="0" destOrd="0" parTransId="{8CB57CC4-014B-4740-BAF4-19F2AA4361F0}" sibTransId="{B5AFE4F1-30A6-4F6F-A978-8C6F1B700B3E}"/>
    <dgm:cxn modelId="{478D1CEE-0F69-446D-86E8-A72D7488057D}" type="presOf" srcId="{F0DC3F27-632C-409B-93DE-92B92A3DEA06}" destId="{12491835-0FEC-46EA-8667-AE14A3E8915C}" srcOrd="0" destOrd="0" presId="urn:microsoft.com/office/officeart/2008/layout/VerticalCurvedList"/>
    <dgm:cxn modelId="{57E4B3F5-BB74-46AC-AF41-5DD3F9C1CF45}" srcId="{95653728-DDE4-4E40-8689-D2D1C5B990E8}" destId="{F0DC3F27-632C-409B-93DE-92B92A3DEA06}" srcOrd="2" destOrd="0" parTransId="{A7FAF469-B9FE-425A-BF05-A25B2F823339}" sibTransId="{01979469-0DD5-427A-9DA3-681D40C912A5}"/>
    <dgm:cxn modelId="{46CB9D79-8720-4CFD-BBCA-9F158EB27922}" type="presParOf" srcId="{937A4D0F-0435-46F8-ABFF-02E1BD8E5812}" destId="{1655169E-9BE8-4C3B-87E8-282141529911}" srcOrd="0" destOrd="0" presId="urn:microsoft.com/office/officeart/2008/layout/VerticalCurvedList"/>
    <dgm:cxn modelId="{13CD3CFC-2C31-4B8D-8CEA-5302C5DADDB6}" type="presParOf" srcId="{1655169E-9BE8-4C3B-87E8-282141529911}" destId="{EF56F64A-2B72-477F-8264-72A8C20747E1}" srcOrd="0" destOrd="0" presId="urn:microsoft.com/office/officeart/2008/layout/VerticalCurvedList"/>
    <dgm:cxn modelId="{11C1E5D2-11ED-4F7C-8B13-A6D66EFCEE18}" type="presParOf" srcId="{EF56F64A-2B72-477F-8264-72A8C20747E1}" destId="{9738FD9A-5565-441B-9247-2F4160A66454}" srcOrd="0" destOrd="0" presId="urn:microsoft.com/office/officeart/2008/layout/VerticalCurvedList"/>
    <dgm:cxn modelId="{98151932-87CE-49B1-9A25-1808C7444D1C}" type="presParOf" srcId="{EF56F64A-2B72-477F-8264-72A8C20747E1}" destId="{7295AAEA-A946-4089-90A6-29E7AAFC66CF}" srcOrd="1" destOrd="0" presId="urn:microsoft.com/office/officeart/2008/layout/VerticalCurvedList"/>
    <dgm:cxn modelId="{B63282A2-891D-4A69-9A67-425D7C83F652}" type="presParOf" srcId="{EF56F64A-2B72-477F-8264-72A8C20747E1}" destId="{BE2AD60E-D91B-4E69-8377-34A9196CB159}" srcOrd="2" destOrd="0" presId="urn:microsoft.com/office/officeart/2008/layout/VerticalCurvedList"/>
    <dgm:cxn modelId="{CBC22740-382F-400B-9B75-BA994FB0A15E}" type="presParOf" srcId="{EF56F64A-2B72-477F-8264-72A8C20747E1}" destId="{600D7104-B65F-4803-931A-3079D59CEA9C}" srcOrd="3" destOrd="0" presId="urn:microsoft.com/office/officeart/2008/layout/VerticalCurvedList"/>
    <dgm:cxn modelId="{EFD72989-F520-4A79-BAEF-EFF889264804}" type="presParOf" srcId="{1655169E-9BE8-4C3B-87E8-282141529911}" destId="{08238B93-CF55-434E-B2C0-AB1B704447AC}" srcOrd="1" destOrd="0" presId="urn:microsoft.com/office/officeart/2008/layout/VerticalCurvedList"/>
    <dgm:cxn modelId="{2C07902D-38BF-4211-B0EC-DCB86EF6CD9D}" type="presParOf" srcId="{1655169E-9BE8-4C3B-87E8-282141529911}" destId="{A621C85A-0FF0-4C6C-B36A-29F70CC5CB20}" srcOrd="2" destOrd="0" presId="urn:microsoft.com/office/officeart/2008/layout/VerticalCurvedList"/>
    <dgm:cxn modelId="{D463334E-D829-4FCE-A8A3-330F56901A49}" type="presParOf" srcId="{A621C85A-0FF0-4C6C-B36A-29F70CC5CB20}" destId="{67DB77E7-B38F-4E5A-9577-F416D1C0B499}" srcOrd="0" destOrd="0" presId="urn:microsoft.com/office/officeart/2008/layout/VerticalCurvedList"/>
    <dgm:cxn modelId="{3DBB1351-551B-4C16-A702-162C9FAED400}" type="presParOf" srcId="{1655169E-9BE8-4C3B-87E8-282141529911}" destId="{82A77AD1-012A-487A-9291-16F093367769}" srcOrd="3" destOrd="0" presId="urn:microsoft.com/office/officeart/2008/layout/VerticalCurvedList"/>
    <dgm:cxn modelId="{94B09129-A8D3-4DA1-8616-172910304096}" type="presParOf" srcId="{1655169E-9BE8-4C3B-87E8-282141529911}" destId="{0BFB7430-B18E-4423-9D64-D5A6216614E1}" srcOrd="4" destOrd="0" presId="urn:microsoft.com/office/officeart/2008/layout/VerticalCurvedList"/>
    <dgm:cxn modelId="{C7B5B74C-E575-41AB-BE1D-880621CD3384}" type="presParOf" srcId="{0BFB7430-B18E-4423-9D64-D5A6216614E1}" destId="{CFB809E3-24F5-482A-96BE-A0138486E8DB}" srcOrd="0" destOrd="0" presId="urn:microsoft.com/office/officeart/2008/layout/VerticalCurvedList"/>
    <dgm:cxn modelId="{BF6469FC-45A4-4DBB-8FE6-09BEA145334A}" type="presParOf" srcId="{1655169E-9BE8-4C3B-87E8-282141529911}" destId="{12491835-0FEC-46EA-8667-AE14A3E8915C}" srcOrd="5" destOrd="0" presId="urn:microsoft.com/office/officeart/2008/layout/VerticalCurvedList"/>
    <dgm:cxn modelId="{2B4F826D-17A1-4205-9AE8-B3F0B2607A33}" type="presParOf" srcId="{1655169E-9BE8-4C3B-87E8-282141529911}" destId="{49390327-8408-4976-A240-7654156003CE}" srcOrd="6" destOrd="0" presId="urn:microsoft.com/office/officeart/2008/layout/VerticalCurvedList"/>
    <dgm:cxn modelId="{471BB253-A488-4E52-A343-A47130FAA6BD}" type="presParOf" srcId="{49390327-8408-4976-A240-7654156003CE}" destId="{5BDC238D-47DF-4BE5-9F3D-F6CF0FB32B2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5AAEA-A946-4089-90A6-29E7AAFC66CF}">
      <dsp:nvSpPr>
        <dsp:cNvPr id="0" name=""/>
        <dsp:cNvSpPr/>
      </dsp:nvSpPr>
      <dsp:spPr>
        <a:xfrm>
          <a:off x="-6300768" y="-964152"/>
          <a:ext cx="7502446" cy="7502446"/>
        </a:xfrm>
        <a:prstGeom prst="blockArc">
          <a:avLst>
            <a:gd name="adj1" fmla="val 18900000"/>
            <a:gd name="adj2" fmla="val 2700000"/>
            <a:gd name="adj3" fmla="val 28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38B93-CF55-434E-B2C0-AB1B704447AC}">
      <dsp:nvSpPr>
        <dsp:cNvPr id="0" name=""/>
        <dsp:cNvSpPr/>
      </dsp:nvSpPr>
      <dsp:spPr>
        <a:xfrm>
          <a:off x="773690" y="404013"/>
          <a:ext cx="6464477" cy="142162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489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Lucida Bright" panose="02040602050505020304" pitchFamily="18" charset="0"/>
            </a:rPr>
            <a:t>User-Friendly Interface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Make the system easy to use with clear menus and options for users to check their balance, transfer money, and view transactions.</a:t>
          </a:r>
          <a:endParaRPr lang="en-IN" sz="2000" kern="1200" dirty="0">
            <a:latin typeface="+mn-lt"/>
          </a:endParaRPr>
        </a:p>
      </dsp:txBody>
      <dsp:txXfrm>
        <a:off x="773690" y="404013"/>
        <a:ext cx="6464477" cy="1421629"/>
      </dsp:txXfrm>
    </dsp:sp>
    <dsp:sp modelId="{67DB77E7-B38F-4E5A-9577-F416D1C0B499}">
      <dsp:nvSpPr>
        <dsp:cNvPr id="0" name=""/>
        <dsp:cNvSpPr/>
      </dsp:nvSpPr>
      <dsp:spPr>
        <a:xfrm>
          <a:off x="76923" y="418060"/>
          <a:ext cx="1393535" cy="13935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2A77AD1-012A-487A-9291-16F093367769}">
      <dsp:nvSpPr>
        <dsp:cNvPr id="0" name=""/>
        <dsp:cNvSpPr/>
      </dsp:nvSpPr>
      <dsp:spPr>
        <a:xfrm>
          <a:off x="1178931" y="2129076"/>
          <a:ext cx="6059237" cy="131598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489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Lucida Bright" panose="02040602050505020304" pitchFamily="18" charset="0"/>
            </a:rPr>
            <a:t>Secure Login System</a:t>
          </a:r>
          <a:endParaRPr lang="en-US" sz="2200" b="1" kern="1200" dirty="0">
            <a:latin typeface="Lucida Bright" panose="02040602050505020304" pitchFamily="18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secure login features like a username and password, and send notifications for account activities to ensure safety</a:t>
          </a:r>
          <a:endParaRPr lang="en-IN" sz="2000" kern="1200" dirty="0"/>
        </a:p>
      </dsp:txBody>
      <dsp:txXfrm>
        <a:off x="1178931" y="2129076"/>
        <a:ext cx="6059237" cy="1315988"/>
      </dsp:txXfrm>
    </dsp:sp>
    <dsp:sp modelId="{CFB809E3-24F5-482A-96BE-A0138486E8DB}">
      <dsp:nvSpPr>
        <dsp:cNvPr id="0" name=""/>
        <dsp:cNvSpPr/>
      </dsp:nvSpPr>
      <dsp:spPr>
        <a:xfrm>
          <a:off x="482163" y="2090303"/>
          <a:ext cx="1393535" cy="13935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2491835-0FEC-46EA-8667-AE14A3E8915C}">
      <dsp:nvSpPr>
        <dsp:cNvPr id="0" name=""/>
        <dsp:cNvSpPr/>
      </dsp:nvSpPr>
      <dsp:spPr>
        <a:xfrm>
          <a:off x="773690" y="3747378"/>
          <a:ext cx="6464477" cy="142386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489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Lucida Bright" panose="02040602050505020304" pitchFamily="18" charset="0"/>
            </a:rPr>
            <a:t>Transaction History</a:t>
          </a:r>
          <a:endParaRPr lang="en-US" sz="2200" b="1" kern="1200" dirty="0">
            <a:latin typeface="Lucida Bright" panose="020406020505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Allow users to view their past transactions with details like date, amount, and type of transaction (deposit or withdrawal).
</a:t>
          </a:r>
          <a:endParaRPr lang="en-IN" sz="2000" kern="1200" dirty="0"/>
        </a:p>
      </dsp:txBody>
      <dsp:txXfrm>
        <a:off x="773690" y="3747378"/>
        <a:ext cx="6464477" cy="1423869"/>
      </dsp:txXfrm>
    </dsp:sp>
    <dsp:sp modelId="{5BDC238D-47DF-4BE5-9F3D-F6CF0FB32B23}">
      <dsp:nvSpPr>
        <dsp:cNvPr id="0" name=""/>
        <dsp:cNvSpPr/>
      </dsp:nvSpPr>
      <dsp:spPr>
        <a:xfrm>
          <a:off x="76923" y="3762545"/>
          <a:ext cx="1393535" cy="13935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E1C-9ACF-EA3A-0DF2-42075EE19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A3E6A-215F-F897-3C74-A9A47354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88CB-DDBA-3470-1CCD-DCF38F20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E44B-403A-E64D-2A0A-189A80D5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A21FD-5A18-750C-8831-1FC891C7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ADAF-EF7F-1E45-A876-25878AFE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2C40E-B72F-1ECE-5145-B18779F37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5C609-FE0B-B074-9F27-AB357D00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1E81-3106-C9F0-8C52-785B1AA5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1C4A-81A4-B1EE-EF9F-CDFBEB57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106B1-63C0-5A09-31AA-CBF2E5519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DB0AD-3755-9B2D-6CBB-26B079885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FE04-E7B9-A33B-E735-DBAF5652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321F-E047-5756-911F-96AACB30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5A57-5CC6-96B1-B543-0C3A86FB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3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291E-101E-8059-4461-D10C2D72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1D3D-C986-45A0-A401-5138D333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F7AF-4E10-4F2A-8660-12F5CB98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9334-D179-73FC-75CD-DF459835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E273-178D-EB75-37A1-F1347471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9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7DBF-BA89-737B-C6E4-EBFC00E4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BFFE-E924-7C78-7A20-629DF516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DAE7-FBAD-A07A-95A2-51045C29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806B-9E7E-18B1-DE11-25D220F4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2D0F-2E92-8D3E-DE77-79CBFABF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D3E3-BB92-9BD5-8B9A-1A308AC9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5C4B-5324-A954-B2E5-4EBE2C71B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F06D-9D9B-B871-4DCD-05CF71528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1EF2-2B78-C1CD-A74C-4F20EE37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1C739-84E7-4117-F81B-4104E2E2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4BC28-B89F-D9F0-690D-534A6EBF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8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C69-8F75-5415-1CAE-8363DE84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D9907-8819-7408-C291-42D8A8716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88046-AC68-89FC-F8C8-7CCB06EB0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A41A7-795F-3A84-42A1-BCD3D701A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91761-E176-68B5-095A-7A2055709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C0488-4A92-1F97-3754-EC99EE32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A6682-8FE0-7F85-0214-1982444E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0A1DE-FA84-830A-5471-11318F04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3AD1-A261-517B-2A30-5E4ABC43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C054E-FAFD-FD22-0F02-C7A9C784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9105E-3B47-F29B-7EFB-C819D485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1E8B0-7DE8-2411-5C38-D54A093C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7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20DCE-E4FB-B3DB-2F51-90C7C180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DF267-34E3-FB49-3BCA-0A40F396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E1339-AC83-B948-187C-5FEB71C1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7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FE9D-111A-929F-26FD-E08A98F0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32EE-2BF8-87BB-C52D-271E4AA0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C6DB-F16C-EC89-0581-11CF05971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26AE-4B59-4591-464A-B729BF82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2905-2538-5DCC-5809-EA016CF6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4DD0B-3ED2-CFC5-755A-A96B1EB9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3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3C67-7CC1-5205-0B24-3F301670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64604-D696-CE62-0C42-85A52A3E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D659-65F6-60BE-6BA6-5C076B916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7FF6-EC6A-A6F9-0C14-E67B9BB6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6AE10-EBEE-3F82-8CF6-20CFF804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4F6D-A530-98C4-E3DB-13F1E0D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682">
              <a:srgbClr val="E7F2E0">
                <a:alpha val="24000"/>
                <a:lumMod val="47000"/>
                <a:lumOff val="53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9B252-98BB-868B-9244-BC701EA3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AE4F5-077C-E3A4-7B7E-25DA4793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7881-CAA3-026F-5432-9844B9D73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B0FC-6EC6-43BB-906F-215B52F7AE6D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75B-898F-1359-E783-60DDA62B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1084-7079-E99D-E9FE-93FAE90B8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C0AD-7038-492B-A0F5-D804E3DF7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0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2EFB-749C-9837-66E1-48EB95569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" y="1769806"/>
            <a:ext cx="5653549" cy="2762865"/>
          </a:xfrm>
        </p:spPr>
        <p:txBody>
          <a:bodyPr>
            <a:noAutofit/>
          </a:bodyPr>
          <a:lstStyle/>
          <a:p>
            <a:r>
              <a:rPr lang="en-US" sz="54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  <a:t>BASIC BANK</a:t>
            </a:r>
            <a:r>
              <a:rPr lang="en-US" sz="5400" b="1" i="0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  <a:t>​</a:t>
            </a:r>
            <a:br>
              <a:rPr lang="en-US" sz="5400" b="1" i="0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</a:br>
            <a:r>
              <a:rPr lang="en-US" sz="54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  <a:t> MANAGEMENT</a:t>
            </a:r>
            <a:r>
              <a:rPr lang="en-US" sz="5400" b="1" i="0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  <a:t>​</a:t>
            </a:r>
            <a:br>
              <a:rPr lang="en-US" sz="5400" b="1" i="0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</a:br>
            <a:r>
              <a:rPr lang="en-US" sz="54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  <a:t>SYSTEM</a:t>
            </a:r>
            <a:endParaRPr lang="en-IN" sz="5400" b="1" dirty="0">
              <a:solidFill>
                <a:schemeClr val="accent1">
                  <a:lumMod val="50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1026" name="Picture 2" descr="What Code Do Banking Systems Run On? | by Visualwebz | Medium">
            <a:extLst>
              <a:ext uri="{FF2B5EF4-FFF2-40B4-BE49-F238E27FC236}">
                <a16:creationId xmlns:a16="http://schemas.microsoft.com/office/drawing/2014/main" id="{F277ABFF-9EC8-E132-5DDE-755A7EC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58" y="0"/>
            <a:ext cx="63221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16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2D170-4C05-7B24-DBAB-26827FDA9723}"/>
              </a:ext>
            </a:extLst>
          </p:cNvPr>
          <p:cNvSpPr txBox="1"/>
          <p:nvPr/>
        </p:nvSpPr>
        <p:spPr>
          <a:xfrm>
            <a:off x="1096191" y="741159"/>
            <a:ext cx="40224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Lucida Bright"/>
                <a:ea typeface="Calibri"/>
                <a:cs typeface="Calibri"/>
              </a:rPr>
              <a:t>REFERENCES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Lucida Br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12F04-D481-D47F-AE38-544FBE91AFD8}"/>
              </a:ext>
            </a:extLst>
          </p:cNvPr>
          <p:cNvSpPr txBox="1"/>
          <p:nvPr/>
        </p:nvSpPr>
        <p:spPr>
          <a:xfrm>
            <a:off x="1096190" y="2129005"/>
            <a:ext cx="635409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C++ Programming Language, Bjarne Stroustrup, Addison-Wesley.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Computer Networking: A Top-Down Approach, James Kurose and Keith Ross.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Online resources and documentation related to C++ and banking systems.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BA702A0-FC8B-0813-C6EC-503EE388E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59843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BA702A0-FC8B-0813-C6EC-503EE388E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0DC4F7-2746-4E94-DDA2-038DCB21A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07744"/>
              </p:ext>
            </p:extLst>
          </p:nvPr>
        </p:nvGraphicFramePr>
        <p:xfrm>
          <a:off x="2031206" y="2017524"/>
          <a:ext cx="8128000" cy="3216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8840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3510869"/>
                    </a:ext>
                  </a:extLst>
                </a:gridCol>
              </a:tblGrid>
              <a:tr h="628946">
                <a:tc>
                  <a:txBody>
                    <a:bodyPr/>
                    <a:lstStyle/>
                    <a:p>
                      <a:r>
                        <a:rPr lang="en-IN" sz="2000" dirty="0"/>
                        <a:t>      </a:t>
                      </a:r>
                    </a:p>
                    <a:p>
                      <a:r>
                        <a:rPr lang="en-IN" sz="2000" dirty="0"/>
                        <a:t>                       NAMES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          REGISTRATION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09512"/>
                  </a:ext>
                </a:extLst>
              </a:tr>
              <a:tr h="628946">
                <a:tc>
                  <a:txBody>
                    <a:bodyPr/>
                    <a:lstStyle/>
                    <a:p>
                      <a:r>
                        <a:rPr lang="en-IN"/>
                        <a:t>            </a:t>
                      </a:r>
                      <a:r>
                        <a:rPr lang="en-IN" b="1"/>
                        <a:t>D.S.S  MADHAVI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</a:t>
                      </a:r>
                      <a:r>
                        <a:rPr lang="en-IN" b="1"/>
                        <a:t> AP23110011420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3643"/>
                  </a:ext>
                </a:extLst>
              </a:tr>
              <a:tr h="628946">
                <a:tc>
                  <a:txBody>
                    <a:bodyPr/>
                    <a:lstStyle/>
                    <a:p>
                      <a:r>
                        <a:rPr lang="en-IN"/>
                        <a:t>            </a:t>
                      </a:r>
                      <a:r>
                        <a:rPr lang="en-IN" b="1"/>
                        <a:t>K. AKHILA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</a:t>
                      </a:r>
                      <a:r>
                        <a:rPr lang="en-IN" b="1"/>
                        <a:t>AP23110011422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6937489"/>
                  </a:ext>
                </a:extLst>
              </a:tr>
              <a:tr h="628946">
                <a:tc>
                  <a:txBody>
                    <a:bodyPr/>
                    <a:lstStyle/>
                    <a:p>
                      <a:r>
                        <a:rPr lang="en-IN"/>
                        <a:t>             </a:t>
                      </a:r>
                      <a:r>
                        <a:rPr lang="en-IN" b="1"/>
                        <a:t>K. PUJITHA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  </a:t>
                      </a:r>
                      <a:r>
                        <a:rPr lang="en-IN" b="1"/>
                        <a:t>AP23110011433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97763"/>
                  </a:ext>
                </a:extLst>
              </a:tr>
              <a:tr h="628946">
                <a:tc>
                  <a:txBody>
                    <a:bodyPr/>
                    <a:lstStyle/>
                    <a:p>
                      <a:r>
                        <a:rPr lang="en-IN" b="1"/>
                        <a:t>            B. SAI PRIAYANKA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</a:t>
                      </a:r>
                      <a:r>
                        <a:rPr lang="en-IN" b="1" dirty="0"/>
                        <a:t>AP23110011450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982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34400-C89E-7CF8-2FAF-10290331DFE0}"/>
              </a:ext>
            </a:extLst>
          </p:cNvPr>
          <p:cNvSpPr txBox="1"/>
          <p:nvPr/>
        </p:nvSpPr>
        <p:spPr>
          <a:xfrm>
            <a:off x="731220" y="787223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Lucida Bright" panose="02040602050505020304" pitchFamily="18" charset="0"/>
              </a:rPr>
              <a:t>Group Members:</a:t>
            </a:r>
          </a:p>
        </p:txBody>
      </p:sp>
    </p:spTree>
    <p:extLst>
      <p:ext uri="{BB962C8B-B14F-4D97-AF65-F5344CB8AC3E}">
        <p14:creationId xmlns:p14="http://schemas.microsoft.com/office/powerpoint/2010/main" val="79520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F2B29-6DF8-D61E-7EFE-3F73247927A1}"/>
              </a:ext>
            </a:extLst>
          </p:cNvPr>
          <p:cNvSpPr txBox="1"/>
          <p:nvPr/>
        </p:nvSpPr>
        <p:spPr>
          <a:xfrm>
            <a:off x="383458" y="683096"/>
            <a:ext cx="53322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Lucida Bright"/>
                <a:cs typeface="Calibri"/>
              </a:rPr>
              <a:t>INTRODUCTION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Lucida Br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B3E5C-4F79-2B7D-F2C6-46CB75E17063}"/>
              </a:ext>
            </a:extLst>
          </p:cNvPr>
          <p:cNvSpPr txBox="1"/>
          <p:nvPr/>
        </p:nvSpPr>
        <p:spPr>
          <a:xfrm>
            <a:off x="383458" y="2268547"/>
            <a:ext cx="525091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>
                <a:ea typeface="+mn-lt"/>
                <a:cs typeface="+mn-lt"/>
              </a:rPr>
              <a:t>A bank management system is a software application designed to manage banking operations efficiently.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>
                <a:ea typeface="+mn-lt"/>
                <a:cs typeface="+mn-lt"/>
              </a:rPr>
              <a:t>It helps in handling various banking activities like account management, transactions, and customer data.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>
                <a:ea typeface="+mn-lt"/>
                <a:cs typeface="+mn-lt"/>
              </a:rPr>
              <a:t>This project aims to create a reliable and user-friendly banking application using C++.</a:t>
            </a:r>
            <a:endParaRPr lang="en-US" sz="200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C75F0-169F-C853-C1A0-DDCD67496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76" y="0"/>
            <a:ext cx="6557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1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F62A27-184F-C3F6-4E41-799D278DEB47}"/>
              </a:ext>
            </a:extLst>
          </p:cNvPr>
          <p:cNvSpPr txBox="1"/>
          <p:nvPr/>
        </p:nvSpPr>
        <p:spPr>
          <a:xfrm>
            <a:off x="567450" y="360176"/>
            <a:ext cx="37800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Lucida Bright"/>
                <a:cs typeface="Calibri"/>
              </a:rPr>
              <a:t>OBJECTIVES</a:t>
            </a:r>
          </a:p>
        </p:txBody>
      </p:sp>
      <p:pic>
        <p:nvPicPr>
          <p:cNvPr id="3" name="Image 0">
            <a:extLst>
              <a:ext uri="{FF2B5EF4-FFF2-40B4-BE49-F238E27FC236}">
                <a16:creationId xmlns:a16="http://schemas.microsoft.com/office/drawing/2014/main" id="{7FBB05F9-4BB8-E9BF-CE30-24E8EFBA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412"/>
            <a:ext cx="5604387" cy="4595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165971-CAFE-8B1F-21CE-618DE1978F1A}"/>
              </a:ext>
            </a:extLst>
          </p:cNvPr>
          <p:cNvSpPr txBox="1"/>
          <p:nvPr/>
        </p:nvSpPr>
        <p:spPr>
          <a:xfrm>
            <a:off x="6243802" y="4454015"/>
            <a:ext cx="5385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z="2400" b="1">
                <a:latin typeface="Lucida Bright" panose="02040602050505020304" pitchFamily="18" charset="0"/>
              </a:rPr>
              <a:t>Ensuring Security and Data Integrity:</a:t>
            </a:r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A5E09-38C4-F899-BAD7-3A1B2A6565E9}"/>
              </a:ext>
            </a:extLst>
          </p:cNvPr>
          <p:cNvSpPr txBox="1"/>
          <p:nvPr/>
        </p:nvSpPr>
        <p:spPr>
          <a:xfrm>
            <a:off x="6315388" y="675110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latin typeface="Lucida Bright" panose="02040602050505020304" pitchFamily="18" charset="0"/>
              </a:rPr>
              <a:t>Minimizing Human Errors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70DFE-C391-74C7-67EE-CA1CE134D271}"/>
              </a:ext>
            </a:extLst>
          </p:cNvPr>
          <p:cNvSpPr txBox="1"/>
          <p:nvPr/>
        </p:nvSpPr>
        <p:spPr>
          <a:xfrm>
            <a:off x="6315388" y="1329338"/>
            <a:ext cx="5461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/>
              <a:t>To reduce manual intervention, thereby minimizing errors in calculations, record-keeping, and transaction processing</a:t>
            </a:r>
            <a:endParaRPr lang="en-IN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622-482C-A716-9A7B-AB2A5039A4F9}"/>
              </a:ext>
            </a:extLst>
          </p:cNvPr>
          <p:cNvSpPr txBox="1"/>
          <p:nvPr/>
        </p:nvSpPr>
        <p:spPr>
          <a:xfrm>
            <a:off x="6257637" y="2591561"/>
            <a:ext cx="548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Lucida Bright" panose="02040602050505020304" pitchFamily="18" charset="0"/>
              </a:rPr>
              <a:t> Streamlining Banking Operations:</a:t>
            </a:r>
            <a:endParaRPr lang="en-IN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876A2-EFE7-78DE-97D5-E0AA08D6F4DE}"/>
              </a:ext>
            </a:extLst>
          </p:cNvPr>
          <p:cNvSpPr txBox="1"/>
          <p:nvPr/>
        </p:nvSpPr>
        <p:spPr>
          <a:xfrm>
            <a:off x="6257637" y="5399092"/>
            <a:ext cx="578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/>
              <a:t>Protect sensitive customer information with robust security measures and ensure accurate, error-free data handling.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6180C-CD37-B166-3345-5DA51C7553AE}"/>
              </a:ext>
            </a:extLst>
          </p:cNvPr>
          <p:cNvSpPr txBox="1"/>
          <p:nvPr/>
        </p:nvSpPr>
        <p:spPr>
          <a:xfrm>
            <a:off x="6315388" y="3191792"/>
            <a:ext cx="566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/>
              <a:t>Automate routine tasks like account management, transactions, and reporting to improve efficiency and reduce manual workload.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82158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CBCC6-F18E-F6F9-F5CB-F4FC25D9D7D6}"/>
              </a:ext>
            </a:extLst>
          </p:cNvPr>
          <p:cNvSpPr txBox="1"/>
          <p:nvPr/>
        </p:nvSpPr>
        <p:spPr>
          <a:xfrm>
            <a:off x="356419" y="603946"/>
            <a:ext cx="39451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Lucida Bright"/>
                <a:ea typeface="Calibri"/>
                <a:cs typeface="Calibri"/>
              </a:rPr>
              <a:t>KEY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2BC5F-0955-FA60-724D-E4812A8B2BF9}"/>
              </a:ext>
            </a:extLst>
          </p:cNvPr>
          <p:cNvSpPr txBox="1"/>
          <p:nvPr/>
        </p:nvSpPr>
        <p:spPr>
          <a:xfrm>
            <a:off x="359123" y="1403554"/>
            <a:ext cx="682686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AutoNum type="arabicPeriod"/>
            </a:pPr>
            <a:r>
              <a:rPr lang="en-US" b="1" dirty="0">
                <a:ea typeface="+mn-lt"/>
                <a:cs typeface="+mn-lt"/>
              </a:rPr>
              <a:t>Account Management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       Creation and Deletion</a:t>
            </a:r>
            <a:r>
              <a:rPr lang="en-US" dirty="0">
                <a:ea typeface="+mn-lt"/>
                <a:cs typeface="+mn-lt"/>
              </a:rPr>
              <a:t>: Create and delete accounts.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       Modification</a:t>
            </a:r>
            <a:r>
              <a:rPr lang="en-US" dirty="0">
                <a:ea typeface="+mn-lt"/>
                <a:cs typeface="+mn-lt"/>
              </a:rPr>
              <a:t>: Update account details.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2.   Transaction Handling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       Deposit and Withdrawal</a:t>
            </a:r>
            <a:r>
              <a:rPr lang="en-US" dirty="0">
                <a:ea typeface="+mn-lt"/>
                <a:cs typeface="+mn-lt"/>
              </a:rPr>
              <a:t>: Manage deposits and withdrawals.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       Balance Inquiry</a:t>
            </a:r>
            <a:r>
              <a:rPr lang="en-US" dirty="0">
                <a:ea typeface="+mn-lt"/>
                <a:cs typeface="+mn-lt"/>
              </a:rPr>
              <a:t>: Check account balances.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3.   Transaction History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       Logging Transactions</a:t>
            </a:r>
            <a:r>
              <a:rPr lang="en-US" dirty="0">
                <a:ea typeface="+mn-lt"/>
                <a:cs typeface="+mn-lt"/>
              </a:rPr>
              <a:t>: Record all transactions.</a:t>
            </a:r>
          </a:p>
          <a:p>
            <a:pPr algn="just"/>
            <a:r>
              <a:rPr lang="en-US" b="1" dirty="0">
                <a:ea typeface="+mn-lt"/>
                <a:cs typeface="+mn-lt"/>
              </a:rPr>
              <a:t>       Viewing History</a:t>
            </a:r>
            <a:r>
              <a:rPr lang="en-US" dirty="0">
                <a:ea typeface="+mn-lt"/>
                <a:cs typeface="+mn-lt"/>
              </a:rPr>
              <a:t>: View transaction history.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4.    Customer Management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        Information Storage</a:t>
            </a:r>
            <a:r>
              <a:rPr lang="en-US" dirty="0">
                <a:ea typeface="+mn-lt"/>
                <a:cs typeface="+mn-lt"/>
              </a:rPr>
              <a:t>: Store and update customer details.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5.    File Handling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        Persistent Storage</a:t>
            </a:r>
            <a:r>
              <a:rPr lang="en-US" dirty="0">
                <a:ea typeface="+mn-lt"/>
                <a:cs typeface="+mn-lt"/>
              </a:rPr>
              <a:t>: Save and retrieve account data and transaction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        history.         </a:t>
            </a:r>
            <a:endParaRPr lang="en-US" dirty="0">
              <a:ea typeface="Calibri"/>
              <a:cs typeface="Calibri"/>
            </a:endParaRPr>
          </a:p>
          <a:p>
            <a:pPr algn="just"/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C8D13-0DC8-9C64-21D4-4573911E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990" y="993913"/>
            <a:ext cx="5006010" cy="52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5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1A7BF-98A7-219D-AA96-9A4C5236616E}"/>
              </a:ext>
            </a:extLst>
          </p:cNvPr>
          <p:cNvSpPr txBox="1"/>
          <p:nvPr/>
        </p:nvSpPr>
        <p:spPr>
          <a:xfrm>
            <a:off x="552660" y="949569"/>
            <a:ext cx="77526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Lucida Bright" panose="02040602050505020304" pitchFamily="18" charset="0"/>
              </a:rPr>
              <a:t>TECHNICAL  FRAMEWORK</a:t>
            </a:r>
          </a:p>
        </p:txBody>
      </p:sp>
      <p:pic>
        <p:nvPicPr>
          <p:cNvPr id="1026" name="Picture 2" descr="A building with columns and a computer&#10;&#10;Description automatically generated">
            <a:extLst>
              <a:ext uri="{FF2B5EF4-FFF2-40B4-BE49-F238E27FC236}">
                <a16:creationId xmlns:a16="http://schemas.microsoft.com/office/drawing/2014/main" id="{285FAD4A-CED5-5602-43A2-970D3150A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5" y="1085222"/>
            <a:ext cx="5084466" cy="482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425D4-96CD-45D5-1507-991CC7B94AAD}"/>
              </a:ext>
            </a:extLst>
          </p:cNvPr>
          <p:cNvSpPr txBox="1"/>
          <p:nvPr/>
        </p:nvSpPr>
        <p:spPr>
          <a:xfrm>
            <a:off x="552660" y="2250830"/>
            <a:ext cx="6089301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lnSpc>
                <a:spcPts val="1875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Object-Oriented Programming (OOP).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lnSpc>
                <a:spcPts val="1875"/>
              </a:lnSpc>
              <a:buFont typeface="Wingdings" panose="05000000000000000000" pitchFamily="2" charset="2"/>
              <a:buChar char="Ø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lnSpc>
                <a:spcPts val="1875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Dynamic Memory Management.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lnSpc>
                <a:spcPts val="1875"/>
              </a:lnSpc>
              <a:buFont typeface="Wingdings" panose="05000000000000000000" pitchFamily="2" charset="2"/>
              <a:buChar char="Ø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lnSpc>
                <a:spcPts val="1875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Encapsulation with Private/Public Access Modifiers.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 algn="l" rtl="0" fontAlgn="base">
              <a:lnSpc>
                <a:spcPts val="1875"/>
              </a:lnSpc>
              <a:buFont typeface="Wingdings" panose="05000000000000000000" pitchFamily="2" charset="2"/>
              <a:buChar char="Ø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lnSpc>
                <a:spcPts val="1875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Constructor, Destructor, Copy Constructor, and Assignment Operator.</a:t>
            </a:r>
          </a:p>
          <a:p>
            <a:pPr marL="285750" indent="-285750" algn="l" rtl="0" fontAlgn="base">
              <a:lnSpc>
                <a:spcPts val="1875"/>
              </a:lnSpc>
              <a:buFont typeface="Wingdings" panose="05000000000000000000" pitchFamily="2" charset="2"/>
              <a:buChar char="Ø"/>
            </a:pPr>
            <a:endParaRPr lang="en-US" sz="2000" b="0" i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lnSpc>
                <a:spcPts val="1875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Modular Design and Code Reusability.</a:t>
            </a:r>
            <a:r>
              <a:rPr lang="en-US" sz="20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1832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50641-A43C-1022-16D4-BED925E818B5}"/>
              </a:ext>
            </a:extLst>
          </p:cNvPr>
          <p:cNvSpPr txBox="1"/>
          <p:nvPr/>
        </p:nvSpPr>
        <p:spPr>
          <a:xfrm>
            <a:off x="467139" y="483316"/>
            <a:ext cx="94515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ucida Bright"/>
                <a:ea typeface="Calibri"/>
                <a:cs typeface="Calibri"/>
              </a:rPr>
              <a:t>Account Management Module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Lucida Br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8D001-9F70-3116-53D1-9E0EE44F23C3}"/>
              </a:ext>
            </a:extLst>
          </p:cNvPr>
          <p:cNvSpPr txBox="1"/>
          <p:nvPr/>
        </p:nvSpPr>
        <p:spPr>
          <a:xfrm>
            <a:off x="467140" y="1267152"/>
            <a:ext cx="683812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This module allows for the creation and management of user accounts.</a:t>
            </a:r>
            <a:endParaRPr lang="en-US" sz="2000" dirty="0">
              <a:ea typeface="Calibri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Users can view account details, such as balance and transaction history.</a:t>
            </a:r>
            <a:endParaRPr lang="en-US" sz="2000" dirty="0">
              <a:ea typeface="Calibri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The module also handles account closure requests and ensures data integrity.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23B5C-A1EA-00EE-B032-0E43720284DF}"/>
              </a:ext>
            </a:extLst>
          </p:cNvPr>
          <p:cNvSpPr txBox="1"/>
          <p:nvPr/>
        </p:nvSpPr>
        <p:spPr>
          <a:xfrm>
            <a:off x="467139" y="3395267"/>
            <a:ext cx="79314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ucida Bright"/>
              </a:rPr>
              <a:t>Transaction Management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A7072-4275-3B9C-0319-BAE348F8E64E}"/>
              </a:ext>
            </a:extLst>
          </p:cNvPr>
          <p:cNvSpPr txBox="1"/>
          <p:nvPr/>
        </p:nvSpPr>
        <p:spPr>
          <a:xfrm>
            <a:off x="563660" y="4189043"/>
            <a:ext cx="688074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a typeface="Calibri"/>
                <a:cs typeface="Calibri"/>
              </a:rPr>
              <a:t>This module facilitates various transactions like deposits, withdrawals, and transfers.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a typeface="Calibri"/>
                <a:cs typeface="Calibri"/>
              </a:rPr>
              <a:t>Each transaction is logged for transparency and auditing purposes.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a typeface="Calibri"/>
                <a:cs typeface="Calibri"/>
              </a:rPr>
              <a:t>The system ensures that all transactions adhere to banking regulations.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6" name="Image 0">
            <a:extLst>
              <a:ext uri="{FF2B5EF4-FFF2-40B4-BE49-F238E27FC236}">
                <a16:creationId xmlns:a16="http://schemas.microsoft.com/office/drawing/2014/main" id="{97A20AF0-4C63-466E-E6E2-31AEB18F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267151"/>
            <a:ext cx="4648200" cy="45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2DDB1-17C9-17C2-E41D-1F53582C40E9}"/>
              </a:ext>
            </a:extLst>
          </p:cNvPr>
          <p:cNvSpPr txBox="1"/>
          <p:nvPr/>
        </p:nvSpPr>
        <p:spPr>
          <a:xfrm>
            <a:off x="565354" y="454741"/>
            <a:ext cx="5678129" cy="12044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A4C04-6D6C-28E6-29AF-497C4AAE4B13}"/>
              </a:ext>
            </a:extLst>
          </p:cNvPr>
          <p:cNvSpPr txBox="1"/>
          <p:nvPr/>
        </p:nvSpPr>
        <p:spPr>
          <a:xfrm>
            <a:off x="2872398" y="185427"/>
            <a:ext cx="75146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Lucida Bright" panose="02040602050505020304" pitchFamily="18" charset="0"/>
              </a:rPr>
              <a:t>FUTURE ENHANCEMENT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716593-C7FE-D5D4-C6E9-C34925754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753069"/>
              </p:ext>
            </p:extLst>
          </p:nvPr>
        </p:nvGraphicFramePr>
        <p:xfrm>
          <a:off x="4817806" y="983974"/>
          <a:ext cx="7315092" cy="5574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C3D14A-A29E-4F50-21A8-81A3691B8906}"/>
              </a:ext>
            </a:extLst>
          </p:cNvPr>
          <p:cNvSpPr txBox="1"/>
          <p:nvPr/>
        </p:nvSpPr>
        <p:spPr>
          <a:xfrm>
            <a:off x="5406887" y="1868130"/>
            <a:ext cx="43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Lucida Bright" panose="02040602050505020304" pitchFamily="18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297DC-4E20-3FD6-63D5-836DA93377DE}"/>
              </a:ext>
            </a:extLst>
          </p:cNvPr>
          <p:cNvSpPr txBox="1"/>
          <p:nvPr/>
        </p:nvSpPr>
        <p:spPr>
          <a:xfrm>
            <a:off x="5715000" y="3508307"/>
            <a:ext cx="528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Lucida Bright" panose="020406020505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308AB-4310-AB44-CBB9-FE1C5B78146D}"/>
              </a:ext>
            </a:extLst>
          </p:cNvPr>
          <p:cNvSpPr txBox="1"/>
          <p:nvPr/>
        </p:nvSpPr>
        <p:spPr>
          <a:xfrm>
            <a:off x="5315725" y="5152103"/>
            <a:ext cx="528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Lucida Bright" panose="02040602050505020304" pitchFamily="18" charset="0"/>
              </a:rPr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25C21-0245-1F1D-5A1F-41482A0A3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" y="1101072"/>
            <a:ext cx="4805365" cy="50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3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52045-D1D5-9FE5-628A-635C8F7C3319}"/>
              </a:ext>
            </a:extLst>
          </p:cNvPr>
          <p:cNvSpPr txBox="1"/>
          <p:nvPr/>
        </p:nvSpPr>
        <p:spPr>
          <a:xfrm>
            <a:off x="614516" y="528483"/>
            <a:ext cx="46830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Lucida Bright"/>
                <a:ea typeface="Calibri"/>
                <a:cs typeface="Calibri"/>
              </a:rPr>
              <a:t>CONCLUSION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Lucida Br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59AB-A77C-6974-2C69-799AF08A0614}"/>
              </a:ext>
            </a:extLst>
          </p:cNvPr>
          <p:cNvSpPr txBox="1"/>
          <p:nvPr/>
        </p:nvSpPr>
        <p:spPr>
          <a:xfrm>
            <a:off x="614517" y="1795465"/>
            <a:ext cx="562798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The Bank Management System project successfully meets its objectives of automation and user satisfaction.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It demonstrates the effectiveness of C++ in developing complex applications.</a:t>
            </a:r>
          </a:p>
          <a:p>
            <a:pPr algn="just"/>
            <a:endParaRPr lang="en-US" sz="2000" dirty="0">
              <a:ea typeface="+mn-lt"/>
              <a:cs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It saves time, reduces errors, ensures data safety, and provides a user-friendly experience.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Future work will focus on expanding features and improving security measures.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F5810-52DD-24B2-DE49-A772760F5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15" y="528483"/>
            <a:ext cx="5627985" cy="60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1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Lucida Bright</vt:lpstr>
      <vt:lpstr>Wingdings</vt:lpstr>
      <vt:lpstr>Office Theme</vt:lpstr>
      <vt:lpstr>Worksheet</vt:lpstr>
      <vt:lpstr>BASIC BANK​  MANAGEMENT​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akhila k</dc:creator>
  <cp:lastModifiedBy>akhila k</cp:lastModifiedBy>
  <cp:revision>1</cp:revision>
  <dcterms:created xsi:type="dcterms:W3CDTF">2024-11-20T11:15:20Z</dcterms:created>
  <dcterms:modified xsi:type="dcterms:W3CDTF">2024-11-20T17:04:48Z</dcterms:modified>
</cp:coreProperties>
</file>