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4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22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Prediction Of Disease Outbreaks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=""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6358" y="1074821"/>
            <a:ext cx="37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CONTENTS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504" y="1860884"/>
            <a:ext cx="3585411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1.Problem Statement</a:t>
            </a:r>
          </a:p>
          <a:p>
            <a:endParaRPr lang="en-US" dirty="0"/>
          </a:p>
          <a:p>
            <a:r>
              <a:rPr lang="en-US" dirty="0" smtClean="0"/>
              <a:t>2.Learning Objective</a:t>
            </a:r>
          </a:p>
          <a:p>
            <a:endParaRPr lang="en-US" dirty="0"/>
          </a:p>
          <a:p>
            <a:r>
              <a:rPr lang="en-US" dirty="0" smtClean="0"/>
              <a:t>3.Tools and  Technology Used</a:t>
            </a:r>
          </a:p>
          <a:p>
            <a:endParaRPr lang="en-US" dirty="0"/>
          </a:p>
          <a:p>
            <a:r>
              <a:rPr lang="en-US" dirty="0" smtClean="0"/>
              <a:t>4.Methadology</a:t>
            </a:r>
          </a:p>
          <a:p>
            <a:endParaRPr lang="en-US" dirty="0"/>
          </a:p>
          <a:p>
            <a:r>
              <a:rPr lang="en-US" dirty="0" smtClean="0"/>
              <a:t>5.Solution</a:t>
            </a:r>
          </a:p>
          <a:p>
            <a:endParaRPr lang="en-US" dirty="0"/>
          </a:p>
          <a:p>
            <a:r>
              <a:rPr lang="en-US" dirty="0" smtClean="0"/>
              <a:t>6.Conclusion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842" y="1711150"/>
            <a:ext cx="540619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104" y="1836821"/>
            <a:ext cx="10579769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Healthcare systems worldwide face challenges in early disease detection and diagnosis. Manual diagnosis is time-consuming and can be subject to human error. There is a critical need for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Efficient and accurate disease prediction systems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Early detection of life-threatening conditions like heart disease, diabetes, and Parkinson's disease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Reduction in diagnosis time and healthcare costs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Accessible preliminary screening tools for healthcare providers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Integration of machine learning in healthcare </a:t>
            </a:r>
            <a:r>
              <a:rPr lang="en-US" dirty="0" smtClean="0"/>
              <a:t>diagnostics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The project addresses these challenges by developing a machine learning-based system that can predict multiple diseases using patient health parameters.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9" y="958013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6674" y="1596189"/>
            <a:ext cx="6946231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To develop machine learning models for predicting multiple diseases (heart disease, diabetes, and Parkinson's disease) using clinical </a:t>
            </a:r>
            <a:r>
              <a:rPr lang="en-US" dirty="0" smtClean="0"/>
              <a:t>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Understanding  </a:t>
            </a:r>
            <a:r>
              <a:rPr lang="en-US" dirty="0"/>
              <a:t>the application of machine learning algorithms for disease prediction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Compare </a:t>
            </a:r>
            <a:r>
              <a:rPr lang="en-US" dirty="0"/>
              <a:t>and evaluate the performance of different models like Logistic Regression and SVM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Gain </a:t>
            </a:r>
            <a:r>
              <a:rPr lang="en-US" dirty="0"/>
              <a:t>expertise in preprocessing and visualizing medical datasets to extract actionable insights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Learn </a:t>
            </a:r>
            <a:r>
              <a:rPr lang="en-US" dirty="0"/>
              <a:t>to split datasets into training and testing sets for model </a:t>
            </a:r>
            <a:r>
              <a:rPr lang="en-US" dirty="0" smtClean="0"/>
              <a:t>evaluation.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Develop </a:t>
            </a:r>
            <a:r>
              <a:rPr lang="en-US" dirty="0"/>
              <a:t>hands-on experience with Google Colab for implementing </a:t>
            </a:r>
            <a:r>
              <a:rPr lang="en-US" dirty="0" smtClean="0"/>
              <a:t> machine </a:t>
            </a:r>
            <a:r>
              <a:rPr lang="en-US" dirty="0"/>
              <a:t>learning workflows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To create practical disease prediction tools that can assist in early disease detection using patient data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3960" y="1692442"/>
            <a:ext cx="11574903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Google Colab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For running the project, data processing, visualization, and model implementation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Python </a:t>
            </a:r>
            <a:r>
              <a:rPr lang="en-US" b="1" dirty="0">
                <a:solidFill>
                  <a:srgbClr val="002060"/>
                </a:solidFill>
              </a:rPr>
              <a:t>Libraries</a:t>
            </a:r>
            <a:r>
              <a:rPr lang="en-US" dirty="0">
                <a:solidFill>
                  <a:srgbClr val="002060"/>
                </a:solidFill>
              </a:rPr>
              <a:t>:</a:t>
            </a:r>
            <a:r>
              <a:rPr lang="en-US" b="1" dirty="0">
                <a:solidFill>
                  <a:srgbClr val="002060"/>
                </a:solidFill>
              </a:rPr>
              <a:t>Pandas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For handling and preprocessing datasets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NumPy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For numerical computations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Matplotlib &amp; </a:t>
            </a:r>
            <a:r>
              <a:rPr lang="en-US" b="1" dirty="0" smtClean="0">
                <a:solidFill>
                  <a:srgbClr val="002060"/>
                </a:solidFill>
              </a:rPr>
              <a:t>Seaborn 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  <a:r>
              <a:rPr lang="en-US" dirty="0"/>
              <a:t>For visualizing data trends and patterns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Scikit-learn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/>
              <a:t>For splitting datasets, implementing machine learning models, and evaluating performance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Machine Learning Models</a:t>
            </a:r>
            <a:r>
              <a:rPr lang="en-US" dirty="0" smtClean="0">
                <a:solidFill>
                  <a:srgbClr val="002060"/>
                </a:solidFill>
              </a:rPr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Logistic </a:t>
            </a:r>
            <a:r>
              <a:rPr lang="en-US" dirty="0"/>
              <a:t>Regression (used for comparison).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Support </a:t>
            </a:r>
            <a:r>
              <a:rPr lang="en-US" dirty="0"/>
              <a:t>Vector Machine (SVM) (achieved the best performance across datasets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Deployment</a:t>
            </a:r>
            <a:r>
              <a:rPr lang="en-US" b="1" dirty="0">
                <a:solidFill>
                  <a:srgbClr val="002060"/>
                </a:solidFill>
              </a:rPr>
              <a:t>: </a:t>
            </a:r>
            <a:r>
              <a:rPr lang="en-US" dirty="0"/>
              <a:t>Streamlit for web application development and </a:t>
            </a:r>
            <a:r>
              <a:rPr lang="en-US" dirty="0" smtClean="0"/>
              <a:t>deployment.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8145" y="88631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3992" y="1309604"/>
            <a:ext cx="11823731" cy="55508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Dataset Selection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This project utilizes the datsets from the kaggle .</a:t>
            </a:r>
            <a:endParaRPr lang="en-US" dirty="0"/>
          </a:p>
          <a:p>
            <a:r>
              <a:rPr lang="en-US" dirty="0" smtClean="0"/>
              <a:t>Used </a:t>
            </a:r>
            <a:r>
              <a:rPr lang="en-US" dirty="0"/>
              <a:t>three datasets:</a:t>
            </a:r>
          </a:p>
          <a:p>
            <a:pPr lvl="2"/>
            <a:r>
              <a:rPr lang="en-US" sz="1400" b="1" dirty="0"/>
              <a:t>Heart Dataset</a:t>
            </a:r>
            <a:r>
              <a:rPr lang="en-US" sz="1400" dirty="0"/>
              <a:t>: </a:t>
            </a:r>
            <a:r>
              <a:rPr lang="en-US" dirty="0"/>
              <a:t>303 samples, 14 features.</a:t>
            </a:r>
          </a:p>
          <a:p>
            <a:pPr lvl="2"/>
            <a:r>
              <a:rPr lang="en-US" sz="1400" b="1" dirty="0"/>
              <a:t>Diabetes Dataset</a:t>
            </a:r>
            <a:r>
              <a:rPr lang="en-US" dirty="0"/>
              <a:t>: 768 samples, 9 features.</a:t>
            </a:r>
          </a:p>
          <a:p>
            <a:pPr lvl="2"/>
            <a:r>
              <a:rPr lang="en-US" sz="1400" b="1" dirty="0"/>
              <a:t>Parkinson's Dataset</a:t>
            </a:r>
            <a:r>
              <a:rPr lang="en-US" sz="1400" dirty="0"/>
              <a:t>: </a:t>
            </a:r>
            <a:r>
              <a:rPr lang="en-US" dirty="0"/>
              <a:t>195 samples, 24 features</a:t>
            </a:r>
          </a:p>
          <a:p>
            <a:endParaRPr lang="en-US" strike="sngStrike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Data Preprocessing 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Cleaned the datasets to remove inconsistencies and prepared them for model training.</a:t>
            </a:r>
          </a:p>
          <a:p>
            <a:pPr lvl="1"/>
            <a:endParaRPr lang="en-US" dirty="0"/>
          </a:p>
          <a:p>
            <a:pPr lvl="1"/>
            <a:r>
              <a:rPr lang="en-US" sz="2000" b="1" dirty="0">
                <a:solidFill>
                  <a:srgbClr val="002060"/>
                </a:solidFill>
              </a:rPr>
              <a:t>Data Visualization 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/>
              <a:t>Visualizing the data is crucial for understanding the relationships between variables and informing modelling </a:t>
            </a:r>
            <a:r>
              <a:rPr lang="en-US" sz="1800" dirty="0" smtClean="0"/>
              <a:t>decisions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As a part of this project I plotted scatter plots,box plots,correlation</a:t>
            </a:r>
            <a:r>
              <a:rPr lang="en-US" sz="1800" dirty="0"/>
              <a:t> </a:t>
            </a:r>
            <a:r>
              <a:rPr lang="en-US" sz="1800" dirty="0" smtClean="0"/>
              <a:t>heatmaps,Histograms etc.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Data Splitting :</a:t>
            </a:r>
          </a:p>
          <a:p>
            <a:pPr lvl="1"/>
            <a:r>
              <a:rPr lang="en-US" sz="1800" dirty="0" smtClean="0"/>
              <a:t>  The datasets are splitted into training and testing sets using train_test_split function from Scikit-learn</a:t>
            </a:r>
          </a:p>
          <a:p>
            <a:pPr marL="285750" lvl="1" indent="-285750">
              <a:buFont typeface="Arial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195137"/>
            <a:ext cx="10908632" cy="4955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Model Training and Evaluation:</a:t>
            </a:r>
          </a:p>
          <a:p>
            <a:pPr lvl="1"/>
            <a:r>
              <a:rPr lang="en-US" dirty="0"/>
              <a:t>Trained and tested Logistic Regression and SVM for the heart dataset, with SVM outperforming Logistic Regression</a:t>
            </a:r>
            <a:r>
              <a:rPr lang="en-US" dirty="0" smtClean="0"/>
              <a:t>: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Support </a:t>
            </a:r>
            <a:r>
              <a:rPr lang="en-US" sz="1800" b="1" dirty="0">
                <a:solidFill>
                  <a:srgbClr val="002060"/>
                </a:solidFill>
              </a:rPr>
              <a:t>Vector Machine(SVM):</a:t>
            </a:r>
            <a:r>
              <a:rPr lang="en-US" sz="1800" dirty="0"/>
              <a:t>Support Vector Machine (SVM) is a supervised learning algorithm that finds the optimal hyperplane to separate data into classes, using support vectors and maximizing the margin between them.</a:t>
            </a:r>
            <a:endParaRPr lang="en-US" sz="1800" b="1" dirty="0" smtClean="0"/>
          </a:p>
          <a:p>
            <a:pPr lvl="1"/>
            <a:r>
              <a:rPr lang="en-US" sz="2000" b="1" dirty="0" smtClean="0">
                <a:solidFill>
                  <a:srgbClr val="002060"/>
                </a:solidFill>
              </a:rPr>
              <a:t>Logistic Regression:</a:t>
            </a:r>
            <a:r>
              <a:rPr lang="en-US" sz="1800" dirty="0" smtClean="0"/>
              <a:t>Logistic</a:t>
            </a:r>
            <a:r>
              <a:rPr lang="en-US" sz="1800" b="1" dirty="0" smtClean="0"/>
              <a:t> </a:t>
            </a:r>
            <a:r>
              <a:rPr lang="en-US" sz="1800" dirty="0" smtClean="0"/>
              <a:t>Regression </a:t>
            </a:r>
            <a:r>
              <a:rPr lang="en-US" sz="1800" dirty="0"/>
              <a:t>is a statistical model used for binary classification, applying the sigmoid function to </a:t>
            </a:r>
            <a:r>
              <a:rPr lang="en-US" sz="1800" dirty="0" smtClean="0"/>
              <a:t>map </a:t>
            </a:r>
            <a:r>
              <a:rPr lang="en-US" sz="1800" dirty="0"/>
              <a:t>input features to probabilities for decision-making</a:t>
            </a:r>
            <a:r>
              <a:rPr lang="en-US" sz="1800" dirty="0" smtClean="0"/>
              <a:t>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US" sz="1800" dirty="0" smtClean="0"/>
              <a:t>In three datasets SVM has highest accuracies. </a:t>
            </a:r>
            <a:r>
              <a:rPr lang="en-US" sz="1800" dirty="0" err="1" smtClean="0"/>
              <a:t>So,I</a:t>
            </a:r>
            <a:r>
              <a:rPr lang="en-US" sz="1800" dirty="0" smtClean="0"/>
              <a:t> have </a:t>
            </a:r>
            <a:r>
              <a:rPr lang="en-US" sz="1800" dirty="0" err="1" smtClean="0"/>
              <a:t>choosen</a:t>
            </a:r>
            <a:r>
              <a:rPr lang="en-US" sz="1800" dirty="0" smtClean="0"/>
              <a:t> SVM.</a:t>
            </a:r>
          </a:p>
          <a:p>
            <a:pPr lvl="1"/>
            <a:r>
              <a:rPr lang="en-US" sz="1800" b="1" dirty="0" smtClean="0">
                <a:solidFill>
                  <a:srgbClr val="002060"/>
                </a:solidFill>
              </a:rPr>
              <a:t>Accuracy:</a:t>
            </a:r>
            <a:endParaRPr lang="en-US" sz="1800" b="1" dirty="0">
              <a:solidFill>
                <a:srgbClr val="002060"/>
              </a:solidFill>
            </a:endParaRPr>
          </a:p>
          <a:p>
            <a:pPr lvl="2"/>
            <a:r>
              <a:rPr lang="en-US" sz="1400" b="1" dirty="0"/>
              <a:t>Heart Dataset (SVM)</a:t>
            </a:r>
            <a:r>
              <a:rPr lang="en-US" dirty="0"/>
              <a:t>: Training accuracy = 85.53%, Testing accuracy = 81.96%.</a:t>
            </a:r>
          </a:p>
          <a:p>
            <a:pPr lvl="2"/>
            <a:r>
              <a:rPr lang="en-US" sz="1400" b="1" dirty="0"/>
              <a:t>Diabetes Dataset (SVM)</a:t>
            </a:r>
            <a:r>
              <a:rPr lang="en-US" dirty="0"/>
              <a:t>: Training accuracy = 78.66%, Testing accuracy = 77.27%.</a:t>
            </a:r>
          </a:p>
          <a:p>
            <a:pPr lvl="2"/>
            <a:r>
              <a:rPr lang="en-US" sz="1400" b="1" dirty="0"/>
              <a:t>Parkinson's Dataset (SVM)</a:t>
            </a:r>
            <a:r>
              <a:rPr lang="en-US" sz="1400" dirty="0"/>
              <a:t>: </a:t>
            </a:r>
            <a:r>
              <a:rPr lang="en-US" dirty="0"/>
              <a:t>Training accuracy = 88.46%, Testing accuracy = 87.17</a:t>
            </a:r>
            <a:r>
              <a:rPr lang="en-US" dirty="0" smtClean="0"/>
              <a:t>%.</a:t>
            </a:r>
          </a:p>
          <a:p>
            <a:pPr lvl="2"/>
            <a:endParaRPr lang="en-US" dirty="0"/>
          </a:p>
          <a:p>
            <a:pPr lvl="2"/>
            <a:r>
              <a:rPr lang="en-US" b="1" dirty="0" smtClean="0">
                <a:solidFill>
                  <a:srgbClr val="002060"/>
                </a:solidFill>
              </a:rPr>
              <a:t>Deployment</a:t>
            </a:r>
            <a:r>
              <a:rPr lang="en-US" dirty="0" smtClean="0">
                <a:solidFill>
                  <a:srgbClr val="002060"/>
                </a:solidFill>
              </a:rPr>
              <a:t>:</a:t>
            </a:r>
          </a:p>
          <a:p>
            <a:pPr lvl="2"/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I have deployed the web application by using </a:t>
            </a:r>
            <a:r>
              <a:rPr lang="en-US" dirty="0" err="1" smtClean="0">
                <a:solidFill>
                  <a:schemeClr val="tx2">
                    <a:lumMod val="25000"/>
                  </a:schemeClr>
                </a:solidFill>
              </a:rPr>
              <a:t>streamlit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3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5103" y="1604211"/>
            <a:ext cx="11672201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Preprocessed three medical datasets and explored their features through visualization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Evaluated </a:t>
            </a:r>
            <a:r>
              <a:rPr lang="en-US" dirty="0"/>
              <a:t>different machine learning models for the heart dataset, determining SVM as the best-performing model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Trained </a:t>
            </a:r>
            <a:r>
              <a:rPr lang="en-US" dirty="0"/>
              <a:t>SVM models on all three datasets, achieving high accuracy on training and testing </a:t>
            </a:r>
            <a:r>
              <a:rPr lang="en-US" dirty="0" smtClean="0"/>
              <a:t>data:</a:t>
            </a:r>
          </a:p>
          <a:p>
            <a:r>
              <a:rPr lang="en-US" dirty="0"/>
              <a:t> </a:t>
            </a:r>
            <a:r>
              <a:rPr lang="en-US" dirty="0" smtClean="0"/>
              <a:t>         Heart</a:t>
            </a:r>
            <a:r>
              <a:rPr lang="en-US" dirty="0"/>
              <a:t>: </a:t>
            </a:r>
            <a:r>
              <a:rPr lang="en-US" dirty="0" smtClean="0"/>
              <a:t>81.96%</a:t>
            </a:r>
          </a:p>
          <a:p>
            <a:r>
              <a:rPr lang="en-US" dirty="0"/>
              <a:t> </a:t>
            </a:r>
            <a:r>
              <a:rPr lang="en-US" dirty="0" smtClean="0"/>
              <a:t>         Diabetes</a:t>
            </a:r>
            <a:r>
              <a:rPr lang="en-US" dirty="0"/>
              <a:t>: </a:t>
            </a:r>
            <a:r>
              <a:rPr lang="en-US" dirty="0" smtClean="0"/>
              <a:t>77.27%</a:t>
            </a:r>
          </a:p>
          <a:p>
            <a:r>
              <a:rPr lang="en-US" dirty="0"/>
              <a:t> </a:t>
            </a:r>
            <a:r>
              <a:rPr lang="en-US" dirty="0" smtClean="0"/>
              <a:t>         Parkinson's</a:t>
            </a:r>
            <a:r>
              <a:rPr lang="en-US" dirty="0"/>
              <a:t>: 87.17%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Enabled predictions using user-provided data, showcasing the practical application of the models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models demonstrate good predictive capabilities with relatively small differences between training and testing accuracies, suggesting good generalization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61" y="1780675"/>
            <a:ext cx="10796337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This project successfully demonstrated the feasibility of using machine learning, particularly Support Vector Machines, for disease prediction.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high testing accuracy achieved across datasets underscores the reliability of the models.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project also highlighted the importance of data preprocessing, visualization, and model selection in building robust predictive systems. </a:t>
            </a: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Future </a:t>
            </a:r>
            <a:r>
              <a:rPr lang="en-US" dirty="0"/>
              <a:t>enhancements could include deploying the models using Streamlit for user interaction and integrating larger or more diverse datasets for improved </a:t>
            </a:r>
            <a:r>
              <a:rPr lang="en-US" dirty="0" smtClean="0"/>
              <a:t>generalizability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sz="2000" b="1" dirty="0">
                <a:solidFill>
                  <a:srgbClr val="002060"/>
                </a:solidFill>
              </a:rPr>
              <a:t>Future Scope</a:t>
            </a:r>
            <a:r>
              <a:rPr lang="en-US" sz="2000" b="1" dirty="0" smtClean="0">
                <a:solidFill>
                  <a:srgbClr val="00206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Integration </a:t>
            </a:r>
            <a:r>
              <a:rPr lang="en-US" dirty="0"/>
              <a:t>of additional diseases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Implementation of advanced ensemble methods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Enhancement of user interface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Addition of explainable AI 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Mobile application development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Integration with electronic health records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117</TotalTime>
  <Words>790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11</cp:revision>
  <dcterms:created xsi:type="dcterms:W3CDTF">2024-12-31T09:40:01Z</dcterms:created>
  <dcterms:modified xsi:type="dcterms:W3CDTF">2025-01-05T10:34:27Z</dcterms:modified>
</cp:coreProperties>
</file>