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5" r:id="rId8"/>
    <p:sldId id="266" r:id="rId9"/>
    <p:sldId id="2146847058" r:id="rId10"/>
    <p:sldId id="2146847059" r:id="rId11"/>
    <p:sldId id="2146847060" r:id="rId12"/>
    <p:sldId id="2146847061" r:id="rId13"/>
    <p:sldId id="2146847062" r:id="rId14"/>
    <p:sldId id="2146847063" r:id="rId15"/>
    <p:sldId id="2146847065" r:id="rId16"/>
    <p:sldId id="2146847066" r:id="rId17"/>
    <p:sldId id="2146847064" r:id="rId18"/>
    <p:sldId id="267" r:id="rId19"/>
    <p:sldId id="268" r:id="rId20"/>
    <p:sldId id="2146847055" r:id="rId21"/>
    <p:sldId id="2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48" d="100"/>
          <a:sy n="48" d="100"/>
        </p:scale>
        <p:origin x="2026" y="7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STUDY PLANNER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Parasa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Pujitha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-Seshadri Rao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Gudlavalleru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College-Computer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2D0-61F9-DA63-79CB-F4A67F432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8FD7D8-FD8E-746D-D722-E2218611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3A8B33-0487-2435-3255-FD5E5C8D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4881C-7489-039B-D572-C582B2D8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2" y="1302026"/>
            <a:ext cx="9201062" cy="48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9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AC6CD-B1A8-1E47-1E02-07C3ADE9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794DA-4CD4-FBA5-2555-04F0A21E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887C2-63DA-C523-DEB4-2993FBCF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DB4CE-7316-1CB5-1ADB-9D5AC4B6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9" y="1232452"/>
            <a:ext cx="8796845" cy="46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4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2B2BD-BF79-D2DE-0FB2-93DCB1A6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96282-F938-AAE9-2410-EDBF9C89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4A313B-D26B-F4F0-E3F3-A3A02ABE8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3056D-2902-86CD-23FD-19D4528A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7" y="1302026"/>
            <a:ext cx="9160042" cy="48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6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48CA5-9933-91A9-3CF0-BCD2211AB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894B7C-2A63-475E-50C2-4465918C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4519F4-F791-0F4A-346A-CA3C1012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BC916-C99D-1DEE-F2A2-07843798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9" y="1302026"/>
            <a:ext cx="9432758" cy="501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2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64A36-1BFA-6820-A86D-6404A33C5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22EBF8-0AC8-E0FB-4E7A-052BFC03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73C7DE-22DD-9DCC-1A6C-1F0DFC91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E8135-E033-C429-BA31-4621D7F9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1519676"/>
            <a:ext cx="8726905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https://github.com/pujithaparasa/SmartStudyPlanner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507858"/>
            <a:ext cx="84023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Provides an </a:t>
            </a:r>
            <a:r>
              <a:rPr lang="en-US" sz="1800" b="1" dirty="0"/>
              <a:t>easy-to-use and efficient study planner</a:t>
            </a:r>
            <a:r>
              <a:rPr lang="en-US" sz="1800" dirty="0"/>
              <a:t> for students.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Eliminates dependency on complex or paid applications.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Helps students stay organized, motivated, and consistent in learning.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50373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Cloud integration for cross-device syncing.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/>
              <a:t>User authentication &amp; personalized profiles.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/>
              <a:t>AI-powered smart study suggestions.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/>
              <a:t>Mobile app version.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Integration with Google Calendar &amp; notifications.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/>
              <a:t>GitHub Repository: https://github.com/pujithaparasa/SmartStudyPlanner</a:t>
            </a:r>
            <a:endParaRPr lang="en-IN" sz="2400" i="1" dirty="0"/>
          </a:p>
          <a:p>
            <a:pPr marL="305435" indent="-305435"/>
            <a:r>
              <a:rPr lang="fr-FR" sz="2400" dirty="0"/>
              <a:t>JavaScript Documentation (MDN Web Docs)</a:t>
            </a:r>
            <a:endParaRPr lang="en-IN" sz="2400" dirty="0"/>
          </a:p>
          <a:p>
            <a:pPr marL="305435" indent="-305435"/>
            <a:r>
              <a:rPr lang="en-IN" sz="2400" dirty="0"/>
              <a:t>Bootstrap &amp; UI design resources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4417"/>
            <a:ext cx="980672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Students often struggle with organizing their study schedules, deadlines, and daily learning tasks.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Existing planners are either too complex, require paid subscriptions, or lack personalization.</a:t>
            </a:r>
          </a:p>
          <a:p>
            <a:r>
              <a:rPr lang="en-US" sz="1800" dirty="0"/>
              <a:t>There is a need for a </a:t>
            </a:r>
            <a:r>
              <a:rPr lang="en-US" sz="1800" b="1" dirty="0"/>
              <a:t>simple, lightweight, and interactive study planner</a:t>
            </a:r>
            <a:r>
              <a:rPr lang="en-US" sz="1800" dirty="0"/>
              <a:t> that helps students:</a:t>
            </a:r>
          </a:p>
          <a:p>
            <a:r>
              <a:rPr lang="en-US" sz="1800" dirty="0"/>
              <a:t>Manage tasks effectively</a:t>
            </a:r>
          </a:p>
          <a:p>
            <a:r>
              <a:rPr lang="en-US" sz="1800" dirty="0"/>
              <a:t>Visualize deadlines on a calendar</a:t>
            </a:r>
          </a:p>
          <a:p>
            <a:r>
              <a:rPr lang="en-US" sz="1800" dirty="0"/>
              <a:t>Track progress</a:t>
            </a:r>
          </a:p>
          <a:p>
            <a:r>
              <a:rPr lang="en-US" sz="1800" dirty="0"/>
              <a:t>Stay motivated with reminders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7"/>
            <a:ext cx="75764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</a:t>
            </a:r>
            <a:r>
              <a:rPr lang="en-IN" sz="1800" dirty="0"/>
              <a:t>tasks, reminders, progress tracking)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Drag-and-drop support for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Color coding for categories and priorities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 err="1"/>
              <a:t>LocalStorage</a:t>
            </a:r>
            <a:r>
              <a:rPr lang="en-US" sz="1800" dirty="0"/>
              <a:t> for persistent data (offline support)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4097" y="1952650"/>
            <a:ext cx="826113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/>
              <a:t>Task Creation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/>
              <a:t>    </a:t>
            </a:r>
            <a:r>
              <a:rPr lang="en-US" sz="1800" dirty="0"/>
              <a:t>User enters task details (name, date, time, category, priority).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800" b="1" dirty="0"/>
              <a:t>Data Storage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800" dirty="0"/>
              <a:t>     Save tasks in </a:t>
            </a:r>
            <a:r>
              <a:rPr lang="en-IN" sz="1800" b="1" dirty="0" err="1"/>
              <a:t>localStorage</a:t>
            </a:r>
            <a:r>
              <a:rPr lang="en-IN" sz="1800" dirty="0"/>
              <a:t> for persistence.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/>
              <a:t>Calendar Rendering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Display monthly calendar with tasks on respective dates.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Highlight today’s date.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/>
              <a:t>Task Management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Drag-and-drop to edit task dates.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Right-click to delete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Mark tasks as completed.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26670-FFE5-B767-49D6-B992337DD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33AD28-8869-47A7-AB92-F300109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F55887-2B73-6FA4-100B-2C7B137DF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1790080"/>
            <a:ext cx="82611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/>
              <a:t>Upcoming Tasks &amp; Progress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Display tasks due today + next 7 days.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     Progress bar updates based on completed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/>
              <a:t>Reminder 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Mobile responsiveness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Deployment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7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0438-0B89-DF7B-EDE7-0B3D2CA5B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B70876-6F1E-0103-D89D-BCB89E9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C198E-2C72-7A60-E396-C833A4CDD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18" y="1301750"/>
            <a:ext cx="8797364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B167-A19E-EE56-F243-68352BD46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1B686-259C-0933-A311-390C1C94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862BC0-FCE6-11D7-6404-037D751E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CC291-A2B1-7640-FE49-67B4740C0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2" y="1302026"/>
            <a:ext cx="9545997" cy="507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1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4A607-E265-9AC0-A5E3-A736F2439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DA4E44-F879-C9DC-FFB7-C561DA69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5414D-0CF0-EF1C-666C-4CD2DFAE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CA5A5-5FE6-440F-B1D3-7D716101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4" y="1141634"/>
            <a:ext cx="9400674" cy="49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743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213</TotalTime>
  <Words>422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 STUDY PLANNER</vt:lpstr>
      <vt:lpstr>OUTLINE</vt:lpstr>
      <vt:lpstr>Problem Statement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22481A05I7</cp:lastModifiedBy>
  <cp:revision>49</cp:revision>
  <dcterms:created xsi:type="dcterms:W3CDTF">2021-05-26T16:50:10Z</dcterms:created>
  <dcterms:modified xsi:type="dcterms:W3CDTF">2025-10-01T12:49:29Z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