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8" r:id="rId12"/>
    <p:sldId id="919" r:id="rId13"/>
    <p:sldId id="920" r:id="rId14"/>
    <p:sldId id="921" r:id="rId15"/>
    <p:sldId id="922" r:id="rId16"/>
    <p:sldId id="864" r:id="rId17"/>
    <p:sldId id="924" r:id="rId18"/>
    <p:sldId id="925" r:id="rId19"/>
    <p:sldId id="9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 in the code)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To compute the gradients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 (for all dimensions)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a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Nonlinear </a:t>
            </a:r>
            <a:r>
              <a:rPr lang="en-US"/>
              <a:t>Naïve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635</Words>
  <Application>Microsoft Office PowerPoint</Application>
  <PresentationFormat>Widescreen</PresentationFormat>
  <Paragraphs>119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583</cp:revision>
  <dcterms:created xsi:type="dcterms:W3CDTF">2020-06-25T19:45:53Z</dcterms:created>
  <dcterms:modified xsi:type="dcterms:W3CDTF">2022-10-07T20:23:01Z</dcterms:modified>
</cp:coreProperties>
</file>