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58" r:id="rId3"/>
    <p:sldId id="260" r:id="rId4"/>
    <p:sldId id="274" r:id="rId5"/>
    <p:sldId id="273" r:id="rId6"/>
    <p:sldId id="275" r:id="rId7"/>
    <p:sldId id="276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2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4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18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2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88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4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8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3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8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2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2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9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00F8-B347-437C-B29A-E5CD0F27B4A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69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91F3-E8FD-AEB2-439B-01382D1E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71" y="742948"/>
            <a:ext cx="10673479" cy="13620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txBody>
          <a:bodyPr>
            <a:normAutofit fontScale="90000"/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 w="222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Zomato Analysis</a:t>
            </a:r>
            <a:br>
              <a:rPr lang="en-US" dirty="0">
                <a:ln>
                  <a:solidFill>
                    <a:schemeClr val="bg1"/>
                  </a:solidFill>
                </a:ln>
              </a:rPr>
            </a:br>
            <a:r>
              <a:rPr lang="en-US" sz="27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Insights for Business Growth and Customer Preferences</a:t>
            </a:r>
            <a:br>
              <a:rPr lang="en-US" sz="27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700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F4E50-9563-8D4A-230D-06DA71FEC821}"/>
              </a:ext>
            </a:extLst>
          </p:cNvPr>
          <p:cNvSpPr txBox="1"/>
          <p:nvPr/>
        </p:nvSpPr>
        <p:spPr>
          <a:xfrm>
            <a:off x="10621806" y="105465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Group No :- 1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D7328-EC85-7786-2D45-D0B86F19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4" y="2486164"/>
            <a:ext cx="9439835" cy="40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9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00396-A944-86A6-0092-9E3E2007C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" y="282804"/>
            <a:ext cx="11717519" cy="63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4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3F89-002C-16C0-A96F-B7C4B599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 Black" panose="020B0A04020102020204" pitchFamily="34" charset="0"/>
                <a:cs typeface="Arial" panose="020B0604020202020204" pitchFamily="34" charset="0"/>
              </a:rPr>
              <a:t>Objective</a:t>
            </a:r>
            <a:endParaRPr lang="en-IN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7CD05E-B534-825D-AF98-985F3B3C9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1" y="2255832"/>
            <a:ext cx="1094960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Discover patterns in Zomato’s data to enhance operations and customer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Zomato's global restaurant data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 performance across countries and cities.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Explore cuisine preferences and pricing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actionable business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restaurant distribution, customer preferences, and operational trends to provide actionable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3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D03D-F124-9A58-109D-90D857D0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  <a:cs typeface="Arial" panose="020B0604020202020204" pitchFamily="34" charset="0"/>
              </a:rPr>
              <a:t>Key Analysis and Insights</a:t>
            </a:r>
            <a:endParaRPr lang="en-IN" sz="4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43533D-643A-8232-D5E8-6C6060C7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8" y="2082108"/>
            <a:ext cx="12111319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 Wise Analysis	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 has the highest number of restaurants, followed by the UAE and USA.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Zomato’s services are highly concentrated in India, which accounts for over [X%] of restaurants. Opportunities exist for growth in underserved regions.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Cuisine Preference: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Indian, Chinese, and Italian cuisines are the most popular.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Majority of restaurants offer these cuisines, highlighting their demand across regions. Opportunity to diversify cuisines in growing markets.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 and Ratings Correlation: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Higher-priced restaurants receive better ratings.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Restaurants in the premium price range tend to have higher customer satisfaction, signaling quality service.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and Table Booking Trends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Restaurants with online delivery options get more customer votes.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Delivery services drive engagement and improve ratings, suggesting that expanding delivery options is crucial.</a:t>
            </a:r>
          </a:p>
          <a:p>
            <a:pPr marL="171450"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12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B26F9-24F2-A394-37EE-FFDE55BC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430"/>
            <a:ext cx="12192000" cy="6299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6F0CA-8701-1CA1-68D8-E768FEFBEAE7}"/>
              </a:ext>
            </a:extLst>
          </p:cNvPr>
          <p:cNvSpPr txBox="1"/>
          <p:nvPr/>
        </p:nvSpPr>
        <p:spPr>
          <a:xfrm>
            <a:off x="0" y="8965"/>
            <a:ext cx="12192000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Visualization Using Excel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7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65AA6-5BA7-3BFC-6F98-6640B1C8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71"/>
            <a:ext cx="12171570" cy="6266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DA416E-72B0-2258-66F2-3608C225400B}"/>
              </a:ext>
            </a:extLst>
          </p:cNvPr>
          <p:cNvSpPr txBox="1"/>
          <p:nvPr/>
        </p:nvSpPr>
        <p:spPr>
          <a:xfrm>
            <a:off x="0" y="0"/>
            <a:ext cx="12171570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Visualization Using Power BI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B68C8-6558-7877-C75C-85F555042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3" y="481166"/>
            <a:ext cx="12254753" cy="6376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26AA9D-2EA8-545E-670A-EA58124A2B0F}"/>
              </a:ext>
            </a:extLst>
          </p:cNvPr>
          <p:cNvSpPr txBox="1"/>
          <p:nvPr/>
        </p:nvSpPr>
        <p:spPr>
          <a:xfrm>
            <a:off x="0" y="8965"/>
            <a:ext cx="12192000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Visualization Using Tableau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6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5FA85-E0E7-FD15-D07F-FC60F8C6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A8145-F24A-33DE-B29E-49D394E18BB0}"/>
              </a:ext>
            </a:extLst>
          </p:cNvPr>
          <p:cNvSpPr txBox="1"/>
          <p:nvPr/>
        </p:nvSpPr>
        <p:spPr>
          <a:xfrm>
            <a:off x="0" y="8965"/>
            <a:ext cx="12192000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SQL QUERIES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71163-606D-1E7F-2265-54C0585F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9076"/>
            <a:ext cx="5020235" cy="295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856D2-DD31-CE7A-9BD9-AF74BFEBE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94" y="409076"/>
            <a:ext cx="7273506" cy="2307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90250-6015-3FF1-79EB-E6572B449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897"/>
            <a:ext cx="4942463" cy="3568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DC0425-6EBD-CF69-64E2-93F90C573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63" y="2716305"/>
            <a:ext cx="7249537" cy="41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5E0F-9EDA-B941-FEA9-3D8B5052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753228"/>
            <a:ext cx="10096958" cy="1080938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&amp; Improvements Needed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835479-8C96-C72D-6E1D-45FA6B013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82" y="2178338"/>
            <a:ext cx="1120200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Zomato: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Service in underserved regions to grow market share.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 trending cuisines in marketing campaigns.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 restaurants offering online delivery for higher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Restaurants: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 table booking and delivery options.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quality for higher ratings, especially in premium pricing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Streamline table booking systems for better customer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 staff in cities with lower ratings for service consistency.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Collect more data on customer demographics for targeted marketing.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fields for operational hours and peak customer times.</a:t>
            </a:r>
          </a:p>
        </p:txBody>
      </p:sp>
    </p:spTree>
    <p:extLst>
      <p:ext uri="{BB962C8B-B14F-4D97-AF65-F5344CB8AC3E}">
        <p14:creationId xmlns:p14="http://schemas.microsoft.com/office/powerpoint/2010/main" val="223661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8308-1BA3-0E2A-51F6-68E02D0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80584-6D42-5D6D-FF28-5440C36C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Zomato can leverage insights from data analysis to:Expand strategically.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 customer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Enhance operational efficiency.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Data-driven insights to enhance customer satisfaction and business growth.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50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358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Trebuchet MS</vt:lpstr>
      <vt:lpstr>Wingdings</vt:lpstr>
      <vt:lpstr>Berlin</vt:lpstr>
      <vt:lpstr>Zomato Analysis Insights for Business Growth and Customer Preferences </vt:lpstr>
      <vt:lpstr>Objective</vt:lpstr>
      <vt:lpstr>Key Analysis and Insights</vt:lpstr>
      <vt:lpstr>PowerPoint Presentation</vt:lpstr>
      <vt:lpstr>PowerPoint Presentation</vt:lpstr>
      <vt:lpstr>PowerPoint Presentation</vt:lpstr>
      <vt:lpstr>PowerPoint Presentation</vt:lpstr>
      <vt:lpstr>Recommendations &amp; Improvements Needed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Snehal Kadolkar</dc:creator>
  <cp:lastModifiedBy>Snehal Kadolkar</cp:lastModifiedBy>
  <cp:revision>41</cp:revision>
  <dcterms:created xsi:type="dcterms:W3CDTF">2024-11-07T04:07:39Z</dcterms:created>
  <dcterms:modified xsi:type="dcterms:W3CDTF">2024-11-30T16:56:51Z</dcterms:modified>
</cp:coreProperties>
</file>