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0"/>
  </p:notesMasterIdLst>
  <p:sldIdLst>
    <p:sldId id="392" r:id="rId6"/>
    <p:sldId id="539" r:id="rId7"/>
    <p:sldId id="545" r:id="rId8"/>
    <p:sldId id="510" r:id="rId9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60" userDrawn="1">
          <p15:clr>
            <a:srgbClr val="A4A3A4"/>
          </p15:clr>
        </p15:guide>
        <p15:guide id="3" orient="horz" pos="6256" userDrawn="1">
          <p15:clr>
            <a:srgbClr val="A4A3A4"/>
          </p15:clr>
        </p15:guide>
        <p15:guide id="5" pos="11180" userDrawn="1">
          <p15:clr>
            <a:srgbClr val="A4A3A4"/>
          </p15:clr>
        </p15:guide>
        <p15:guide id="10" pos="3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na Huggett" initials="DH" lastIdx="1" clrIdx="0">
    <p:extLst>
      <p:ext uri="{19B8F6BF-5375-455C-9EA6-DF929625EA0E}">
        <p15:presenceInfo xmlns:p15="http://schemas.microsoft.com/office/powerpoint/2012/main" userId="S-1-5-21-1583926027-445423633-690712220-2805" providerId="AD"/>
      </p:ext>
    </p:extLst>
  </p:cmAuthor>
  <p:cmAuthor id="2" name="Adrian Cansfield" initials="AC" lastIdx="1" clrIdx="1">
    <p:extLst>
      <p:ext uri="{19B8F6BF-5375-455C-9EA6-DF929625EA0E}">
        <p15:presenceInfo xmlns:p15="http://schemas.microsoft.com/office/powerpoint/2012/main" userId="Adrian Cansfiel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99"/>
    <a:srgbClr val="DB2F1C"/>
    <a:srgbClr val="FFFF66"/>
    <a:srgbClr val="3A3A3A"/>
    <a:srgbClr val="C7C7C7"/>
    <a:srgbClr val="575756"/>
    <a:srgbClr val="FFFFFF"/>
    <a:srgbClr val="F1F1F1"/>
    <a:srgbClr val="C1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65923F-C866-8205-60FE-DFD661BA8D4E}" v="2" dt="2025-03-10T11:54:30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7" autoAdjust="0"/>
    <p:restoredTop sz="95141" autoAdjust="0"/>
  </p:normalViewPr>
  <p:slideViewPr>
    <p:cSldViewPr snapToGrid="0">
      <p:cViewPr varScale="1">
        <p:scale>
          <a:sx n="55" d="100"/>
          <a:sy n="55" d="100"/>
        </p:scale>
        <p:origin x="806" y="38"/>
      </p:cViewPr>
      <p:guideLst>
        <p:guide pos="5760"/>
        <p:guide orient="horz" pos="6256"/>
        <p:guide pos="11180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1202"/>
    </p:cViewPr>
  </p:sorterViewPr>
  <p:notesViewPr>
    <p:cSldViewPr snapToGrid="0">
      <p:cViewPr varScale="1">
        <p:scale>
          <a:sx n="171" d="100"/>
          <a:sy n="171" d="100"/>
        </p:scale>
        <p:origin x="316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al Nigam" userId="S::k_nigam@india.judge.com::8da79b4e-dd8b-488f-a424-bb81eb12c390" providerId="AD" clId="Web-{7E65923F-C866-8205-60FE-DFD661BA8D4E}"/>
    <pc:docChg chg="modSld">
      <pc:chgData name="Kunal Nigam" userId="S::k_nigam@india.judge.com::8da79b4e-dd8b-488f-a424-bb81eb12c390" providerId="AD" clId="Web-{7E65923F-C866-8205-60FE-DFD661BA8D4E}" dt="2025-03-10T11:54:30.473" v="1"/>
      <pc:docMkLst>
        <pc:docMk/>
      </pc:docMkLst>
      <pc:sldChg chg="modSp">
        <pc:chgData name="Kunal Nigam" userId="S::k_nigam@india.judge.com::8da79b4e-dd8b-488f-a424-bb81eb12c390" providerId="AD" clId="Web-{7E65923F-C866-8205-60FE-DFD661BA8D4E}" dt="2025-03-10T11:54:30.473" v="1"/>
        <pc:sldMkLst>
          <pc:docMk/>
          <pc:sldMk cId="2714183214" sldId="545"/>
        </pc:sldMkLst>
        <pc:graphicFrameChg chg="modGraphic">
          <ac:chgData name="Kunal Nigam" userId="S::k_nigam@india.judge.com::8da79b4e-dd8b-488f-a424-bb81eb12c390" providerId="AD" clId="Web-{7E65923F-C866-8205-60FE-DFD661BA8D4E}" dt="2025-03-10T11:54:30.473" v="1"/>
          <ac:graphicFrameMkLst>
            <pc:docMk/>
            <pc:sldMk cId="2714183214" sldId="545"/>
            <ac:graphicFrameMk id="3" creationId="{3389360C-3732-FB2D-C511-A9E72592D1D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D0905-D424-4C45-BABE-60EB5127BFE0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9AE99-26F3-BD41-ACBA-70A913F50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04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655274-9A91-41BE-83E3-CA0E62787B2D}"/>
              </a:ext>
            </a:extLst>
          </p:cNvPr>
          <p:cNvSpPr/>
          <p:nvPr userDrawn="1"/>
        </p:nvSpPr>
        <p:spPr>
          <a:xfrm>
            <a:off x="0" y="88900"/>
            <a:ext cx="18288000" cy="10198100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29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30F8B9-51BD-AD41-B9DC-93EBF27A0A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58035" y="3351608"/>
            <a:ext cx="15771079" cy="1994392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GB" sz="7200" spc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ADD TITLE</a:t>
            </a:r>
            <a:br>
              <a:rPr lang="en-US" dirty="0"/>
            </a:br>
            <a:r>
              <a:rPr lang="en-US" dirty="0"/>
              <a:t>MAXIMUM 2 LINES</a:t>
            </a:r>
            <a:endParaRPr lang="en-GB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B593DC-EE1E-1B47-808E-1DB0A1C49C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58035" y="6381937"/>
            <a:ext cx="1577107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>
              <a:lnSpc>
                <a:spcPct val="100000"/>
              </a:lnSpc>
              <a:buNone/>
              <a:defRPr lang="en-GB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Aft>
                <a:spcPts val="0"/>
              </a:spcAft>
            </a:pPr>
            <a:r>
              <a:rPr lang="en-GB" noProof="0" dirty="0"/>
              <a:t>Location, Date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051D75-BB23-4C03-A2DB-E24B24084CA3}"/>
              </a:ext>
            </a:extLst>
          </p:cNvPr>
          <p:cNvGrpSpPr/>
          <p:nvPr userDrawn="1"/>
        </p:nvGrpSpPr>
        <p:grpSpPr>
          <a:xfrm>
            <a:off x="1258889" y="3036712"/>
            <a:ext cx="3908500" cy="119641"/>
            <a:chOff x="1258888" y="2879933"/>
            <a:chExt cx="3908500" cy="119641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B13A8772-94E8-4959-859B-2117C605225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5020751" y="2852101"/>
              <a:ext cx="118800" cy="17447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D6E6524-1AE7-49D3-BAFD-D203CC5F2759}"/>
                </a:ext>
              </a:extLst>
            </p:cNvPr>
            <p:cNvSpPr/>
            <p:nvPr userDrawn="1"/>
          </p:nvSpPr>
          <p:spPr>
            <a:xfrm>
              <a:off x="1258888" y="2879933"/>
              <a:ext cx="3734026" cy="119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F7012-61CD-4DB7-B2B5-A0771B3698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8889" y="5383667"/>
            <a:ext cx="15770225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en-US" sz="4400" cap="none" spc="1050" dirty="0" smtClean="0">
                <a:solidFill>
                  <a:schemeClr val="tx2"/>
                </a:solidFill>
                <a:ea typeface="+mj-ea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53E7F2-8014-4844-99D2-C1E4F6934C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7300" y="6947127"/>
            <a:ext cx="1577181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>
              <a:buNone/>
              <a:defRPr lang="en-US" sz="3600" dirty="0" smtClean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Presenter Name, Function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DB44B2-911C-4441-AD1C-7C6CDC372020}"/>
              </a:ext>
            </a:extLst>
          </p:cNvPr>
          <p:cNvGrpSpPr/>
          <p:nvPr userDrawn="1"/>
        </p:nvGrpSpPr>
        <p:grpSpPr>
          <a:xfrm>
            <a:off x="13659954" y="7134991"/>
            <a:ext cx="4628047" cy="3152011"/>
            <a:chOff x="13659953" y="7134989"/>
            <a:chExt cx="4628047" cy="3152011"/>
          </a:xfrm>
        </p:grpSpPr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B60607B9-AB46-408A-B855-FDAF939F64C6}"/>
                </a:ext>
              </a:extLst>
            </p:cNvPr>
            <p:cNvSpPr/>
            <p:nvPr/>
          </p:nvSpPr>
          <p:spPr>
            <a:xfrm flipH="1">
              <a:off x="13659953" y="7134989"/>
              <a:ext cx="4628047" cy="315201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0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D22C46F-AB79-4F26-A495-D567C82E0ABE}"/>
                </a:ext>
              </a:extLst>
            </p:cNvPr>
            <p:cNvGrpSpPr/>
            <p:nvPr userDrawn="1"/>
          </p:nvGrpSpPr>
          <p:grpSpPr>
            <a:xfrm>
              <a:off x="15837257" y="8916073"/>
              <a:ext cx="2136418" cy="716878"/>
              <a:chOff x="16504007" y="8206514"/>
              <a:chExt cx="2049009" cy="687548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003CE1CC-A134-47D3-BC46-FDE3165134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482483" y="8543768"/>
                <a:ext cx="70533" cy="68162"/>
              </a:xfrm>
              <a:custGeom>
                <a:avLst/>
                <a:gdLst>
                  <a:gd name="T0" fmla="*/ 3 w 27"/>
                  <a:gd name="T1" fmla="*/ 13 h 26"/>
                  <a:gd name="T2" fmla="*/ 13 w 27"/>
                  <a:gd name="T3" fmla="*/ 2 h 26"/>
                  <a:gd name="T4" fmla="*/ 24 w 27"/>
                  <a:gd name="T5" fmla="*/ 13 h 26"/>
                  <a:gd name="T6" fmla="*/ 13 w 27"/>
                  <a:gd name="T7" fmla="*/ 24 h 26"/>
                  <a:gd name="T8" fmla="*/ 3 w 27"/>
                  <a:gd name="T9" fmla="*/ 13 h 26"/>
                  <a:gd name="T10" fmla="*/ 13 w 27"/>
                  <a:gd name="T11" fmla="*/ 26 h 26"/>
                  <a:gd name="T12" fmla="*/ 27 w 27"/>
                  <a:gd name="T13" fmla="*/ 13 h 26"/>
                  <a:gd name="T14" fmla="*/ 13 w 27"/>
                  <a:gd name="T15" fmla="*/ 0 h 26"/>
                  <a:gd name="T16" fmla="*/ 0 w 27"/>
                  <a:gd name="T17" fmla="*/ 13 h 26"/>
                  <a:gd name="T18" fmla="*/ 13 w 27"/>
                  <a:gd name="T19" fmla="*/ 26 h 26"/>
                  <a:gd name="T20" fmla="*/ 11 w 27"/>
                  <a:gd name="T21" fmla="*/ 14 h 26"/>
                  <a:gd name="T22" fmla="*/ 13 w 27"/>
                  <a:gd name="T23" fmla="*/ 14 h 26"/>
                  <a:gd name="T24" fmla="*/ 17 w 27"/>
                  <a:gd name="T25" fmla="*/ 20 h 26"/>
                  <a:gd name="T26" fmla="*/ 20 w 27"/>
                  <a:gd name="T27" fmla="*/ 20 h 26"/>
                  <a:gd name="T28" fmla="*/ 15 w 27"/>
                  <a:gd name="T29" fmla="*/ 14 h 26"/>
                  <a:gd name="T30" fmla="*/ 19 w 27"/>
                  <a:gd name="T31" fmla="*/ 10 h 26"/>
                  <a:gd name="T32" fmla="*/ 14 w 27"/>
                  <a:gd name="T33" fmla="*/ 5 h 26"/>
                  <a:gd name="T34" fmla="*/ 8 w 27"/>
                  <a:gd name="T35" fmla="*/ 5 h 26"/>
                  <a:gd name="T36" fmla="*/ 8 w 27"/>
                  <a:gd name="T37" fmla="*/ 20 h 26"/>
                  <a:gd name="T38" fmla="*/ 11 w 27"/>
                  <a:gd name="T39" fmla="*/ 20 h 26"/>
                  <a:gd name="T40" fmla="*/ 11 w 27"/>
                  <a:gd name="T41" fmla="*/ 14 h 26"/>
                  <a:gd name="T42" fmla="*/ 11 w 27"/>
                  <a:gd name="T43" fmla="*/ 12 h 26"/>
                  <a:gd name="T44" fmla="*/ 11 w 27"/>
                  <a:gd name="T45" fmla="*/ 7 h 26"/>
                  <a:gd name="T46" fmla="*/ 14 w 27"/>
                  <a:gd name="T47" fmla="*/ 7 h 26"/>
                  <a:gd name="T48" fmla="*/ 17 w 27"/>
                  <a:gd name="T49" fmla="*/ 10 h 26"/>
                  <a:gd name="T50" fmla="*/ 13 w 27"/>
                  <a:gd name="T51" fmla="*/ 12 h 26"/>
                  <a:gd name="T52" fmla="*/ 11 w 27"/>
                  <a:gd name="T53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6">
                    <a:moveTo>
                      <a:pt x="3" y="13"/>
                    </a:moveTo>
                    <a:cubicBezTo>
                      <a:pt x="3" y="7"/>
                      <a:pt x="7" y="2"/>
                      <a:pt x="13" y="2"/>
                    </a:cubicBezTo>
                    <a:cubicBezTo>
                      <a:pt x="19" y="2"/>
                      <a:pt x="24" y="7"/>
                      <a:pt x="24" y="13"/>
                    </a:cubicBezTo>
                    <a:cubicBezTo>
                      <a:pt x="24" y="19"/>
                      <a:pt x="19" y="24"/>
                      <a:pt x="13" y="24"/>
                    </a:cubicBezTo>
                    <a:cubicBezTo>
                      <a:pt x="7" y="24"/>
                      <a:pt x="3" y="19"/>
                      <a:pt x="3" y="13"/>
                    </a:cubicBezTo>
                    <a:moveTo>
                      <a:pt x="13" y="26"/>
                    </a:moveTo>
                    <a:cubicBezTo>
                      <a:pt x="20" y="26"/>
                      <a:pt x="27" y="20"/>
                      <a:pt x="27" y="13"/>
                    </a:cubicBezTo>
                    <a:cubicBezTo>
                      <a:pt x="27" y="5"/>
                      <a:pt x="20" y="0"/>
                      <a:pt x="13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moveTo>
                      <a:pt x="11" y="14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8" y="14"/>
                      <a:pt x="19" y="12"/>
                      <a:pt x="19" y="10"/>
                    </a:cubicBezTo>
                    <a:cubicBezTo>
                      <a:pt x="19" y="7"/>
                      <a:pt x="18" y="5"/>
                      <a:pt x="14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lnTo>
                      <a:pt x="11" y="14"/>
                    </a:lnTo>
                    <a:close/>
                    <a:moveTo>
                      <a:pt x="11" y="12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7"/>
                      <a:pt x="17" y="8"/>
                      <a:pt x="17" y="10"/>
                    </a:cubicBezTo>
                    <a:cubicBezTo>
                      <a:pt x="17" y="12"/>
                      <a:pt x="15" y="12"/>
                      <a:pt x="13" y="12"/>
                    </a:cubicBez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2" name="Freeform 17">
                <a:extLst>
                  <a:ext uri="{FF2B5EF4-FFF2-40B4-BE49-F238E27FC236}">
                    <a16:creationId xmlns:a16="http://schemas.microsoft.com/office/drawing/2014/main" id="{FBE97A39-5E4B-4BBB-BC64-8202E97846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04007" y="8611930"/>
                <a:ext cx="309989" cy="276797"/>
              </a:xfrm>
              <a:custGeom>
                <a:avLst/>
                <a:gdLst>
                  <a:gd name="T0" fmla="*/ 35 w 119"/>
                  <a:gd name="T1" fmla="*/ 88 h 106"/>
                  <a:gd name="T2" fmla="*/ 35 w 119"/>
                  <a:gd name="T3" fmla="*/ 60 h 106"/>
                  <a:gd name="T4" fmla="*/ 68 w 119"/>
                  <a:gd name="T5" fmla="*/ 60 h 106"/>
                  <a:gd name="T6" fmla="*/ 91 w 119"/>
                  <a:gd name="T7" fmla="*/ 74 h 106"/>
                  <a:gd name="T8" fmla="*/ 69 w 119"/>
                  <a:gd name="T9" fmla="*/ 88 h 106"/>
                  <a:gd name="T10" fmla="*/ 35 w 119"/>
                  <a:gd name="T11" fmla="*/ 88 h 106"/>
                  <a:gd name="T12" fmla="*/ 0 w 119"/>
                  <a:gd name="T13" fmla="*/ 106 h 106"/>
                  <a:gd name="T14" fmla="*/ 65 w 119"/>
                  <a:gd name="T15" fmla="*/ 106 h 106"/>
                  <a:gd name="T16" fmla="*/ 119 w 119"/>
                  <a:gd name="T17" fmla="*/ 74 h 106"/>
                  <a:gd name="T18" fmla="*/ 92 w 119"/>
                  <a:gd name="T19" fmla="*/ 49 h 106"/>
                  <a:gd name="T20" fmla="*/ 110 w 119"/>
                  <a:gd name="T21" fmla="*/ 26 h 106"/>
                  <a:gd name="T22" fmla="*/ 59 w 119"/>
                  <a:gd name="T23" fmla="*/ 0 h 106"/>
                  <a:gd name="T24" fmla="*/ 0 w 119"/>
                  <a:gd name="T25" fmla="*/ 0 h 106"/>
                  <a:gd name="T26" fmla="*/ 9 w 119"/>
                  <a:gd name="T27" fmla="*/ 19 h 106"/>
                  <a:gd name="T28" fmla="*/ 9 w 119"/>
                  <a:gd name="T29" fmla="*/ 87 h 106"/>
                  <a:gd name="T30" fmla="*/ 0 w 119"/>
                  <a:gd name="T31" fmla="*/ 106 h 106"/>
                  <a:gd name="T32" fmla="*/ 35 w 119"/>
                  <a:gd name="T33" fmla="*/ 43 h 106"/>
                  <a:gd name="T34" fmla="*/ 35 w 119"/>
                  <a:gd name="T35" fmla="*/ 18 h 106"/>
                  <a:gd name="T36" fmla="*/ 64 w 119"/>
                  <a:gd name="T37" fmla="*/ 18 h 106"/>
                  <a:gd name="T38" fmla="*/ 82 w 119"/>
                  <a:gd name="T39" fmla="*/ 30 h 106"/>
                  <a:gd name="T40" fmla="*/ 61 w 119"/>
                  <a:gd name="T41" fmla="*/ 43 h 106"/>
                  <a:gd name="T42" fmla="*/ 35 w 119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06">
                    <a:moveTo>
                      <a:pt x="35" y="88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84" y="60"/>
                      <a:pt x="91" y="64"/>
                      <a:pt x="91" y="74"/>
                    </a:cubicBezTo>
                    <a:cubicBezTo>
                      <a:pt x="91" y="83"/>
                      <a:pt x="84" y="88"/>
                      <a:pt x="69" y="88"/>
                    </a:cubicBezTo>
                    <a:lnTo>
                      <a:pt x="35" y="88"/>
                    </a:lnTo>
                    <a:close/>
                    <a:moveTo>
                      <a:pt x="0" y="106"/>
                    </a:moveTo>
                    <a:cubicBezTo>
                      <a:pt x="65" y="106"/>
                      <a:pt x="65" y="106"/>
                      <a:pt x="65" y="106"/>
                    </a:cubicBezTo>
                    <a:cubicBezTo>
                      <a:pt x="101" y="106"/>
                      <a:pt x="119" y="96"/>
                      <a:pt x="119" y="74"/>
                    </a:cubicBezTo>
                    <a:cubicBezTo>
                      <a:pt x="119" y="59"/>
                      <a:pt x="110" y="51"/>
                      <a:pt x="92" y="49"/>
                    </a:cubicBezTo>
                    <a:cubicBezTo>
                      <a:pt x="103" y="45"/>
                      <a:pt x="110" y="37"/>
                      <a:pt x="110" y="26"/>
                    </a:cubicBezTo>
                    <a:cubicBezTo>
                      <a:pt x="110" y="5"/>
                      <a:pt x="92" y="0"/>
                      <a:pt x="5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3"/>
                      <a:pt x="9" y="9"/>
                      <a:pt x="9" y="19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7" y="103"/>
                      <a:pt x="0" y="106"/>
                    </a:cubicBezTo>
                    <a:moveTo>
                      <a:pt x="35" y="43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76" y="18"/>
                      <a:pt x="82" y="20"/>
                      <a:pt x="82" y="30"/>
                    </a:cubicBezTo>
                    <a:cubicBezTo>
                      <a:pt x="82" y="39"/>
                      <a:pt x="76" y="43"/>
                      <a:pt x="61" y="43"/>
                    </a:cubicBezTo>
                    <a:lnTo>
                      <a:pt x="35" y="43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69C253BB-39AC-4C72-96E6-AA0961B79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075" y="8611930"/>
                <a:ext cx="312360" cy="276797"/>
              </a:xfrm>
              <a:custGeom>
                <a:avLst/>
                <a:gdLst>
                  <a:gd name="T0" fmla="*/ 9 w 120"/>
                  <a:gd name="T1" fmla="*/ 87 h 106"/>
                  <a:gd name="T2" fmla="*/ 9 w 120"/>
                  <a:gd name="T3" fmla="*/ 18 h 106"/>
                  <a:gd name="T4" fmla="*/ 0 w 120"/>
                  <a:gd name="T5" fmla="*/ 0 h 106"/>
                  <a:gd name="T6" fmla="*/ 110 w 120"/>
                  <a:gd name="T7" fmla="*/ 0 h 106"/>
                  <a:gd name="T8" fmla="*/ 109 w 120"/>
                  <a:gd name="T9" fmla="*/ 4 h 106"/>
                  <a:gd name="T10" fmla="*/ 115 w 120"/>
                  <a:gd name="T11" fmla="*/ 27 h 106"/>
                  <a:gd name="T12" fmla="*/ 77 w 120"/>
                  <a:gd name="T13" fmla="*/ 18 h 106"/>
                  <a:gd name="T14" fmla="*/ 35 w 120"/>
                  <a:gd name="T15" fmla="*/ 18 h 106"/>
                  <a:gd name="T16" fmla="*/ 35 w 120"/>
                  <a:gd name="T17" fmla="*/ 43 h 106"/>
                  <a:gd name="T18" fmla="*/ 81 w 120"/>
                  <a:gd name="T19" fmla="*/ 43 h 106"/>
                  <a:gd name="T20" fmla="*/ 95 w 120"/>
                  <a:gd name="T21" fmla="*/ 40 h 106"/>
                  <a:gd name="T22" fmla="*/ 86 w 120"/>
                  <a:gd name="T23" fmla="*/ 55 h 106"/>
                  <a:gd name="T24" fmla="*/ 75 w 120"/>
                  <a:gd name="T25" fmla="*/ 61 h 106"/>
                  <a:gd name="T26" fmla="*/ 35 w 120"/>
                  <a:gd name="T27" fmla="*/ 61 h 106"/>
                  <a:gd name="T28" fmla="*/ 35 w 120"/>
                  <a:gd name="T29" fmla="*/ 87 h 106"/>
                  <a:gd name="T30" fmla="*/ 79 w 120"/>
                  <a:gd name="T31" fmla="*/ 87 h 106"/>
                  <a:gd name="T32" fmla="*/ 120 w 120"/>
                  <a:gd name="T33" fmla="*/ 75 h 106"/>
                  <a:gd name="T34" fmla="*/ 110 w 120"/>
                  <a:gd name="T35" fmla="*/ 101 h 106"/>
                  <a:gd name="T36" fmla="*/ 112 w 120"/>
                  <a:gd name="T37" fmla="*/ 106 h 106"/>
                  <a:gd name="T38" fmla="*/ 0 w 120"/>
                  <a:gd name="T39" fmla="*/ 106 h 106"/>
                  <a:gd name="T40" fmla="*/ 9 w 120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06">
                    <a:moveTo>
                      <a:pt x="9" y="87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9" y="2"/>
                      <a:pt x="109" y="3"/>
                      <a:pt x="109" y="4"/>
                    </a:cubicBezTo>
                    <a:cubicBezTo>
                      <a:pt x="109" y="7"/>
                      <a:pt x="111" y="14"/>
                      <a:pt x="115" y="27"/>
                    </a:cubicBezTo>
                    <a:cubicBezTo>
                      <a:pt x="103" y="20"/>
                      <a:pt x="91" y="18"/>
                      <a:pt x="77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7" y="43"/>
                      <a:pt x="92" y="41"/>
                      <a:pt x="95" y="4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4" y="59"/>
                      <a:pt x="80" y="61"/>
                      <a:pt x="7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96" y="87"/>
                      <a:pt x="110" y="83"/>
                      <a:pt x="120" y="75"/>
                    </a:cubicBezTo>
                    <a:cubicBezTo>
                      <a:pt x="114" y="90"/>
                      <a:pt x="110" y="98"/>
                      <a:pt x="110" y="101"/>
                    </a:cubicBezTo>
                    <a:cubicBezTo>
                      <a:pt x="110" y="102"/>
                      <a:pt x="111" y="104"/>
                      <a:pt x="112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D886993D-38AD-452B-8A5D-4BDCDC30B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5475" y="8611930"/>
                <a:ext cx="275612" cy="276797"/>
              </a:xfrm>
              <a:custGeom>
                <a:avLst/>
                <a:gdLst>
                  <a:gd name="T0" fmla="*/ 0 w 106"/>
                  <a:gd name="T1" fmla="*/ 0 h 106"/>
                  <a:gd name="T2" fmla="*/ 44 w 106"/>
                  <a:gd name="T3" fmla="*/ 0 h 106"/>
                  <a:gd name="T4" fmla="*/ 34 w 106"/>
                  <a:gd name="T5" fmla="*/ 18 h 106"/>
                  <a:gd name="T6" fmla="*/ 34 w 106"/>
                  <a:gd name="T7" fmla="*/ 87 h 106"/>
                  <a:gd name="T8" fmla="*/ 64 w 106"/>
                  <a:gd name="T9" fmla="*/ 87 h 106"/>
                  <a:gd name="T10" fmla="*/ 106 w 106"/>
                  <a:gd name="T11" fmla="*/ 75 h 106"/>
                  <a:gd name="T12" fmla="*/ 95 w 106"/>
                  <a:gd name="T13" fmla="*/ 101 h 106"/>
                  <a:gd name="T14" fmla="*/ 98 w 106"/>
                  <a:gd name="T15" fmla="*/ 106 h 106"/>
                  <a:gd name="T16" fmla="*/ 0 w 106"/>
                  <a:gd name="T17" fmla="*/ 106 h 106"/>
                  <a:gd name="T18" fmla="*/ 8 w 106"/>
                  <a:gd name="T19" fmla="*/ 87 h 106"/>
                  <a:gd name="T20" fmla="*/ 8 w 106"/>
                  <a:gd name="T21" fmla="*/ 18 h 106"/>
                  <a:gd name="T22" fmla="*/ 0 w 106"/>
                  <a:gd name="T2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10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38" y="3"/>
                      <a:pt x="34" y="9"/>
                      <a:pt x="34" y="18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64" y="87"/>
                      <a:pt x="64" y="87"/>
                      <a:pt x="64" y="87"/>
                    </a:cubicBezTo>
                    <a:cubicBezTo>
                      <a:pt x="81" y="87"/>
                      <a:pt x="94" y="84"/>
                      <a:pt x="106" y="75"/>
                    </a:cubicBezTo>
                    <a:cubicBezTo>
                      <a:pt x="100" y="90"/>
                      <a:pt x="95" y="98"/>
                      <a:pt x="95" y="101"/>
                    </a:cubicBezTo>
                    <a:cubicBezTo>
                      <a:pt x="95" y="102"/>
                      <a:pt x="96" y="104"/>
                      <a:pt x="98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8" y="97"/>
                      <a:pt x="8" y="8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9"/>
                      <a:pt x="6" y="3"/>
                      <a:pt x="0" y="0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BC98987C-A38A-4D17-B232-DB09D3646F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46421" y="8611930"/>
                <a:ext cx="325400" cy="276797"/>
              </a:xfrm>
              <a:custGeom>
                <a:avLst/>
                <a:gdLst>
                  <a:gd name="T0" fmla="*/ 35 w 125"/>
                  <a:gd name="T1" fmla="*/ 47 h 106"/>
                  <a:gd name="T2" fmla="*/ 35 w 125"/>
                  <a:gd name="T3" fmla="*/ 18 h 106"/>
                  <a:gd name="T4" fmla="*/ 63 w 125"/>
                  <a:gd name="T5" fmla="*/ 18 h 106"/>
                  <a:gd name="T6" fmla="*/ 87 w 125"/>
                  <a:gd name="T7" fmla="*/ 33 h 106"/>
                  <a:gd name="T8" fmla="*/ 63 w 125"/>
                  <a:gd name="T9" fmla="*/ 47 h 106"/>
                  <a:gd name="T10" fmla="*/ 35 w 125"/>
                  <a:gd name="T11" fmla="*/ 47 h 106"/>
                  <a:gd name="T12" fmla="*/ 35 w 125"/>
                  <a:gd name="T13" fmla="*/ 87 h 106"/>
                  <a:gd name="T14" fmla="*/ 35 w 125"/>
                  <a:gd name="T15" fmla="*/ 66 h 106"/>
                  <a:gd name="T16" fmla="*/ 47 w 125"/>
                  <a:gd name="T17" fmla="*/ 66 h 106"/>
                  <a:gd name="T18" fmla="*/ 73 w 125"/>
                  <a:gd name="T19" fmla="*/ 78 h 106"/>
                  <a:gd name="T20" fmla="*/ 83 w 125"/>
                  <a:gd name="T21" fmla="*/ 99 h 106"/>
                  <a:gd name="T22" fmla="*/ 80 w 125"/>
                  <a:gd name="T23" fmla="*/ 106 h 106"/>
                  <a:gd name="T24" fmla="*/ 125 w 125"/>
                  <a:gd name="T25" fmla="*/ 106 h 106"/>
                  <a:gd name="T26" fmla="*/ 104 w 125"/>
                  <a:gd name="T27" fmla="*/ 78 h 106"/>
                  <a:gd name="T28" fmla="*/ 86 w 125"/>
                  <a:gd name="T29" fmla="*/ 61 h 106"/>
                  <a:gd name="T30" fmla="*/ 114 w 125"/>
                  <a:gd name="T31" fmla="*/ 31 h 106"/>
                  <a:gd name="T32" fmla="*/ 94 w 125"/>
                  <a:gd name="T33" fmla="*/ 3 h 106"/>
                  <a:gd name="T34" fmla="*/ 62 w 125"/>
                  <a:gd name="T35" fmla="*/ 0 h 106"/>
                  <a:gd name="T36" fmla="*/ 0 w 125"/>
                  <a:gd name="T37" fmla="*/ 0 h 106"/>
                  <a:gd name="T38" fmla="*/ 9 w 125"/>
                  <a:gd name="T39" fmla="*/ 18 h 106"/>
                  <a:gd name="T40" fmla="*/ 9 w 125"/>
                  <a:gd name="T41" fmla="*/ 87 h 106"/>
                  <a:gd name="T42" fmla="*/ 0 w 125"/>
                  <a:gd name="T43" fmla="*/ 106 h 106"/>
                  <a:gd name="T44" fmla="*/ 44 w 125"/>
                  <a:gd name="T45" fmla="*/ 106 h 106"/>
                  <a:gd name="T46" fmla="*/ 35 w 125"/>
                  <a:gd name="T47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06">
                    <a:moveTo>
                      <a:pt x="35" y="47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80" y="18"/>
                      <a:pt x="87" y="21"/>
                      <a:pt x="87" y="33"/>
                    </a:cubicBezTo>
                    <a:cubicBezTo>
                      <a:pt x="87" y="44"/>
                      <a:pt x="80" y="47"/>
                      <a:pt x="63" y="47"/>
                    </a:cubicBezTo>
                    <a:lnTo>
                      <a:pt x="35" y="47"/>
                    </a:lnTo>
                    <a:close/>
                    <a:moveTo>
                      <a:pt x="35" y="87"/>
                    </a:moveTo>
                    <a:cubicBezTo>
                      <a:pt x="35" y="66"/>
                      <a:pt x="35" y="66"/>
                      <a:pt x="35" y="66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57" y="66"/>
                      <a:pt x="66" y="69"/>
                      <a:pt x="73" y="78"/>
                    </a:cubicBezTo>
                    <a:cubicBezTo>
                      <a:pt x="80" y="87"/>
                      <a:pt x="83" y="94"/>
                      <a:pt x="83" y="99"/>
                    </a:cubicBezTo>
                    <a:cubicBezTo>
                      <a:pt x="83" y="102"/>
                      <a:pt x="82" y="103"/>
                      <a:pt x="80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15" y="99"/>
                      <a:pt x="111" y="89"/>
                      <a:pt x="104" y="78"/>
                    </a:cubicBezTo>
                    <a:cubicBezTo>
                      <a:pt x="99" y="71"/>
                      <a:pt x="95" y="65"/>
                      <a:pt x="86" y="61"/>
                    </a:cubicBezTo>
                    <a:cubicBezTo>
                      <a:pt x="104" y="57"/>
                      <a:pt x="114" y="46"/>
                      <a:pt x="114" y="31"/>
                    </a:cubicBezTo>
                    <a:cubicBezTo>
                      <a:pt x="114" y="17"/>
                      <a:pt x="107" y="7"/>
                      <a:pt x="94" y="3"/>
                    </a:cubicBezTo>
                    <a:cubicBezTo>
                      <a:pt x="86" y="0"/>
                      <a:pt x="76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3"/>
                      <a:pt x="9" y="9"/>
                      <a:pt x="9" y="18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6" y="103"/>
                      <a:pt x="0" y="106"/>
                    </a:cubicBezTo>
                    <a:cubicBezTo>
                      <a:pt x="44" y="106"/>
                      <a:pt x="44" y="106"/>
                      <a:pt x="44" y="106"/>
                    </a:cubicBezTo>
                    <a:cubicBezTo>
                      <a:pt x="37" y="103"/>
                      <a:pt x="35" y="97"/>
                      <a:pt x="35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6" name="Freeform 21">
                <a:extLst>
                  <a:ext uri="{FF2B5EF4-FFF2-40B4-BE49-F238E27FC236}">
                    <a16:creationId xmlns:a16="http://schemas.microsoft.com/office/drawing/2014/main" id="{299AB1D2-6A2D-42AD-A3E5-FE5AF813AF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84860" y="8606596"/>
                <a:ext cx="323029" cy="287466"/>
              </a:xfrm>
              <a:custGeom>
                <a:avLst/>
                <a:gdLst>
                  <a:gd name="T0" fmla="*/ 61 w 124"/>
                  <a:gd name="T1" fmla="*/ 91 h 110"/>
                  <a:gd name="T2" fmla="*/ 28 w 124"/>
                  <a:gd name="T3" fmla="*/ 57 h 110"/>
                  <a:gd name="T4" fmla="*/ 63 w 124"/>
                  <a:gd name="T5" fmla="*/ 19 h 110"/>
                  <a:gd name="T6" fmla="*/ 97 w 124"/>
                  <a:gd name="T7" fmla="*/ 53 h 110"/>
                  <a:gd name="T8" fmla="*/ 61 w 124"/>
                  <a:gd name="T9" fmla="*/ 91 h 110"/>
                  <a:gd name="T10" fmla="*/ 124 w 124"/>
                  <a:gd name="T11" fmla="*/ 55 h 110"/>
                  <a:gd name="T12" fmla="*/ 62 w 124"/>
                  <a:gd name="T13" fmla="*/ 0 h 110"/>
                  <a:gd name="T14" fmla="*/ 0 w 124"/>
                  <a:gd name="T15" fmla="*/ 56 h 110"/>
                  <a:gd name="T16" fmla="*/ 62 w 124"/>
                  <a:gd name="T17" fmla="*/ 110 h 110"/>
                  <a:gd name="T18" fmla="*/ 124 w 124"/>
                  <a:gd name="T19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10">
                    <a:moveTo>
                      <a:pt x="61" y="91"/>
                    </a:moveTo>
                    <a:cubicBezTo>
                      <a:pt x="40" y="91"/>
                      <a:pt x="28" y="78"/>
                      <a:pt x="28" y="57"/>
                    </a:cubicBezTo>
                    <a:cubicBezTo>
                      <a:pt x="28" y="33"/>
                      <a:pt x="40" y="19"/>
                      <a:pt x="63" y="19"/>
                    </a:cubicBezTo>
                    <a:cubicBezTo>
                      <a:pt x="84" y="19"/>
                      <a:pt x="97" y="31"/>
                      <a:pt x="97" y="53"/>
                    </a:cubicBezTo>
                    <a:cubicBezTo>
                      <a:pt x="97" y="77"/>
                      <a:pt x="84" y="91"/>
                      <a:pt x="61" y="91"/>
                    </a:cubicBezTo>
                    <a:moveTo>
                      <a:pt x="124" y="55"/>
                    </a:moveTo>
                    <a:cubicBezTo>
                      <a:pt x="124" y="20"/>
                      <a:pt x="102" y="0"/>
                      <a:pt x="62" y="0"/>
                    </a:cubicBezTo>
                    <a:cubicBezTo>
                      <a:pt x="24" y="0"/>
                      <a:pt x="0" y="23"/>
                      <a:pt x="0" y="56"/>
                    </a:cubicBezTo>
                    <a:cubicBezTo>
                      <a:pt x="0" y="89"/>
                      <a:pt x="23" y="110"/>
                      <a:pt x="62" y="110"/>
                    </a:cubicBezTo>
                    <a:cubicBezTo>
                      <a:pt x="101" y="110"/>
                      <a:pt x="124" y="87"/>
                      <a:pt x="124" y="55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7" name="Freeform 22">
                <a:extLst>
                  <a:ext uri="{FF2B5EF4-FFF2-40B4-BE49-F238E27FC236}">
                    <a16:creationId xmlns:a16="http://schemas.microsoft.com/office/drawing/2014/main" id="{5C0176A9-AA2B-4ED0-B5A2-1C20A2969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3968" y="8611930"/>
                <a:ext cx="322436" cy="276797"/>
              </a:xfrm>
              <a:custGeom>
                <a:avLst/>
                <a:gdLst>
                  <a:gd name="T0" fmla="*/ 32 w 124"/>
                  <a:gd name="T1" fmla="*/ 87 h 106"/>
                  <a:gd name="T2" fmla="*/ 41 w 124"/>
                  <a:gd name="T3" fmla="*/ 106 h 106"/>
                  <a:gd name="T4" fmla="*/ 0 w 124"/>
                  <a:gd name="T5" fmla="*/ 106 h 106"/>
                  <a:gd name="T6" fmla="*/ 9 w 124"/>
                  <a:gd name="T7" fmla="*/ 87 h 106"/>
                  <a:gd name="T8" fmla="*/ 9 w 124"/>
                  <a:gd name="T9" fmla="*/ 19 h 106"/>
                  <a:gd name="T10" fmla="*/ 0 w 124"/>
                  <a:gd name="T11" fmla="*/ 0 h 106"/>
                  <a:gd name="T12" fmla="*/ 51 w 124"/>
                  <a:gd name="T13" fmla="*/ 0 h 106"/>
                  <a:gd name="T14" fmla="*/ 50 w 124"/>
                  <a:gd name="T15" fmla="*/ 3 h 106"/>
                  <a:gd name="T16" fmla="*/ 52 w 124"/>
                  <a:gd name="T17" fmla="*/ 7 h 106"/>
                  <a:gd name="T18" fmla="*/ 93 w 124"/>
                  <a:gd name="T19" fmla="*/ 86 h 106"/>
                  <a:gd name="T20" fmla="*/ 92 w 124"/>
                  <a:gd name="T21" fmla="*/ 19 h 106"/>
                  <a:gd name="T22" fmla="*/ 83 w 124"/>
                  <a:gd name="T23" fmla="*/ 0 h 106"/>
                  <a:gd name="T24" fmla="*/ 124 w 124"/>
                  <a:gd name="T25" fmla="*/ 0 h 106"/>
                  <a:gd name="T26" fmla="*/ 115 w 124"/>
                  <a:gd name="T27" fmla="*/ 18 h 106"/>
                  <a:gd name="T28" fmla="*/ 115 w 124"/>
                  <a:gd name="T29" fmla="*/ 97 h 106"/>
                  <a:gd name="T30" fmla="*/ 118 w 124"/>
                  <a:gd name="T31" fmla="*/ 106 h 106"/>
                  <a:gd name="T32" fmla="*/ 75 w 124"/>
                  <a:gd name="T33" fmla="*/ 106 h 106"/>
                  <a:gd name="T34" fmla="*/ 77 w 124"/>
                  <a:gd name="T35" fmla="*/ 102 h 106"/>
                  <a:gd name="T36" fmla="*/ 75 w 124"/>
                  <a:gd name="T37" fmla="*/ 99 h 106"/>
                  <a:gd name="T38" fmla="*/ 30 w 124"/>
                  <a:gd name="T39" fmla="*/ 17 h 106"/>
                  <a:gd name="T40" fmla="*/ 32 w 124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" h="106">
                    <a:moveTo>
                      <a:pt x="32" y="87"/>
                    </a:moveTo>
                    <a:cubicBezTo>
                      <a:pt x="32" y="97"/>
                      <a:pt x="34" y="102"/>
                      <a:pt x="41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1"/>
                      <a:pt x="50" y="2"/>
                      <a:pt x="50" y="3"/>
                    </a:cubicBezTo>
                    <a:cubicBezTo>
                      <a:pt x="50" y="4"/>
                      <a:pt x="51" y="5"/>
                      <a:pt x="52" y="7"/>
                    </a:cubicBezTo>
                    <a:cubicBezTo>
                      <a:pt x="93" y="86"/>
                      <a:pt x="93" y="86"/>
                      <a:pt x="93" y="8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2" y="9"/>
                      <a:pt x="89" y="3"/>
                      <a:pt x="83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15" y="4"/>
                      <a:pt x="115" y="10"/>
                      <a:pt x="115" y="18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5" y="100"/>
                      <a:pt x="116" y="103"/>
                      <a:pt x="118" y="106"/>
                    </a:cubicBezTo>
                    <a:cubicBezTo>
                      <a:pt x="75" y="106"/>
                      <a:pt x="75" y="106"/>
                      <a:pt x="75" y="106"/>
                    </a:cubicBezTo>
                    <a:cubicBezTo>
                      <a:pt x="76" y="104"/>
                      <a:pt x="77" y="103"/>
                      <a:pt x="77" y="102"/>
                    </a:cubicBezTo>
                    <a:cubicBezTo>
                      <a:pt x="77" y="102"/>
                      <a:pt x="76" y="101"/>
                      <a:pt x="75" y="99"/>
                    </a:cubicBezTo>
                    <a:cubicBezTo>
                      <a:pt x="30" y="17"/>
                      <a:pt x="30" y="17"/>
                      <a:pt x="30" y="17"/>
                    </a:cubicBezTo>
                    <a:lnTo>
                      <a:pt x="32" y="87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8" name="Rectangle 28">
                <a:extLst>
                  <a:ext uri="{FF2B5EF4-FFF2-40B4-BE49-F238E27FC236}">
                    <a16:creationId xmlns:a16="http://schemas.microsoft.com/office/drawing/2014/main" id="{8AED0BB3-0769-42A7-A9CA-A5452FE6E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0945" y="8206514"/>
                <a:ext cx="228787" cy="259016"/>
              </a:xfrm>
              <a:prstGeom prst="rect">
                <a:avLst/>
              </a:pr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9" name="Freeform 29">
                <a:extLst>
                  <a:ext uri="{FF2B5EF4-FFF2-40B4-BE49-F238E27FC236}">
                    <a16:creationId xmlns:a16="http://schemas.microsoft.com/office/drawing/2014/main" id="{B000F32B-894D-4AF9-B963-ED5D20781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1973" y="8214220"/>
                <a:ext cx="377558" cy="251310"/>
              </a:xfrm>
              <a:custGeom>
                <a:avLst/>
                <a:gdLst>
                  <a:gd name="T0" fmla="*/ 145 w 145"/>
                  <a:gd name="T1" fmla="*/ 0 h 96"/>
                  <a:gd name="T2" fmla="*/ 145 w 145"/>
                  <a:gd name="T3" fmla="*/ 96 h 96"/>
                  <a:gd name="T4" fmla="*/ 0 w 145"/>
                  <a:gd name="T5" fmla="*/ 96 h 96"/>
                  <a:gd name="T6" fmla="*/ 145 w 145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96">
                    <a:moveTo>
                      <a:pt x="145" y="0"/>
                    </a:moveTo>
                    <a:cubicBezTo>
                      <a:pt x="145" y="96"/>
                      <a:pt x="145" y="96"/>
                      <a:pt x="145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4" y="87"/>
                      <a:pt x="137" y="5"/>
                      <a:pt x="145" y="0"/>
                    </a:cubicBezTo>
                  </a:path>
                </a:pathLst>
              </a:cu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5120C37A-C546-4586-9EC1-04585F544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8183" y="8206514"/>
                <a:ext cx="229380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E1AC23B3-66C3-4610-9F91-40D6D6209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8976" y="8206514"/>
                <a:ext cx="228787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2" name="Freeform 32">
                <a:extLst>
                  <a:ext uri="{FF2B5EF4-FFF2-40B4-BE49-F238E27FC236}">
                    <a16:creationId xmlns:a16="http://schemas.microsoft.com/office/drawing/2014/main" id="{225DAAC3-8AF6-4E68-AF31-179B6B9B8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6214" y="8206514"/>
                <a:ext cx="380522" cy="253681"/>
              </a:xfrm>
              <a:custGeom>
                <a:avLst/>
                <a:gdLst>
                  <a:gd name="T0" fmla="*/ 146 w 146"/>
                  <a:gd name="T1" fmla="*/ 0 h 97"/>
                  <a:gd name="T2" fmla="*/ 0 w 146"/>
                  <a:gd name="T3" fmla="*/ 97 h 97"/>
                  <a:gd name="T4" fmla="*/ 0 w 146"/>
                  <a:gd name="T5" fmla="*/ 0 h 97"/>
                  <a:gd name="T6" fmla="*/ 146 w 146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" h="97">
                    <a:moveTo>
                      <a:pt x="146" y="0"/>
                    </a:moveTo>
                    <a:cubicBezTo>
                      <a:pt x="132" y="9"/>
                      <a:pt x="9" y="91"/>
                      <a:pt x="0" y="9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5104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BB9051-C7AE-49BE-BB9A-F891D8605EC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29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0AE21-6CEE-4E77-A8EB-3D7FA08ED8F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9999" y="917999"/>
            <a:ext cx="15752184" cy="553998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</a:t>
            </a:r>
            <a:r>
              <a:rPr lang="en-GB" noProof="0" dirty="0"/>
              <a:t>HEADING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753A-5306-4B55-925B-8129E722A35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B2A773-794B-4FDF-A1CB-314718C9402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52A998-B6DA-4F54-9BF0-4156D3B49407}"/>
              </a:ext>
            </a:extLst>
          </p:cNvPr>
          <p:cNvGrpSpPr/>
          <p:nvPr userDrawn="1"/>
        </p:nvGrpSpPr>
        <p:grpSpPr>
          <a:xfrm>
            <a:off x="539751" y="591055"/>
            <a:ext cx="2017500" cy="119641"/>
            <a:chOff x="539750" y="591053"/>
            <a:chExt cx="2017500" cy="119641"/>
          </a:xfrm>
        </p:grpSpPr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B9FC7239-D22B-4A1F-BE1E-463C74E0711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2410613" y="563221"/>
              <a:ext cx="118800" cy="17447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586E6C-D490-465B-907D-693F3A68A187}"/>
                </a:ext>
              </a:extLst>
            </p:cNvPr>
            <p:cNvSpPr/>
            <p:nvPr userDrawn="1"/>
          </p:nvSpPr>
          <p:spPr>
            <a:xfrm>
              <a:off x="539750" y="591053"/>
              <a:ext cx="1843026" cy="119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B46EC2-FA39-4DD6-9A85-343F29444374}"/>
              </a:ext>
            </a:extLst>
          </p:cNvPr>
          <p:cNvGrpSpPr/>
          <p:nvPr userDrawn="1"/>
        </p:nvGrpSpPr>
        <p:grpSpPr>
          <a:xfrm>
            <a:off x="15437642" y="8345716"/>
            <a:ext cx="2850357" cy="1941285"/>
            <a:chOff x="15437641" y="8345714"/>
            <a:chExt cx="2850357" cy="1941285"/>
          </a:xfrm>
        </p:grpSpPr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id="{BD0F8A82-391C-4D3A-9720-CFF1CF9D2DD6}"/>
                </a:ext>
              </a:extLst>
            </p:cNvPr>
            <p:cNvSpPr/>
            <p:nvPr/>
          </p:nvSpPr>
          <p:spPr>
            <a:xfrm flipH="1">
              <a:off x="15437641" y="8345714"/>
              <a:ext cx="2850357" cy="194128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893328A-8BF7-47B0-898D-EE08DF1E18E0}"/>
                </a:ext>
              </a:extLst>
            </p:cNvPr>
            <p:cNvGrpSpPr/>
            <p:nvPr userDrawn="1"/>
          </p:nvGrpSpPr>
          <p:grpSpPr>
            <a:xfrm>
              <a:off x="16802100" y="9558826"/>
              <a:ext cx="1171574" cy="393124"/>
              <a:chOff x="16504007" y="8206514"/>
              <a:chExt cx="2049009" cy="687548"/>
            </a:xfrm>
          </p:grpSpPr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5F9D2689-B6AB-4EC2-BC5A-DFF60C66A3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482483" y="8543768"/>
                <a:ext cx="70533" cy="68162"/>
              </a:xfrm>
              <a:custGeom>
                <a:avLst/>
                <a:gdLst>
                  <a:gd name="T0" fmla="*/ 3 w 27"/>
                  <a:gd name="T1" fmla="*/ 13 h 26"/>
                  <a:gd name="T2" fmla="*/ 13 w 27"/>
                  <a:gd name="T3" fmla="*/ 2 h 26"/>
                  <a:gd name="T4" fmla="*/ 24 w 27"/>
                  <a:gd name="T5" fmla="*/ 13 h 26"/>
                  <a:gd name="T6" fmla="*/ 13 w 27"/>
                  <a:gd name="T7" fmla="*/ 24 h 26"/>
                  <a:gd name="T8" fmla="*/ 3 w 27"/>
                  <a:gd name="T9" fmla="*/ 13 h 26"/>
                  <a:gd name="T10" fmla="*/ 13 w 27"/>
                  <a:gd name="T11" fmla="*/ 26 h 26"/>
                  <a:gd name="T12" fmla="*/ 27 w 27"/>
                  <a:gd name="T13" fmla="*/ 13 h 26"/>
                  <a:gd name="T14" fmla="*/ 13 w 27"/>
                  <a:gd name="T15" fmla="*/ 0 h 26"/>
                  <a:gd name="T16" fmla="*/ 0 w 27"/>
                  <a:gd name="T17" fmla="*/ 13 h 26"/>
                  <a:gd name="T18" fmla="*/ 13 w 27"/>
                  <a:gd name="T19" fmla="*/ 26 h 26"/>
                  <a:gd name="T20" fmla="*/ 11 w 27"/>
                  <a:gd name="T21" fmla="*/ 14 h 26"/>
                  <a:gd name="T22" fmla="*/ 13 w 27"/>
                  <a:gd name="T23" fmla="*/ 14 h 26"/>
                  <a:gd name="T24" fmla="*/ 17 w 27"/>
                  <a:gd name="T25" fmla="*/ 20 h 26"/>
                  <a:gd name="T26" fmla="*/ 20 w 27"/>
                  <a:gd name="T27" fmla="*/ 20 h 26"/>
                  <a:gd name="T28" fmla="*/ 15 w 27"/>
                  <a:gd name="T29" fmla="*/ 14 h 26"/>
                  <a:gd name="T30" fmla="*/ 19 w 27"/>
                  <a:gd name="T31" fmla="*/ 10 h 26"/>
                  <a:gd name="T32" fmla="*/ 14 w 27"/>
                  <a:gd name="T33" fmla="*/ 5 h 26"/>
                  <a:gd name="T34" fmla="*/ 8 w 27"/>
                  <a:gd name="T35" fmla="*/ 5 h 26"/>
                  <a:gd name="T36" fmla="*/ 8 w 27"/>
                  <a:gd name="T37" fmla="*/ 20 h 26"/>
                  <a:gd name="T38" fmla="*/ 11 w 27"/>
                  <a:gd name="T39" fmla="*/ 20 h 26"/>
                  <a:gd name="T40" fmla="*/ 11 w 27"/>
                  <a:gd name="T41" fmla="*/ 14 h 26"/>
                  <a:gd name="T42" fmla="*/ 11 w 27"/>
                  <a:gd name="T43" fmla="*/ 12 h 26"/>
                  <a:gd name="T44" fmla="*/ 11 w 27"/>
                  <a:gd name="T45" fmla="*/ 7 h 26"/>
                  <a:gd name="T46" fmla="*/ 14 w 27"/>
                  <a:gd name="T47" fmla="*/ 7 h 26"/>
                  <a:gd name="T48" fmla="*/ 17 w 27"/>
                  <a:gd name="T49" fmla="*/ 10 h 26"/>
                  <a:gd name="T50" fmla="*/ 13 w 27"/>
                  <a:gd name="T51" fmla="*/ 12 h 26"/>
                  <a:gd name="T52" fmla="*/ 11 w 27"/>
                  <a:gd name="T53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6">
                    <a:moveTo>
                      <a:pt x="3" y="13"/>
                    </a:moveTo>
                    <a:cubicBezTo>
                      <a:pt x="3" y="7"/>
                      <a:pt x="7" y="2"/>
                      <a:pt x="13" y="2"/>
                    </a:cubicBezTo>
                    <a:cubicBezTo>
                      <a:pt x="19" y="2"/>
                      <a:pt x="24" y="7"/>
                      <a:pt x="24" y="13"/>
                    </a:cubicBezTo>
                    <a:cubicBezTo>
                      <a:pt x="24" y="19"/>
                      <a:pt x="19" y="24"/>
                      <a:pt x="13" y="24"/>
                    </a:cubicBezTo>
                    <a:cubicBezTo>
                      <a:pt x="7" y="24"/>
                      <a:pt x="3" y="19"/>
                      <a:pt x="3" y="13"/>
                    </a:cubicBezTo>
                    <a:moveTo>
                      <a:pt x="13" y="26"/>
                    </a:moveTo>
                    <a:cubicBezTo>
                      <a:pt x="20" y="26"/>
                      <a:pt x="27" y="20"/>
                      <a:pt x="27" y="13"/>
                    </a:cubicBezTo>
                    <a:cubicBezTo>
                      <a:pt x="27" y="5"/>
                      <a:pt x="20" y="0"/>
                      <a:pt x="13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moveTo>
                      <a:pt x="11" y="14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8" y="14"/>
                      <a:pt x="19" y="12"/>
                      <a:pt x="19" y="10"/>
                    </a:cubicBezTo>
                    <a:cubicBezTo>
                      <a:pt x="19" y="7"/>
                      <a:pt x="18" y="5"/>
                      <a:pt x="14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lnTo>
                      <a:pt x="11" y="14"/>
                    </a:lnTo>
                    <a:close/>
                    <a:moveTo>
                      <a:pt x="11" y="12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7"/>
                      <a:pt x="17" y="8"/>
                      <a:pt x="17" y="10"/>
                    </a:cubicBezTo>
                    <a:cubicBezTo>
                      <a:pt x="17" y="12"/>
                      <a:pt x="15" y="12"/>
                      <a:pt x="13" y="12"/>
                    </a:cubicBez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648462FE-0B7B-4F56-868B-F47CB89B3F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04007" y="8611930"/>
                <a:ext cx="309989" cy="276797"/>
              </a:xfrm>
              <a:custGeom>
                <a:avLst/>
                <a:gdLst>
                  <a:gd name="T0" fmla="*/ 35 w 119"/>
                  <a:gd name="T1" fmla="*/ 88 h 106"/>
                  <a:gd name="T2" fmla="*/ 35 w 119"/>
                  <a:gd name="T3" fmla="*/ 60 h 106"/>
                  <a:gd name="T4" fmla="*/ 68 w 119"/>
                  <a:gd name="T5" fmla="*/ 60 h 106"/>
                  <a:gd name="T6" fmla="*/ 91 w 119"/>
                  <a:gd name="T7" fmla="*/ 74 h 106"/>
                  <a:gd name="T8" fmla="*/ 69 w 119"/>
                  <a:gd name="T9" fmla="*/ 88 h 106"/>
                  <a:gd name="T10" fmla="*/ 35 w 119"/>
                  <a:gd name="T11" fmla="*/ 88 h 106"/>
                  <a:gd name="T12" fmla="*/ 0 w 119"/>
                  <a:gd name="T13" fmla="*/ 106 h 106"/>
                  <a:gd name="T14" fmla="*/ 65 w 119"/>
                  <a:gd name="T15" fmla="*/ 106 h 106"/>
                  <a:gd name="T16" fmla="*/ 119 w 119"/>
                  <a:gd name="T17" fmla="*/ 74 h 106"/>
                  <a:gd name="T18" fmla="*/ 92 w 119"/>
                  <a:gd name="T19" fmla="*/ 49 h 106"/>
                  <a:gd name="T20" fmla="*/ 110 w 119"/>
                  <a:gd name="T21" fmla="*/ 26 h 106"/>
                  <a:gd name="T22" fmla="*/ 59 w 119"/>
                  <a:gd name="T23" fmla="*/ 0 h 106"/>
                  <a:gd name="T24" fmla="*/ 0 w 119"/>
                  <a:gd name="T25" fmla="*/ 0 h 106"/>
                  <a:gd name="T26" fmla="*/ 9 w 119"/>
                  <a:gd name="T27" fmla="*/ 19 h 106"/>
                  <a:gd name="T28" fmla="*/ 9 w 119"/>
                  <a:gd name="T29" fmla="*/ 87 h 106"/>
                  <a:gd name="T30" fmla="*/ 0 w 119"/>
                  <a:gd name="T31" fmla="*/ 106 h 106"/>
                  <a:gd name="T32" fmla="*/ 35 w 119"/>
                  <a:gd name="T33" fmla="*/ 43 h 106"/>
                  <a:gd name="T34" fmla="*/ 35 w 119"/>
                  <a:gd name="T35" fmla="*/ 18 h 106"/>
                  <a:gd name="T36" fmla="*/ 64 w 119"/>
                  <a:gd name="T37" fmla="*/ 18 h 106"/>
                  <a:gd name="T38" fmla="*/ 82 w 119"/>
                  <a:gd name="T39" fmla="*/ 30 h 106"/>
                  <a:gd name="T40" fmla="*/ 61 w 119"/>
                  <a:gd name="T41" fmla="*/ 43 h 106"/>
                  <a:gd name="T42" fmla="*/ 35 w 119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06">
                    <a:moveTo>
                      <a:pt x="35" y="88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84" y="60"/>
                      <a:pt x="91" y="64"/>
                      <a:pt x="91" y="74"/>
                    </a:cubicBezTo>
                    <a:cubicBezTo>
                      <a:pt x="91" y="83"/>
                      <a:pt x="84" y="88"/>
                      <a:pt x="69" y="88"/>
                    </a:cubicBezTo>
                    <a:lnTo>
                      <a:pt x="35" y="88"/>
                    </a:lnTo>
                    <a:close/>
                    <a:moveTo>
                      <a:pt x="0" y="106"/>
                    </a:moveTo>
                    <a:cubicBezTo>
                      <a:pt x="65" y="106"/>
                      <a:pt x="65" y="106"/>
                      <a:pt x="65" y="106"/>
                    </a:cubicBezTo>
                    <a:cubicBezTo>
                      <a:pt x="101" y="106"/>
                      <a:pt x="119" y="96"/>
                      <a:pt x="119" y="74"/>
                    </a:cubicBezTo>
                    <a:cubicBezTo>
                      <a:pt x="119" y="59"/>
                      <a:pt x="110" y="51"/>
                      <a:pt x="92" y="49"/>
                    </a:cubicBezTo>
                    <a:cubicBezTo>
                      <a:pt x="103" y="45"/>
                      <a:pt x="110" y="37"/>
                      <a:pt x="110" y="26"/>
                    </a:cubicBezTo>
                    <a:cubicBezTo>
                      <a:pt x="110" y="5"/>
                      <a:pt x="92" y="0"/>
                      <a:pt x="5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3"/>
                      <a:pt x="9" y="9"/>
                      <a:pt x="9" y="19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7" y="103"/>
                      <a:pt x="0" y="106"/>
                    </a:cubicBezTo>
                    <a:moveTo>
                      <a:pt x="35" y="43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76" y="18"/>
                      <a:pt x="82" y="20"/>
                      <a:pt x="82" y="30"/>
                    </a:cubicBezTo>
                    <a:cubicBezTo>
                      <a:pt x="82" y="39"/>
                      <a:pt x="76" y="43"/>
                      <a:pt x="61" y="43"/>
                    </a:cubicBezTo>
                    <a:lnTo>
                      <a:pt x="35" y="43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679AC787-0B9F-47FA-86A0-C63BA7479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075" y="8611930"/>
                <a:ext cx="312360" cy="276797"/>
              </a:xfrm>
              <a:custGeom>
                <a:avLst/>
                <a:gdLst>
                  <a:gd name="T0" fmla="*/ 9 w 120"/>
                  <a:gd name="T1" fmla="*/ 87 h 106"/>
                  <a:gd name="T2" fmla="*/ 9 w 120"/>
                  <a:gd name="T3" fmla="*/ 18 h 106"/>
                  <a:gd name="T4" fmla="*/ 0 w 120"/>
                  <a:gd name="T5" fmla="*/ 0 h 106"/>
                  <a:gd name="T6" fmla="*/ 110 w 120"/>
                  <a:gd name="T7" fmla="*/ 0 h 106"/>
                  <a:gd name="T8" fmla="*/ 109 w 120"/>
                  <a:gd name="T9" fmla="*/ 4 h 106"/>
                  <a:gd name="T10" fmla="*/ 115 w 120"/>
                  <a:gd name="T11" fmla="*/ 27 h 106"/>
                  <a:gd name="T12" fmla="*/ 77 w 120"/>
                  <a:gd name="T13" fmla="*/ 18 h 106"/>
                  <a:gd name="T14" fmla="*/ 35 w 120"/>
                  <a:gd name="T15" fmla="*/ 18 h 106"/>
                  <a:gd name="T16" fmla="*/ 35 w 120"/>
                  <a:gd name="T17" fmla="*/ 43 h 106"/>
                  <a:gd name="T18" fmla="*/ 81 w 120"/>
                  <a:gd name="T19" fmla="*/ 43 h 106"/>
                  <a:gd name="T20" fmla="*/ 95 w 120"/>
                  <a:gd name="T21" fmla="*/ 40 h 106"/>
                  <a:gd name="T22" fmla="*/ 86 w 120"/>
                  <a:gd name="T23" fmla="*/ 55 h 106"/>
                  <a:gd name="T24" fmla="*/ 75 w 120"/>
                  <a:gd name="T25" fmla="*/ 61 h 106"/>
                  <a:gd name="T26" fmla="*/ 35 w 120"/>
                  <a:gd name="T27" fmla="*/ 61 h 106"/>
                  <a:gd name="T28" fmla="*/ 35 w 120"/>
                  <a:gd name="T29" fmla="*/ 87 h 106"/>
                  <a:gd name="T30" fmla="*/ 79 w 120"/>
                  <a:gd name="T31" fmla="*/ 87 h 106"/>
                  <a:gd name="T32" fmla="*/ 120 w 120"/>
                  <a:gd name="T33" fmla="*/ 75 h 106"/>
                  <a:gd name="T34" fmla="*/ 110 w 120"/>
                  <a:gd name="T35" fmla="*/ 101 h 106"/>
                  <a:gd name="T36" fmla="*/ 112 w 120"/>
                  <a:gd name="T37" fmla="*/ 106 h 106"/>
                  <a:gd name="T38" fmla="*/ 0 w 120"/>
                  <a:gd name="T39" fmla="*/ 106 h 106"/>
                  <a:gd name="T40" fmla="*/ 9 w 120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06">
                    <a:moveTo>
                      <a:pt x="9" y="87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9" y="2"/>
                      <a:pt x="109" y="3"/>
                      <a:pt x="109" y="4"/>
                    </a:cubicBezTo>
                    <a:cubicBezTo>
                      <a:pt x="109" y="7"/>
                      <a:pt x="111" y="14"/>
                      <a:pt x="115" y="27"/>
                    </a:cubicBezTo>
                    <a:cubicBezTo>
                      <a:pt x="103" y="20"/>
                      <a:pt x="91" y="18"/>
                      <a:pt x="77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7" y="43"/>
                      <a:pt x="92" y="41"/>
                      <a:pt x="95" y="4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4" y="59"/>
                      <a:pt x="80" y="61"/>
                      <a:pt x="7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96" y="87"/>
                      <a:pt x="110" y="83"/>
                      <a:pt x="120" y="75"/>
                    </a:cubicBezTo>
                    <a:cubicBezTo>
                      <a:pt x="114" y="90"/>
                      <a:pt x="110" y="98"/>
                      <a:pt x="110" y="101"/>
                    </a:cubicBezTo>
                    <a:cubicBezTo>
                      <a:pt x="110" y="102"/>
                      <a:pt x="111" y="104"/>
                      <a:pt x="112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E5383441-70EE-4136-82F4-09E56F215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5475" y="8611930"/>
                <a:ext cx="275612" cy="276797"/>
              </a:xfrm>
              <a:custGeom>
                <a:avLst/>
                <a:gdLst>
                  <a:gd name="T0" fmla="*/ 0 w 106"/>
                  <a:gd name="T1" fmla="*/ 0 h 106"/>
                  <a:gd name="T2" fmla="*/ 44 w 106"/>
                  <a:gd name="T3" fmla="*/ 0 h 106"/>
                  <a:gd name="T4" fmla="*/ 34 w 106"/>
                  <a:gd name="T5" fmla="*/ 18 h 106"/>
                  <a:gd name="T6" fmla="*/ 34 w 106"/>
                  <a:gd name="T7" fmla="*/ 87 h 106"/>
                  <a:gd name="T8" fmla="*/ 64 w 106"/>
                  <a:gd name="T9" fmla="*/ 87 h 106"/>
                  <a:gd name="T10" fmla="*/ 106 w 106"/>
                  <a:gd name="T11" fmla="*/ 75 h 106"/>
                  <a:gd name="T12" fmla="*/ 95 w 106"/>
                  <a:gd name="T13" fmla="*/ 101 h 106"/>
                  <a:gd name="T14" fmla="*/ 98 w 106"/>
                  <a:gd name="T15" fmla="*/ 106 h 106"/>
                  <a:gd name="T16" fmla="*/ 0 w 106"/>
                  <a:gd name="T17" fmla="*/ 106 h 106"/>
                  <a:gd name="T18" fmla="*/ 8 w 106"/>
                  <a:gd name="T19" fmla="*/ 87 h 106"/>
                  <a:gd name="T20" fmla="*/ 8 w 106"/>
                  <a:gd name="T21" fmla="*/ 18 h 106"/>
                  <a:gd name="T22" fmla="*/ 0 w 106"/>
                  <a:gd name="T2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10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38" y="3"/>
                      <a:pt x="34" y="9"/>
                      <a:pt x="34" y="18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64" y="87"/>
                      <a:pt x="64" y="87"/>
                      <a:pt x="64" y="87"/>
                    </a:cubicBezTo>
                    <a:cubicBezTo>
                      <a:pt x="81" y="87"/>
                      <a:pt x="94" y="84"/>
                      <a:pt x="106" y="75"/>
                    </a:cubicBezTo>
                    <a:cubicBezTo>
                      <a:pt x="100" y="90"/>
                      <a:pt x="95" y="98"/>
                      <a:pt x="95" y="101"/>
                    </a:cubicBezTo>
                    <a:cubicBezTo>
                      <a:pt x="95" y="102"/>
                      <a:pt x="96" y="104"/>
                      <a:pt x="98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8" y="97"/>
                      <a:pt x="8" y="8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9"/>
                      <a:pt x="6" y="3"/>
                      <a:pt x="0" y="0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10794394-A44B-4DB4-8CFA-0A82E8F244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46421" y="8611930"/>
                <a:ext cx="325400" cy="276797"/>
              </a:xfrm>
              <a:custGeom>
                <a:avLst/>
                <a:gdLst>
                  <a:gd name="T0" fmla="*/ 35 w 125"/>
                  <a:gd name="T1" fmla="*/ 47 h 106"/>
                  <a:gd name="T2" fmla="*/ 35 w 125"/>
                  <a:gd name="T3" fmla="*/ 18 h 106"/>
                  <a:gd name="T4" fmla="*/ 63 w 125"/>
                  <a:gd name="T5" fmla="*/ 18 h 106"/>
                  <a:gd name="T6" fmla="*/ 87 w 125"/>
                  <a:gd name="T7" fmla="*/ 33 h 106"/>
                  <a:gd name="T8" fmla="*/ 63 w 125"/>
                  <a:gd name="T9" fmla="*/ 47 h 106"/>
                  <a:gd name="T10" fmla="*/ 35 w 125"/>
                  <a:gd name="T11" fmla="*/ 47 h 106"/>
                  <a:gd name="T12" fmla="*/ 35 w 125"/>
                  <a:gd name="T13" fmla="*/ 87 h 106"/>
                  <a:gd name="T14" fmla="*/ 35 w 125"/>
                  <a:gd name="T15" fmla="*/ 66 h 106"/>
                  <a:gd name="T16" fmla="*/ 47 w 125"/>
                  <a:gd name="T17" fmla="*/ 66 h 106"/>
                  <a:gd name="T18" fmla="*/ 73 w 125"/>
                  <a:gd name="T19" fmla="*/ 78 h 106"/>
                  <a:gd name="T20" fmla="*/ 83 w 125"/>
                  <a:gd name="T21" fmla="*/ 99 h 106"/>
                  <a:gd name="T22" fmla="*/ 80 w 125"/>
                  <a:gd name="T23" fmla="*/ 106 h 106"/>
                  <a:gd name="T24" fmla="*/ 125 w 125"/>
                  <a:gd name="T25" fmla="*/ 106 h 106"/>
                  <a:gd name="T26" fmla="*/ 104 w 125"/>
                  <a:gd name="T27" fmla="*/ 78 h 106"/>
                  <a:gd name="T28" fmla="*/ 86 w 125"/>
                  <a:gd name="T29" fmla="*/ 61 h 106"/>
                  <a:gd name="T30" fmla="*/ 114 w 125"/>
                  <a:gd name="T31" fmla="*/ 31 h 106"/>
                  <a:gd name="T32" fmla="*/ 94 w 125"/>
                  <a:gd name="T33" fmla="*/ 3 h 106"/>
                  <a:gd name="T34" fmla="*/ 62 w 125"/>
                  <a:gd name="T35" fmla="*/ 0 h 106"/>
                  <a:gd name="T36" fmla="*/ 0 w 125"/>
                  <a:gd name="T37" fmla="*/ 0 h 106"/>
                  <a:gd name="T38" fmla="*/ 9 w 125"/>
                  <a:gd name="T39" fmla="*/ 18 h 106"/>
                  <a:gd name="T40" fmla="*/ 9 w 125"/>
                  <a:gd name="T41" fmla="*/ 87 h 106"/>
                  <a:gd name="T42" fmla="*/ 0 w 125"/>
                  <a:gd name="T43" fmla="*/ 106 h 106"/>
                  <a:gd name="T44" fmla="*/ 44 w 125"/>
                  <a:gd name="T45" fmla="*/ 106 h 106"/>
                  <a:gd name="T46" fmla="*/ 35 w 125"/>
                  <a:gd name="T47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06">
                    <a:moveTo>
                      <a:pt x="35" y="47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80" y="18"/>
                      <a:pt x="87" y="21"/>
                      <a:pt x="87" y="33"/>
                    </a:cubicBezTo>
                    <a:cubicBezTo>
                      <a:pt x="87" y="44"/>
                      <a:pt x="80" y="47"/>
                      <a:pt x="63" y="47"/>
                    </a:cubicBezTo>
                    <a:lnTo>
                      <a:pt x="35" y="47"/>
                    </a:lnTo>
                    <a:close/>
                    <a:moveTo>
                      <a:pt x="35" y="87"/>
                    </a:moveTo>
                    <a:cubicBezTo>
                      <a:pt x="35" y="66"/>
                      <a:pt x="35" y="66"/>
                      <a:pt x="35" y="66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57" y="66"/>
                      <a:pt x="66" y="69"/>
                      <a:pt x="73" y="78"/>
                    </a:cubicBezTo>
                    <a:cubicBezTo>
                      <a:pt x="80" y="87"/>
                      <a:pt x="83" y="94"/>
                      <a:pt x="83" y="99"/>
                    </a:cubicBezTo>
                    <a:cubicBezTo>
                      <a:pt x="83" y="102"/>
                      <a:pt x="82" y="103"/>
                      <a:pt x="80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15" y="99"/>
                      <a:pt x="111" y="89"/>
                      <a:pt x="104" y="78"/>
                    </a:cubicBezTo>
                    <a:cubicBezTo>
                      <a:pt x="99" y="71"/>
                      <a:pt x="95" y="65"/>
                      <a:pt x="86" y="61"/>
                    </a:cubicBezTo>
                    <a:cubicBezTo>
                      <a:pt x="104" y="57"/>
                      <a:pt x="114" y="46"/>
                      <a:pt x="114" y="31"/>
                    </a:cubicBezTo>
                    <a:cubicBezTo>
                      <a:pt x="114" y="17"/>
                      <a:pt x="107" y="7"/>
                      <a:pt x="94" y="3"/>
                    </a:cubicBezTo>
                    <a:cubicBezTo>
                      <a:pt x="86" y="0"/>
                      <a:pt x="76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3"/>
                      <a:pt x="9" y="9"/>
                      <a:pt x="9" y="18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6" y="103"/>
                      <a:pt x="0" y="106"/>
                    </a:cubicBezTo>
                    <a:cubicBezTo>
                      <a:pt x="44" y="106"/>
                      <a:pt x="44" y="106"/>
                      <a:pt x="44" y="106"/>
                    </a:cubicBezTo>
                    <a:cubicBezTo>
                      <a:pt x="37" y="103"/>
                      <a:pt x="35" y="97"/>
                      <a:pt x="35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10F90C9C-29B8-42FE-A5FB-759656DEDF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84860" y="8606596"/>
                <a:ext cx="323029" cy="287466"/>
              </a:xfrm>
              <a:custGeom>
                <a:avLst/>
                <a:gdLst>
                  <a:gd name="T0" fmla="*/ 61 w 124"/>
                  <a:gd name="T1" fmla="*/ 91 h 110"/>
                  <a:gd name="T2" fmla="*/ 28 w 124"/>
                  <a:gd name="T3" fmla="*/ 57 h 110"/>
                  <a:gd name="T4" fmla="*/ 63 w 124"/>
                  <a:gd name="T5" fmla="*/ 19 h 110"/>
                  <a:gd name="T6" fmla="*/ 97 w 124"/>
                  <a:gd name="T7" fmla="*/ 53 h 110"/>
                  <a:gd name="T8" fmla="*/ 61 w 124"/>
                  <a:gd name="T9" fmla="*/ 91 h 110"/>
                  <a:gd name="T10" fmla="*/ 124 w 124"/>
                  <a:gd name="T11" fmla="*/ 55 h 110"/>
                  <a:gd name="T12" fmla="*/ 62 w 124"/>
                  <a:gd name="T13" fmla="*/ 0 h 110"/>
                  <a:gd name="T14" fmla="*/ 0 w 124"/>
                  <a:gd name="T15" fmla="*/ 56 h 110"/>
                  <a:gd name="T16" fmla="*/ 62 w 124"/>
                  <a:gd name="T17" fmla="*/ 110 h 110"/>
                  <a:gd name="T18" fmla="*/ 124 w 124"/>
                  <a:gd name="T19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10">
                    <a:moveTo>
                      <a:pt x="61" y="91"/>
                    </a:moveTo>
                    <a:cubicBezTo>
                      <a:pt x="40" y="91"/>
                      <a:pt x="28" y="78"/>
                      <a:pt x="28" y="57"/>
                    </a:cubicBezTo>
                    <a:cubicBezTo>
                      <a:pt x="28" y="33"/>
                      <a:pt x="40" y="19"/>
                      <a:pt x="63" y="19"/>
                    </a:cubicBezTo>
                    <a:cubicBezTo>
                      <a:pt x="84" y="19"/>
                      <a:pt x="97" y="31"/>
                      <a:pt x="97" y="53"/>
                    </a:cubicBezTo>
                    <a:cubicBezTo>
                      <a:pt x="97" y="77"/>
                      <a:pt x="84" y="91"/>
                      <a:pt x="61" y="91"/>
                    </a:cubicBezTo>
                    <a:moveTo>
                      <a:pt x="124" y="55"/>
                    </a:moveTo>
                    <a:cubicBezTo>
                      <a:pt x="124" y="20"/>
                      <a:pt x="102" y="0"/>
                      <a:pt x="62" y="0"/>
                    </a:cubicBezTo>
                    <a:cubicBezTo>
                      <a:pt x="24" y="0"/>
                      <a:pt x="0" y="23"/>
                      <a:pt x="0" y="56"/>
                    </a:cubicBezTo>
                    <a:cubicBezTo>
                      <a:pt x="0" y="89"/>
                      <a:pt x="23" y="110"/>
                      <a:pt x="62" y="110"/>
                    </a:cubicBezTo>
                    <a:cubicBezTo>
                      <a:pt x="101" y="110"/>
                      <a:pt x="124" y="87"/>
                      <a:pt x="124" y="55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0472C650-7596-4D71-9958-B23730F0F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3968" y="8611930"/>
                <a:ext cx="322436" cy="276797"/>
              </a:xfrm>
              <a:custGeom>
                <a:avLst/>
                <a:gdLst>
                  <a:gd name="T0" fmla="*/ 32 w 124"/>
                  <a:gd name="T1" fmla="*/ 87 h 106"/>
                  <a:gd name="T2" fmla="*/ 41 w 124"/>
                  <a:gd name="T3" fmla="*/ 106 h 106"/>
                  <a:gd name="T4" fmla="*/ 0 w 124"/>
                  <a:gd name="T5" fmla="*/ 106 h 106"/>
                  <a:gd name="T6" fmla="*/ 9 w 124"/>
                  <a:gd name="T7" fmla="*/ 87 h 106"/>
                  <a:gd name="T8" fmla="*/ 9 w 124"/>
                  <a:gd name="T9" fmla="*/ 19 h 106"/>
                  <a:gd name="T10" fmla="*/ 0 w 124"/>
                  <a:gd name="T11" fmla="*/ 0 h 106"/>
                  <a:gd name="T12" fmla="*/ 51 w 124"/>
                  <a:gd name="T13" fmla="*/ 0 h 106"/>
                  <a:gd name="T14" fmla="*/ 50 w 124"/>
                  <a:gd name="T15" fmla="*/ 3 h 106"/>
                  <a:gd name="T16" fmla="*/ 52 w 124"/>
                  <a:gd name="T17" fmla="*/ 7 h 106"/>
                  <a:gd name="T18" fmla="*/ 93 w 124"/>
                  <a:gd name="T19" fmla="*/ 86 h 106"/>
                  <a:gd name="T20" fmla="*/ 92 w 124"/>
                  <a:gd name="T21" fmla="*/ 19 h 106"/>
                  <a:gd name="T22" fmla="*/ 83 w 124"/>
                  <a:gd name="T23" fmla="*/ 0 h 106"/>
                  <a:gd name="T24" fmla="*/ 124 w 124"/>
                  <a:gd name="T25" fmla="*/ 0 h 106"/>
                  <a:gd name="T26" fmla="*/ 115 w 124"/>
                  <a:gd name="T27" fmla="*/ 18 h 106"/>
                  <a:gd name="T28" fmla="*/ 115 w 124"/>
                  <a:gd name="T29" fmla="*/ 97 h 106"/>
                  <a:gd name="T30" fmla="*/ 118 w 124"/>
                  <a:gd name="T31" fmla="*/ 106 h 106"/>
                  <a:gd name="T32" fmla="*/ 75 w 124"/>
                  <a:gd name="T33" fmla="*/ 106 h 106"/>
                  <a:gd name="T34" fmla="*/ 77 w 124"/>
                  <a:gd name="T35" fmla="*/ 102 h 106"/>
                  <a:gd name="T36" fmla="*/ 75 w 124"/>
                  <a:gd name="T37" fmla="*/ 99 h 106"/>
                  <a:gd name="T38" fmla="*/ 30 w 124"/>
                  <a:gd name="T39" fmla="*/ 17 h 106"/>
                  <a:gd name="T40" fmla="*/ 32 w 124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" h="106">
                    <a:moveTo>
                      <a:pt x="32" y="87"/>
                    </a:moveTo>
                    <a:cubicBezTo>
                      <a:pt x="32" y="97"/>
                      <a:pt x="34" y="102"/>
                      <a:pt x="41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1"/>
                      <a:pt x="50" y="2"/>
                      <a:pt x="50" y="3"/>
                    </a:cubicBezTo>
                    <a:cubicBezTo>
                      <a:pt x="50" y="4"/>
                      <a:pt x="51" y="5"/>
                      <a:pt x="52" y="7"/>
                    </a:cubicBezTo>
                    <a:cubicBezTo>
                      <a:pt x="93" y="86"/>
                      <a:pt x="93" y="86"/>
                      <a:pt x="93" y="8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2" y="9"/>
                      <a:pt x="89" y="3"/>
                      <a:pt x="83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15" y="4"/>
                      <a:pt x="115" y="10"/>
                      <a:pt x="115" y="18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5" y="100"/>
                      <a:pt x="116" y="103"/>
                      <a:pt x="118" y="106"/>
                    </a:cubicBezTo>
                    <a:cubicBezTo>
                      <a:pt x="75" y="106"/>
                      <a:pt x="75" y="106"/>
                      <a:pt x="75" y="106"/>
                    </a:cubicBezTo>
                    <a:cubicBezTo>
                      <a:pt x="76" y="104"/>
                      <a:pt x="77" y="103"/>
                      <a:pt x="77" y="102"/>
                    </a:cubicBezTo>
                    <a:cubicBezTo>
                      <a:pt x="77" y="102"/>
                      <a:pt x="76" y="101"/>
                      <a:pt x="75" y="99"/>
                    </a:cubicBezTo>
                    <a:cubicBezTo>
                      <a:pt x="30" y="17"/>
                      <a:pt x="30" y="17"/>
                      <a:pt x="30" y="17"/>
                    </a:cubicBezTo>
                    <a:lnTo>
                      <a:pt x="32" y="87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5" name="Rectangle 28">
                <a:extLst>
                  <a:ext uri="{FF2B5EF4-FFF2-40B4-BE49-F238E27FC236}">
                    <a16:creationId xmlns:a16="http://schemas.microsoft.com/office/drawing/2014/main" id="{30796024-F3F2-499A-9526-4490718F8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0945" y="8206514"/>
                <a:ext cx="228787" cy="259016"/>
              </a:xfrm>
              <a:prstGeom prst="rect">
                <a:avLst/>
              </a:pr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6" name="Freeform 29">
                <a:extLst>
                  <a:ext uri="{FF2B5EF4-FFF2-40B4-BE49-F238E27FC236}">
                    <a16:creationId xmlns:a16="http://schemas.microsoft.com/office/drawing/2014/main" id="{E48D543B-2E38-4145-9D8F-7873614EA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1973" y="8214220"/>
                <a:ext cx="377558" cy="251310"/>
              </a:xfrm>
              <a:custGeom>
                <a:avLst/>
                <a:gdLst>
                  <a:gd name="T0" fmla="*/ 145 w 145"/>
                  <a:gd name="T1" fmla="*/ 0 h 96"/>
                  <a:gd name="T2" fmla="*/ 145 w 145"/>
                  <a:gd name="T3" fmla="*/ 96 h 96"/>
                  <a:gd name="T4" fmla="*/ 0 w 145"/>
                  <a:gd name="T5" fmla="*/ 96 h 96"/>
                  <a:gd name="T6" fmla="*/ 145 w 145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96">
                    <a:moveTo>
                      <a:pt x="145" y="0"/>
                    </a:moveTo>
                    <a:cubicBezTo>
                      <a:pt x="145" y="96"/>
                      <a:pt x="145" y="96"/>
                      <a:pt x="145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4" y="87"/>
                      <a:pt x="137" y="5"/>
                      <a:pt x="145" y="0"/>
                    </a:cubicBezTo>
                  </a:path>
                </a:pathLst>
              </a:cu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73820A00-B682-4217-8039-09B79E834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8183" y="8206514"/>
                <a:ext cx="229380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8" name="Rectangle 31">
                <a:extLst>
                  <a:ext uri="{FF2B5EF4-FFF2-40B4-BE49-F238E27FC236}">
                    <a16:creationId xmlns:a16="http://schemas.microsoft.com/office/drawing/2014/main" id="{F779D40B-18F5-4F69-A97B-390B73E9E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8976" y="8206514"/>
                <a:ext cx="228787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288FB344-3D3A-4D44-856A-DCF045E11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6214" y="8206514"/>
                <a:ext cx="380522" cy="253681"/>
              </a:xfrm>
              <a:custGeom>
                <a:avLst/>
                <a:gdLst>
                  <a:gd name="T0" fmla="*/ 146 w 146"/>
                  <a:gd name="T1" fmla="*/ 0 h 97"/>
                  <a:gd name="T2" fmla="*/ 0 w 146"/>
                  <a:gd name="T3" fmla="*/ 97 h 97"/>
                  <a:gd name="T4" fmla="*/ 0 w 146"/>
                  <a:gd name="T5" fmla="*/ 0 h 97"/>
                  <a:gd name="T6" fmla="*/ 146 w 146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" h="97">
                    <a:moveTo>
                      <a:pt x="146" y="0"/>
                    </a:moveTo>
                    <a:cubicBezTo>
                      <a:pt x="132" y="9"/>
                      <a:pt x="9" y="91"/>
                      <a:pt x="0" y="9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372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BB9051-C7AE-49BE-BB9A-F891D8605EC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29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0AE21-6CEE-4E77-A8EB-3D7FA08ED8F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9999" y="917999"/>
            <a:ext cx="15752184" cy="553998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</a:t>
            </a:r>
            <a:r>
              <a:rPr lang="en-GB" noProof="0" dirty="0"/>
              <a:t>HEADING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753A-5306-4B55-925B-8129E722A35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B2A773-794B-4FDF-A1CB-314718C940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CFE03F0-2163-1E44-9993-137D72DA75AD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540007" y="1578032"/>
            <a:ext cx="15752184" cy="526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3000"/>
              </a:spcAft>
              <a:buNone/>
              <a:defRPr sz="300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25"/>
            </a:lvl2pPr>
            <a:lvl3pPr>
              <a:defRPr sz="2025"/>
            </a:lvl3pPr>
            <a:lvl4pPr>
              <a:defRPr sz="2025"/>
            </a:lvl4pPr>
            <a:lvl5pPr>
              <a:defRPr sz="2025"/>
            </a:lvl5pPr>
          </a:lstStyle>
          <a:p>
            <a:pPr lvl="0"/>
            <a:r>
              <a:rPr lang="en-US" dirty="0"/>
              <a:t>Edit </a:t>
            </a:r>
            <a:r>
              <a:rPr lang="en-GB" noProof="0" dirty="0"/>
              <a:t>Master</a:t>
            </a:r>
            <a:r>
              <a:rPr lang="en-US" dirty="0"/>
              <a:t> text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18B329-365F-48A2-9329-66C89593179B}"/>
              </a:ext>
            </a:extLst>
          </p:cNvPr>
          <p:cNvGrpSpPr/>
          <p:nvPr userDrawn="1"/>
        </p:nvGrpSpPr>
        <p:grpSpPr>
          <a:xfrm>
            <a:off x="539751" y="591055"/>
            <a:ext cx="2017500" cy="119641"/>
            <a:chOff x="539750" y="591053"/>
            <a:chExt cx="2017500" cy="119641"/>
          </a:xfrm>
        </p:grpSpPr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8FE478A5-B19E-466C-B031-0F14CC07B919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2410613" y="563221"/>
              <a:ext cx="118800" cy="17447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05DE45-A51C-477B-B3AC-C6CDC4FEE89B}"/>
                </a:ext>
              </a:extLst>
            </p:cNvPr>
            <p:cNvSpPr/>
            <p:nvPr userDrawn="1"/>
          </p:nvSpPr>
          <p:spPr>
            <a:xfrm>
              <a:off x="539750" y="591053"/>
              <a:ext cx="1843026" cy="119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25F30E-FD7F-4EE3-BBCC-CCB86F3375A6}"/>
              </a:ext>
            </a:extLst>
          </p:cNvPr>
          <p:cNvGrpSpPr/>
          <p:nvPr userDrawn="1"/>
        </p:nvGrpSpPr>
        <p:grpSpPr>
          <a:xfrm>
            <a:off x="15437642" y="8345716"/>
            <a:ext cx="2850357" cy="1941285"/>
            <a:chOff x="15437641" y="8345714"/>
            <a:chExt cx="2850357" cy="1941285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C67EB5DA-0745-4D3B-ADAD-472CEA08D86B}"/>
                </a:ext>
              </a:extLst>
            </p:cNvPr>
            <p:cNvSpPr/>
            <p:nvPr/>
          </p:nvSpPr>
          <p:spPr>
            <a:xfrm flipH="1">
              <a:off x="15437641" y="8345714"/>
              <a:ext cx="2850357" cy="194128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138E374-143C-4566-9631-3D622C4CE905}"/>
                </a:ext>
              </a:extLst>
            </p:cNvPr>
            <p:cNvGrpSpPr/>
            <p:nvPr userDrawn="1"/>
          </p:nvGrpSpPr>
          <p:grpSpPr>
            <a:xfrm>
              <a:off x="16802100" y="9558826"/>
              <a:ext cx="1171574" cy="393124"/>
              <a:chOff x="16504007" y="8206514"/>
              <a:chExt cx="2049009" cy="687548"/>
            </a:xfrm>
          </p:grpSpPr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CC9DDD61-8542-461F-A9F8-56AD565A12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482483" y="8543768"/>
                <a:ext cx="70533" cy="68162"/>
              </a:xfrm>
              <a:custGeom>
                <a:avLst/>
                <a:gdLst>
                  <a:gd name="T0" fmla="*/ 3 w 27"/>
                  <a:gd name="T1" fmla="*/ 13 h 26"/>
                  <a:gd name="T2" fmla="*/ 13 w 27"/>
                  <a:gd name="T3" fmla="*/ 2 h 26"/>
                  <a:gd name="T4" fmla="*/ 24 w 27"/>
                  <a:gd name="T5" fmla="*/ 13 h 26"/>
                  <a:gd name="T6" fmla="*/ 13 w 27"/>
                  <a:gd name="T7" fmla="*/ 24 h 26"/>
                  <a:gd name="T8" fmla="*/ 3 w 27"/>
                  <a:gd name="T9" fmla="*/ 13 h 26"/>
                  <a:gd name="T10" fmla="*/ 13 w 27"/>
                  <a:gd name="T11" fmla="*/ 26 h 26"/>
                  <a:gd name="T12" fmla="*/ 27 w 27"/>
                  <a:gd name="T13" fmla="*/ 13 h 26"/>
                  <a:gd name="T14" fmla="*/ 13 w 27"/>
                  <a:gd name="T15" fmla="*/ 0 h 26"/>
                  <a:gd name="T16" fmla="*/ 0 w 27"/>
                  <a:gd name="T17" fmla="*/ 13 h 26"/>
                  <a:gd name="T18" fmla="*/ 13 w 27"/>
                  <a:gd name="T19" fmla="*/ 26 h 26"/>
                  <a:gd name="T20" fmla="*/ 11 w 27"/>
                  <a:gd name="T21" fmla="*/ 14 h 26"/>
                  <a:gd name="T22" fmla="*/ 13 w 27"/>
                  <a:gd name="T23" fmla="*/ 14 h 26"/>
                  <a:gd name="T24" fmla="*/ 17 w 27"/>
                  <a:gd name="T25" fmla="*/ 20 h 26"/>
                  <a:gd name="T26" fmla="*/ 20 w 27"/>
                  <a:gd name="T27" fmla="*/ 20 h 26"/>
                  <a:gd name="T28" fmla="*/ 15 w 27"/>
                  <a:gd name="T29" fmla="*/ 14 h 26"/>
                  <a:gd name="T30" fmla="*/ 19 w 27"/>
                  <a:gd name="T31" fmla="*/ 10 h 26"/>
                  <a:gd name="T32" fmla="*/ 14 w 27"/>
                  <a:gd name="T33" fmla="*/ 5 h 26"/>
                  <a:gd name="T34" fmla="*/ 8 w 27"/>
                  <a:gd name="T35" fmla="*/ 5 h 26"/>
                  <a:gd name="T36" fmla="*/ 8 w 27"/>
                  <a:gd name="T37" fmla="*/ 20 h 26"/>
                  <a:gd name="T38" fmla="*/ 11 w 27"/>
                  <a:gd name="T39" fmla="*/ 20 h 26"/>
                  <a:gd name="T40" fmla="*/ 11 w 27"/>
                  <a:gd name="T41" fmla="*/ 14 h 26"/>
                  <a:gd name="T42" fmla="*/ 11 w 27"/>
                  <a:gd name="T43" fmla="*/ 12 h 26"/>
                  <a:gd name="T44" fmla="*/ 11 w 27"/>
                  <a:gd name="T45" fmla="*/ 7 h 26"/>
                  <a:gd name="T46" fmla="*/ 14 w 27"/>
                  <a:gd name="T47" fmla="*/ 7 h 26"/>
                  <a:gd name="T48" fmla="*/ 17 w 27"/>
                  <a:gd name="T49" fmla="*/ 10 h 26"/>
                  <a:gd name="T50" fmla="*/ 13 w 27"/>
                  <a:gd name="T51" fmla="*/ 12 h 26"/>
                  <a:gd name="T52" fmla="*/ 11 w 27"/>
                  <a:gd name="T53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6">
                    <a:moveTo>
                      <a:pt x="3" y="13"/>
                    </a:moveTo>
                    <a:cubicBezTo>
                      <a:pt x="3" y="7"/>
                      <a:pt x="7" y="2"/>
                      <a:pt x="13" y="2"/>
                    </a:cubicBezTo>
                    <a:cubicBezTo>
                      <a:pt x="19" y="2"/>
                      <a:pt x="24" y="7"/>
                      <a:pt x="24" y="13"/>
                    </a:cubicBezTo>
                    <a:cubicBezTo>
                      <a:pt x="24" y="19"/>
                      <a:pt x="19" y="24"/>
                      <a:pt x="13" y="24"/>
                    </a:cubicBezTo>
                    <a:cubicBezTo>
                      <a:pt x="7" y="24"/>
                      <a:pt x="3" y="19"/>
                      <a:pt x="3" y="13"/>
                    </a:cubicBezTo>
                    <a:moveTo>
                      <a:pt x="13" y="26"/>
                    </a:moveTo>
                    <a:cubicBezTo>
                      <a:pt x="20" y="26"/>
                      <a:pt x="27" y="20"/>
                      <a:pt x="27" y="13"/>
                    </a:cubicBezTo>
                    <a:cubicBezTo>
                      <a:pt x="27" y="5"/>
                      <a:pt x="20" y="0"/>
                      <a:pt x="13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moveTo>
                      <a:pt x="11" y="14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8" y="14"/>
                      <a:pt x="19" y="12"/>
                      <a:pt x="19" y="10"/>
                    </a:cubicBezTo>
                    <a:cubicBezTo>
                      <a:pt x="19" y="7"/>
                      <a:pt x="18" y="5"/>
                      <a:pt x="14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lnTo>
                      <a:pt x="11" y="14"/>
                    </a:lnTo>
                    <a:close/>
                    <a:moveTo>
                      <a:pt x="11" y="12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7"/>
                      <a:pt x="17" y="8"/>
                      <a:pt x="17" y="10"/>
                    </a:cubicBezTo>
                    <a:cubicBezTo>
                      <a:pt x="17" y="12"/>
                      <a:pt x="15" y="12"/>
                      <a:pt x="13" y="12"/>
                    </a:cubicBez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7E89348F-076F-44C5-A300-4F519F591C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04007" y="8611930"/>
                <a:ext cx="309989" cy="276797"/>
              </a:xfrm>
              <a:custGeom>
                <a:avLst/>
                <a:gdLst>
                  <a:gd name="T0" fmla="*/ 35 w 119"/>
                  <a:gd name="T1" fmla="*/ 88 h 106"/>
                  <a:gd name="T2" fmla="*/ 35 w 119"/>
                  <a:gd name="T3" fmla="*/ 60 h 106"/>
                  <a:gd name="T4" fmla="*/ 68 w 119"/>
                  <a:gd name="T5" fmla="*/ 60 h 106"/>
                  <a:gd name="T6" fmla="*/ 91 w 119"/>
                  <a:gd name="T7" fmla="*/ 74 h 106"/>
                  <a:gd name="T8" fmla="*/ 69 w 119"/>
                  <a:gd name="T9" fmla="*/ 88 h 106"/>
                  <a:gd name="T10" fmla="*/ 35 w 119"/>
                  <a:gd name="T11" fmla="*/ 88 h 106"/>
                  <a:gd name="T12" fmla="*/ 0 w 119"/>
                  <a:gd name="T13" fmla="*/ 106 h 106"/>
                  <a:gd name="T14" fmla="*/ 65 w 119"/>
                  <a:gd name="T15" fmla="*/ 106 h 106"/>
                  <a:gd name="T16" fmla="*/ 119 w 119"/>
                  <a:gd name="T17" fmla="*/ 74 h 106"/>
                  <a:gd name="T18" fmla="*/ 92 w 119"/>
                  <a:gd name="T19" fmla="*/ 49 h 106"/>
                  <a:gd name="T20" fmla="*/ 110 w 119"/>
                  <a:gd name="T21" fmla="*/ 26 h 106"/>
                  <a:gd name="T22" fmla="*/ 59 w 119"/>
                  <a:gd name="T23" fmla="*/ 0 h 106"/>
                  <a:gd name="T24" fmla="*/ 0 w 119"/>
                  <a:gd name="T25" fmla="*/ 0 h 106"/>
                  <a:gd name="T26" fmla="*/ 9 w 119"/>
                  <a:gd name="T27" fmla="*/ 19 h 106"/>
                  <a:gd name="T28" fmla="*/ 9 w 119"/>
                  <a:gd name="T29" fmla="*/ 87 h 106"/>
                  <a:gd name="T30" fmla="*/ 0 w 119"/>
                  <a:gd name="T31" fmla="*/ 106 h 106"/>
                  <a:gd name="T32" fmla="*/ 35 w 119"/>
                  <a:gd name="T33" fmla="*/ 43 h 106"/>
                  <a:gd name="T34" fmla="*/ 35 w 119"/>
                  <a:gd name="T35" fmla="*/ 18 h 106"/>
                  <a:gd name="T36" fmla="*/ 64 w 119"/>
                  <a:gd name="T37" fmla="*/ 18 h 106"/>
                  <a:gd name="T38" fmla="*/ 82 w 119"/>
                  <a:gd name="T39" fmla="*/ 30 h 106"/>
                  <a:gd name="T40" fmla="*/ 61 w 119"/>
                  <a:gd name="T41" fmla="*/ 43 h 106"/>
                  <a:gd name="T42" fmla="*/ 35 w 119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06">
                    <a:moveTo>
                      <a:pt x="35" y="88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84" y="60"/>
                      <a:pt x="91" y="64"/>
                      <a:pt x="91" y="74"/>
                    </a:cubicBezTo>
                    <a:cubicBezTo>
                      <a:pt x="91" y="83"/>
                      <a:pt x="84" y="88"/>
                      <a:pt x="69" y="88"/>
                    </a:cubicBezTo>
                    <a:lnTo>
                      <a:pt x="35" y="88"/>
                    </a:lnTo>
                    <a:close/>
                    <a:moveTo>
                      <a:pt x="0" y="106"/>
                    </a:moveTo>
                    <a:cubicBezTo>
                      <a:pt x="65" y="106"/>
                      <a:pt x="65" y="106"/>
                      <a:pt x="65" y="106"/>
                    </a:cubicBezTo>
                    <a:cubicBezTo>
                      <a:pt x="101" y="106"/>
                      <a:pt x="119" y="96"/>
                      <a:pt x="119" y="74"/>
                    </a:cubicBezTo>
                    <a:cubicBezTo>
                      <a:pt x="119" y="59"/>
                      <a:pt x="110" y="51"/>
                      <a:pt x="92" y="49"/>
                    </a:cubicBezTo>
                    <a:cubicBezTo>
                      <a:pt x="103" y="45"/>
                      <a:pt x="110" y="37"/>
                      <a:pt x="110" y="26"/>
                    </a:cubicBezTo>
                    <a:cubicBezTo>
                      <a:pt x="110" y="5"/>
                      <a:pt x="92" y="0"/>
                      <a:pt x="5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3"/>
                      <a:pt x="9" y="9"/>
                      <a:pt x="9" y="19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7" y="103"/>
                      <a:pt x="0" y="106"/>
                    </a:cubicBezTo>
                    <a:moveTo>
                      <a:pt x="35" y="43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76" y="18"/>
                      <a:pt x="82" y="20"/>
                      <a:pt x="82" y="30"/>
                    </a:cubicBezTo>
                    <a:cubicBezTo>
                      <a:pt x="82" y="39"/>
                      <a:pt x="76" y="43"/>
                      <a:pt x="61" y="43"/>
                    </a:cubicBezTo>
                    <a:lnTo>
                      <a:pt x="35" y="43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072840D5-8F38-4042-9557-22D4BDEFA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075" y="8611930"/>
                <a:ext cx="312360" cy="276797"/>
              </a:xfrm>
              <a:custGeom>
                <a:avLst/>
                <a:gdLst>
                  <a:gd name="T0" fmla="*/ 9 w 120"/>
                  <a:gd name="T1" fmla="*/ 87 h 106"/>
                  <a:gd name="T2" fmla="*/ 9 w 120"/>
                  <a:gd name="T3" fmla="*/ 18 h 106"/>
                  <a:gd name="T4" fmla="*/ 0 w 120"/>
                  <a:gd name="T5" fmla="*/ 0 h 106"/>
                  <a:gd name="T6" fmla="*/ 110 w 120"/>
                  <a:gd name="T7" fmla="*/ 0 h 106"/>
                  <a:gd name="T8" fmla="*/ 109 w 120"/>
                  <a:gd name="T9" fmla="*/ 4 h 106"/>
                  <a:gd name="T10" fmla="*/ 115 w 120"/>
                  <a:gd name="T11" fmla="*/ 27 h 106"/>
                  <a:gd name="T12" fmla="*/ 77 w 120"/>
                  <a:gd name="T13" fmla="*/ 18 h 106"/>
                  <a:gd name="T14" fmla="*/ 35 w 120"/>
                  <a:gd name="T15" fmla="*/ 18 h 106"/>
                  <a:gd name="T16" fmla="*/ 35 w 120"/>
                  <a:gd name="T17" fmla="*/ 43 h 106"/>
                  <a:gd name="T18" fmla="*/ 81 w 120"/>
                  <a:gd name="T19" fmla="*/ 43 h 106"/>
                  <a:gd name="T20" fmla="*/ 95 w 120"/>
                  <a:gd name="T21" fmla="*/ 40 h 106"/>
                  <a:gd name="T22" fmla="*/ 86 w 120"/>
                  <a:gd name="T23" fmla="*/ 55 h 106"/>
                  <a:gd name="T24" fmla="*/ 75 w 120"/>
                  <a:gd name="T25" fmla="*/ 61 h 106"/>
                  <a:gd name="T26" fmla="*/ 35 w 120"/>
                  <a:gd name="T27" fmla="*/ 61 h 106"/>
                  <a:gd name="T28" fmla="*/ 35 w 120"/>
                  <a:gd name="T29" fmla="*/ 87 h 106"/>
                  <a:gd name="T30" fmla="*/ 79 w 120"/>
                  <a:gd name="T31" fmla="*/ 87 h 106"/>
                  <a:gd name="T32" fmla="*/ 120 w 120"/>
                  <a:gd name="T33" fmla="*/ 75 h 106"/>
                  <a:gd name="T34" fmla="*/ 110 w 120"/>
                  <a:gd name="T35" fmla="*/ 101 h 106"/>
                  <a:gd name="T36" fmla="*/ 112 w 120"/>
                  <a:gd name="T37" fmla="*/ 106 h 106"/>
                  <a:gd name="T38" fmla="*/ 0 w 120"/>
                  <a:gd name="T39" fmla="*/ 106 h 106"/>
                  <a:gd name="T40" fmla="*/ 9 w 120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06">
                    <a:moveTo>
                      <a:pt x="9" y="87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9" y="2"/>
                      <a:pt x="109" y="3"/>
                      <a:pt x="109" y="4"/>
                    </a:cubicBezTo>
                    <a:cubicBezTo>
                      <a:pt x="109" y="7"/>
                      <a:pt x="111" y="14"/>
                      <a:pt x="115" y="27"/>
                    </a:cubicBezTo>
                    <a:cubicBezTo>
                      <a:pt x="103" y="20"/>
                      <a:pt x="91" y="18"/>
                      <a:pt x="77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7" y="43"/>
                      <a:pt x="92" y="41"/>
                      <a:pt x="95" y="4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4" y="59"/>
                      <a:pt x="80" y="61"/>
                      <a:pt x="7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96" y="87"/>
                      <a:pt x="110" y="83"/>
                      <a:pt x="120" y="75"/>
                    </a:cubicBezTo>
                    <a:cubicBezTo>
                      <a:pt x="114" y="90"/>
                      <a:pt x="110" y="98"/>
                      <a:pt x="110" y="101"/>
                    </a:cubicBezTo>
                    <a:cubicBezTo>
                      <a:pt x="110" y="102"/>
                      <a:pt x="111" y="104"/>
                      <a:pt x="112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0370526D-FE2E-4148-8F1F-A759B7771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5475" y="8611930"/>
                <a:ext cx="275612" cy="276797"/>
              </a:xfrm>
              <a:custGeom>
                <a:avLst/>
                <a:gdLst>
                  <a:gd name="T0" fmla="*/ 0 w 106"/>
                  <a:gd name="T1" fmla="*/ 0 h 106"/>
                  <a:gd name="T2" fmla="*/ 44 w 106"/>
                  <a:gd name="T3" fmla="*/ 0 h 106"/>
                  <a:gd name="T4" fmla="*/ 34 w 106"/>
                  <a:gd name="T5" fmla="*/ 18 h 106"/>
                  <a:gd name="T6" fmla="*/ 34 w 106"/>
                  <a:gd name="T7" fmla="*/ 87 h 106"/>
                  <a:gd name="T8" fmla="*/ 64 w 106"/>
                  <a:gd name="T9" fmla="*/ 87 h 106"/>
                  <a:gd name="T10" fmla="*/ 106 w 106"/>
                  <a:gd name="T11" fmla="*/ 75 h 106"/>
                  <a:gd name="T12" fmla="*/ 95 w 106"/>
                  <a:gd name="T13" fmla="*/ 101 h 106"/>
                  <a:gd name="T14" fmla="*/ 98 w 106"/>
                  <a:gd name="T15" fmla="*/ 106 h 106"/>
                  <a:gd name="T16" fmla="*/ 0 w 106"/>
                  <a:gd name="T17" fmla="*/ 106 h 106"/>
                  <a:gd name="T18" fmla="*/ 8 w 106"/>
                  <a:gd name="T19" fmla="*/ 87 h 106"/>
                  <a:gd name="T20" fmla="*/ 8 w 106"/>
                  <a:gd name="T21" fmla="*/ 18 h 106"/>
                  <a:gd name="T22" fmla="*/ 0 w 106"/>
                  <a:gd name="T2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10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38" y="3"/>
                      <a:pt x="34" y="9"/>
                      <a:pt x="34" y="18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64" y="87"/>
                      <a:pt x="64" y="87"/>
                      <a:pt x="64" y="87"/>
                    </a:cubicBezTo>
                    <a:cubicBezTo>
                      <a:pt x="81" y="87"/>
                      <a:pt x="94" y="84"/>
                      <a:pt x="106" y="75"/>
                    </a:cubicBezTo>
                    <a:cubicBezTo>
                      <a:pt x="100" y="90"/>
                      <a:pt x="95" y="98"/>
                      <a:pt x="95" y="101"/>
                    </a:cubicBezTo>
                    <a:cubicBezTo>
                      <a:pt x="95" y="102"/>
                      <a:pt x="96" y="104"/>
                      <a:pt x="98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8" y="97"/>
                      <a:pt x="8" y="8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9"/>
                      <a:pt x="6" y="3"/>
                      <a:pt x="0" y="0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D0D2DEF2-DDD6-433D-AB11-FEA9E6B381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46421" y="8611930"/>
                <a:ext cx="325400" cy="276797"/>
              </a:xfrm>
              <a:custGeom>
                <a:avLst/>
                <a:gdLst>
                  <a:gd name="T0" fmla="*/ 35 w 125"/>
                  <a:gd name="T1" fmla="*/ 47 h 106"/>
                  <a:gd name="T2" fmla="*/ 35 w 125"/>
                  <a:gd name="T3" fmla="*/ 18 h 106"/>
                  <a:gd name="T4" fmla="*/ 63 w 125"/>
                  <a:gd name="T5" fmla="*/ 18 h 106"/>
                  <a:gd name="T6" fmla="*/ 87 w 125"/>
                  <a:gd name="T7" fmla="*/ 33 h 106"/>
                  <a:gd name="T8" fmla="*/ 63 w 125"/>
                  <a:gd name="T9" fmla="*/ 47 h 106"/>
                  <a:gd name="T10" fmla="*/ 35 w 125"/>
                  <a:gd name="T11" fmla="*/ 47 h 106"/>
                  <a:gd name="T12" fmla="*/ 35 w 125"/>
                  <a:gd name="T13" fmla="*/ 87 h 106"/>
                  <a:gd name="T14" fmla="*/ 35 w 125"/>
                  <a:gd name="T15" fmla="*/ 66 h 106"/>
                  <a:gd name="T16" fmla="*/ 47 w 125"/>
                  <a:gd name="T17" fmla="*/ 66 h 106"/>
                  <a:gd name="T18" fmla="*/ 73 w 125"/>
                  <a:gd name="T19" fmla="*/ 78 h 106"/>
                  <a:gd name="T20" fmla="*/ 83 w 125"/>
                  <a:gd name="T21" fmla="*/ 99 h 106"/>
                  <a:gd name="T22" fmla="*/ 80 w 125"/>
                  <a:gd name="T23" fmla="*/ 106 h 106"/>
                  <a:gd name="T24" fmla="*/ 125 w 125"/>
                  <a:gd name="T25" fmla="*/ 106 h 106"/>
                  <a:gd name="T26" fmla="*/ 104 w 125"/>
                  <a:gd name="T27" fmla="*/ 78 h 106"/>
                  <a:gd name="T28" fmla="*/ 86 w 125"/>
                  <a:gd name="T29" fmla="*/ 61 h 106"/>
                  <a:gd name="T30" fmla="*/ 114 w 125"/>
                  <a:gd name="T31" fmla="*/ 31 h 106"/>
                  <a:gd name="T32" fmla="*/ 94 w 125"/>
                  <a:gd name="T33" fmla="*/ 3 h 106"/>
                  <a:gd name="T34" fmla="*/ 62 w 125"/>
                  <a:gd name="T35" fmla="*/ 0 h 106"/>
                  <a:gd name="T36" fmla="*/ 0 w 125"/>
                  <a:gd name="T37" fmla="*/ 0 h 106"/>
                  <a:gd name="T38" fmla="*/ 9 w 125"/>
                  <a:gd name="T39" fmla="*/ 18 h 106"/>
                  <a:gd name="T40" fmla="*/ 9 w 125"/>
                  <a:gd name="T41" fmla="*/ 87 h 106"/>
                  <a:gd name="T42" fmla="*/ 0 w 125"/>
                  <a:gd name="T43" fmla="*/ 106 h 106"/>
                  <a:gd name="T44" fmla="*/ 44 w 125"/>
                  <a:gd name="T45" fmla="*/ 106 h 106"/>
                  <a:gd name="T46" fmla="*/ 35 w 125"/>
                  <a:gd name="T47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06">
                    <a:moveTo>
                      <a:pt x="35" y="47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80" y="18"/>
                      <a:pt x="87" y="21"/>
                      <a:pt x="87" y="33"/>
                    </a:cubicBezTo>
                    <a:cubicBezTo>
                      <a:pt x="87" y="44"/>
                      <a:pt x="80" y="47"/>
                      <a:pt x="63" y="47"/>
                    </a:cubicBezTo>
                    <a:lnTo>
                      <a:pt x="35" y="47"/>
                    </a:lnTo>
                    <a:close/>
                    <a:moveTo>
                      <a:pt x="35" y="87"/>
                    </a:moveTo>
                    <a:cubicBezTo>
                      <a:pt x="35" y="66"/>
                      <a:pt x="35" y="66"/>
                      <a:pt x="35" y="66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57" y="66"/>
                      <a:pt x="66" y="69"/>
                      <a:pt x="73" y="78"/>
                    </a:cubicBezTo>
                    <a:cubicBezTo>
                      <a:pt x="80" y="87"/>
                      <a:pt x="83" y="94"/>
                      <a:pt x="83" y="99"/>
                    </a:cubicBezTo>
                    <a:cubicBezTo>
                      <a:pt x="83" y="102"/>
                      <a:pt x="82" y="103"/>
                      <a:pt x="80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15" y="99"/>
                      <a:pt x="111" y="89"/>
                      <a:pt x="104" y="78"/>
                    </a:cubicBezTo>
                    <a:cubicBezTo>
                      <a:pt x="99" y="71"/>
                      <a:pt x="95" y="65"/>
                      <a:pt x="86" y="61"/>
                    </a:cubicBezTo>
                    <a:cubicBezTo>
                      <a:pt x="104" y="57"/>
                      <a:pt x="114" y="46"/>
                      <a:pt x="114" y="31"/>
                    </a:cubicBezTo>
                    <a:cubicBezTo>
                      <a:pt x="114" y="17"/>
                      <a:pt x="107" y="7"/>
                      <a:pt x="94" y="3"/>
                    </a:cubicBezTo>
                    <a:cubicBezTo>
                      <a:pt x="86" y="0"/>
                      <a:pt x="76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3"/>
                      <a:pt x="9" y="9"/>
                      <a:pt x="9" y="18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6" y="103"/>
                      <a:pt x="0" y="106"/>
                    </a:cubicBezTo>
                    <a:cubicBezTo>
                      <a:pt x="44" y="106"/>
                      <a:pt x="44" y="106"/>
                      <a:pt x="44" y="106"/>
                    </a:cubicBezTo>
                    <a:cubicBezTo>
                      <a:pt x="37" y="103"/>
                      <a:pt x="35" y="97"/>
                      <a:pt x="35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01A5EDFF-36E2-4388-B9FB-D3A48C3310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84860" y="8606596"/>
                <a:ext cx="323029" cy="287466"/>
              </a:xfrm>
              <a:custGeom>
                <a:avLst/>
                <a:gdLst>
                  <a:gd name="T0" fmla="*/ 61 w 124"/>
                  <a:gd name="T1" fmla="*/ 91 h 110"/>
                  <a:gd name="T2" fmla="*/ 28 w 124"/>
                  <a:gd name="T3" fmla="*/ 57 h 110"/>
                  <a:gd name="T4" fmla="*/ 63 w 124"/>
                  <a:gd name="T5" fmla="*/ 19 h 110"/>
                  <a:gd name="T6" fmla="*/ 97 w 124"/>
                  <a:gd name="T7" fmla="*/ 53 h 110"/>
                  <a:gd name="T8" fmla="*/ 61 w 124"/>
                  <a:gd name="T9" fmla="*/ 91 h 110"/>
                  <a:gd name="T10" fmla="*/ 124 w 124"/>
                  <a:gd name="T11" fmla="*/ 55 h 110"/>
                  <a:gd name="T12" fmla="*/ 62 w 124"/>
                  <a:gd name="T13" fmla="*/ 0 h 110"/>
                  <a:gd name="T14" fmla="*/ 0 w 124"/>
                  <a:gd name="T15" fmla="*/ 56 h 110"/>
                  <a:gd name="T16" fmla="*/ 62 w 124"/>
                  <a:gd name="T17" fmla="*/ 110 h 110"/>
                  <a:gd name="T18" fmla="*/ 124 w 124"/>
                  <a:gd name="T19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10">
                    <a:moveTo>
                      <a:pt x="61" y="91"/>
                    </a:moveTo>
                    <a:cubicBezTo>
                      <a:pt x="40" y="91"/>
                      <a:pt x="28" y="78"/>
                      <a:pt x="28" y="57"/>
                    </a:cubicBezTo>
                    <a:cubicBezTo>
                      <a:pt x="28" y="33"/>
                      <a:pt x="40" y="19"/>
                      <a:pt x="63" y="19"/>
                    </a:cubicBezTo>
                    <a:cubicBezTo>
                      <a:pt x="84" y="19"/>
                      <a:pt x="97" y="31"/>
                      <a:pt x="97" y="53"/>
                    </a:cubicBezTo>
                    <a:cubicBezTo>
                      <a:pt x="97" y="77"/>
                      <a:pt x="84" y="91"/>
                      <a:pt x="61" y="91"/>
                    </a:cubicBezTo>
                    <a:moveTo>
                      <a:pt x="124" y="55"/>
                    </a:moveTo>
                    <a:cubicBezTo>
                      <a:pt x="124" y="20"/>
                      <a:pt x="102" y="0"/>
                      <a:pt x="62" y="0"/>
                    </a:cubicBezTo>
                    <a:cubicBezTo>
                      <a:pt x="24" y="0"/>
                      <a:pt x="0" y="23"/>
                      <a:pt x="0" y="56"/>
                    </a:cubicBezTo>
                    <a:cubicBezTo>
                      <a:pt x="0" y="89"/>
                      <a:pt x="23" y="110"/>
                      <a:pt x="62" y="110"/>
                    </a:cubicBezTo>
                    <a:cubicBezTo>
                      <a:pt x="101" y="110"/>
                      <a:pt x="124" y="87"/>
                      <a:pt x="124" y="55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3474C8EE-3B63-4403-81A0-1649EC64B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3968" y="8611930"/>
                <a:ext cx="322436" cy="276797"/>
              </a:xfrm>
              <a:custGeom>
                <a:avLst/>
                <a:gdLst>
                  <a:gd name="T0" fmla="*/ 32 w 124"/>
                  <a:gd name="T1" fmla="*/ 87 h 106"/>
                  <a:gd name="T2" fmla="*/ 41 w 124"/>
                  <a:gd name="T3" fmla="*/ 106 h 106"/>
                  <a:gd name="T4" fmla="*/ 0 w 124"/>
                  <a:gd name="T5" fmla="*/ 106 h 106"/>
                  <a:gd name="T6" fmla="*/ 9 w 124"/>
                  <a:gd name="T7" fmla="*/ 87 h 106"/>
                  <a:gd name="T8" fmla="*/ 9 w 124"/>
                  <a:gd name="T9" fmla="*/ 19 h 106"/>
                  <a:gd name="T10" fmla="*/ 0 w 124"/>
                  <a:gd name="T11" fmla="*/ 0 h 106"/>
                  <a:gd name="T12" fmla="*/ 51 w 124"/>
                  <a:gd name="T13" fmla="*/ 0 h 106"/>
                  <a:gd name="T14" fmla="*/ 50 w 124"/>
                  <a:gd name="T15" fmla="*/ 3 h 106"/>
                  <a:gd name="T16" fmla="*/ 52 w 124"/>
                  <a:gd name="T17" fmla="*/ 7 h 106"/>
                  <a:gd name="T18" fmla="*/ 93 w 124"/>
                  <a:gd name="T19" fmla="*/ 86 h 106"/>
                  <a:gd name="T20" fmla="*/ 92 w 124"/>
                  <a:gd name="T21" fmla="*/ 19 h 106"/>
                  <a:gd name="T22" fmla="*/ 83 w 124"/>
                  <a:gd name="T23" fmla="*/ 0 h 106"/>
                  <a:gd name="T24" fmla="*/ 124 w 124"/>
                  <a:gd name="T25" fmla="*/ 0 h 106"/>
                  <a:gd name="T26" fmla="*/ 115 w 124"/>
                  <a:gd name="T27" fmla="*/ 18 h 106"/>
                  <a:gd name="T28" fmla="*/ 115 w 124"/>
                  <a:gd name="T29" fmla="*/ 97 h 106"/>
                  <a:gd name="T30" fmla="*/ 118 w 124"/>
                  <a:gd name="T31" fmla="*/ 106 h 106"/>
                  <a:gd name="T32" fmla="*/ 75 w 124"/>
                  <a:gd name="T33" fmla="*/ 106 h 106"/>
                  <a:gd name="T34" fmla="*/ 77 w 124"/>
                  <a:gd name="T35" fmla="*/ 102 h 106"/>
                  <a:gd name="T36" fmla="*/ 75 w 124"/>
                  <a:gd name="T37" fmla="*/ 99 h 106"/>
                  <a:gd name="T38" fmla="*/ 30 w 124"/>
                  <a:gd name="T39" fmla="*/ 17 h 106"/>
                  <a:gd name="T40" fmla="*/ 32 w 124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" h="106">
                    <a:moveTo>
                      <a:pt x="32" y="87"/>
                    </a:moveTo>
                    <a:cubicBezTo>
                      <a:pt x="32" y="97"/>
                      <a:pt x="34" y="102"/>
                      <a:pt x="41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1"/>
                      <a:pt x="50" y="2"/>
                      <a:pt x="50" y="3"/>
                    </a:cubicBezTo>
                    <a:cubicBezTo>
                      <a:pt x="50" y="4"/>
                      <a:pt x="51" y="5"/>
                      <a:pt x="52" y="7"/>
                    </a:cubicBezTo>
                    <a:cubicBezTo>
                      <a:pt x="93" y="86"/>
                      <a:pt x="93" y="86"/>
                      <a:pt x="93" y="8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2" y="9"/>
                      <a:pt x="89" y="3"/>
                      <a:pt x="83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15" y="4"/>
                      <a:pt x="115" y="10"/>
                      <a:pt x="115" y="18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5" y="100"/>
                      <a:pt x="116" y="103"/>
                      <a:pt x="118" y="106"/>
                    </a:cubicBezTo>
                    <a:cubicBezTo>
                      <a:pt x="75" y="106"/>
                      <a:pt x="75" y="106"/>
                      <a:pt x="75" y="106"/>
                    </a:cubicBezTo>
                    <a:cubicBezTo>
                      <a:pt x="76" y="104"/>
                      <a:pt x="77" y="103"/>
                      <a:pt x="77" y="102"/>
                    </a:cubicBezTo>
                    <a:cubicBezTo>
                      <a:pt x="77" y="102"/>
                      <a:pt x="76" y="101"/>
                      <a:pt x="75" y="99"/>
                    </a:cubicBezTo>
                    <a:cubicBezTo>
                      <a:pt x="30" y="17"/>
                      <a:pt x="30" y="17"/>
                      <a:pt x="30" y="17"/>
                    </a:cubicBezTo>
                    <a:lnTo>
                      <a:pt x="32" y="87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6" name="Rectangle 28">
                <a:extLst>
                  <a:ext uri="{FF2B5EF4-FFF2-40B4-BE49-F238E27FC236}">
                    <a16:creationId xmlns:a16="http://schemas.microsoft.com/office/drawing/2014/main" id="{565CC17D-6C3D-4085-9A2E-3740C837F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0945" y="8206514"/>
                <a:ext cx="228787" cy="259016"/>
              </a:xfrm>
              <a:prstGeom prst="rect">
                <a:avLst/>
              </a:pr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7" name="Freeform 29">
                <a:extLst>
                  <a:ext uri="{FF2B5EF4-FFF2-40B4-BE49-F238E27FC236}">
                    <a16:creationId xmlns:a16="http://schemas.microsoft.com/office/drawing/2014/main" id="{EF2B293C-EC9D-4065-90CA-2CDD2AA15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1973" y="8214220"/>
                <a:ext cx="377558" cy="251310"/>
              </a:xfrm>
              <a:custGeom>
                <a:avLst/>
                <a:gdLst>
                  <a:gd name="T0" fmla="*/ 145 w 145"/>
                  <a:gd name="T1" fmla="*/ 0 h 96"/>
                  <a:gd name="T2" fmla="*/ 145 w 145"/>
                  <a:gd name="T3" fmla="*/ 96 h 96"/>
                  <a:gd name="T4" fmla="*/ 0 w 145"/>
                  <a:gd name="T5" fmla="*/ 96 h 96"/>
                  <a:gd name="T6" fmla="*/ 145 w 145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96">
                    <a:moveTo>
                      <a:pt x="145" y="0"/>
                    </a:moveTo>
                    <a:cubicBezTo>
                      <a:pt x="145" y="96"/>
                      <a:pt x="145" y="96"/>
                      <a:pt x="145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4" y="87"/>
                      <a:pt x="137" y="5"/>
                      <a:pt x="145" y="0"/>
                    </a:cubicBezTo>
                  </a:path>
                </a:pathLst>
              </a:cu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8" name="Rectangle 30">
                <a:extLst>
                  <a:ext uri="{FF2B5EF4-FFF2-40B4-BE49-F238E27FC236}">
                    <a16:creationId xmlns:a16="http://schemas.microsoft.com/office/drawing/2014/main" id="{35B3FCAA-AA88-4117-A81E-C36DC80D9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8183" y="8206514"/>
                <a:ext cx="229380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9" name="Rectangle 31">
                <a:extLst>
                  <a:ext uri="{FF2B5EF4-FFF2-40B4-BE49-F238E27FC236}">
                    <a16:creationId xmlns:a16="http://schemas.microsoft.com/office/drawing/2014/main" id="{3EFD8908-09A6-43F8-8425-1B32C09CF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8976" y="8206514"/>
                <a:ext cx="228787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378ABBDC-11D1-4BB2-8CA5-0A9F44C476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6214" y="8206514"/>
                <a:ext cx="380522" cy="253681"/>
              </a:xfrm>
              <a:custGeom>
                <a:avLst/>
                <a:gdLst>
                  <a:gd name="T0" fmla="*/ 146 w 146"/>
                  <a:gd name="T1" fmla="*/ 0 h 97"/>
                  <a:gd name="T2" fmla="*/ 0 w 146"/>
                  <a:gd name="T3" fmla="*/ 97 h 97"/>
                  <a:gd name="T4" fmla="*/ 0 w 146"/>
                  <a:gd name="T5" fmla="*/ 0 h 97"/>
                  <a:gd name="T6" fmla="*/ 146 w 146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" h="97">
                    <a:moveTo>
                      <a:pt x="146" y="0"/>
                    </a:moveTo>
                    <a:cubicBezTo>
                      <a:pt x="132" y="9"/>
                      <a:pt x="9" y="91"/>
                      <a:pt x="0" y="9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8416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BB9051-C7AE-49BE-BB9A-F891D8605EC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29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753A-5306-4B55-925B-8129E722A35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B2A773-794B-4FDF-A1CB-314718C9402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B7A5CF-E732-4740-BDB1-921BB703F71A}"/>
              </a:ext>
            </a:extLst>
          </p:cNvPr>
          <p:cNvGrpSpPr/>
          <p:nvPr userDrawn="1"/>
        </p:nvGrpSpPr>
        <p:grpSpPr>
          <a:xfrm>
            <a:off x="15437642" y="8345716"/>
            <a:ext cx="2850357" cy="1941285"/>
            <a:chOff x="15437641" y="8345714"/>
            <a:chExt cx="2850357" cy="1941285"/>
          </a:xfrm>
        </p:grpSpPr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886A0CAF-14DC-4334-AD74-FE7B082A7923}"/>
                </a:ext>
              </a:extLst>
            </p:cNvPr>
            <p:cNvSpPr/>
            <p:nvPr/>
          </p:nvSpPr>
          <p:spPr>
            <a:xfrm flipH="1">
              <a:off x="15437641" y="8345714"/>
              <a:ext cx="2850357" cy="194128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ADA40A7-9FAD-4F9E-A130-A6C5B397B332}"/>
                </a:ext>
              </a:extLst>
            </p:cNvPr>
            <p:cNvGrpSpPr/>
            <p:nvPr userDrawn="1"/>
          </p:nvGrpSpPr>
          <p:grpSpPr>
            <a:xfrm>
              <a:off x="16802100" y="9558826"/>
              <a:ext cx="1171574" cy="393124"/>
              <a:chOff x="16504007" y="8206514"/>
              <a:chExt cx="2049009" cy="687548"/>
            </a:xfrm>
          </p:grpSpPr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0294D786-EB5B-4B33-A0B8-CC9F328569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482483" y="8543768"/>
                <a:ext cx="70533" cy="68162"/>
              </a:xfrm>
              <a:custGeom>
                <a:avLst/>
                <a:gdLst>
                  <a:gd name="T0" fmla="*/ 3 w 27"/>
                  <a:gd name="T1" fmla="*/ 13 h 26"/>
                  <a:gd name="T2" fmla="*/ 13 w 27"/>
                  <a:gd name="T3" fmla="*/ 2 h 26"/>
                  <a:gd name="T4" fmla="*/ 24 w 27"/>
                  <a:gd name="T5" fmla="*/ 13 h 26"/>
                  <a:gd name="T6" fmla="*/ 13 w 27"/>
                  <a:gd name="T7" fmla="*/ 24 h 26"/>
                  <a:gd name="T8" fmla="*/ 3 w 27"/>
                  <a:gd name="T9" fmla="*/ 13 h 26"/>
                  <a:gd name="T10" fmla="*/ 13 w 27"/>
                  <a:gd name="T11" fmla="*/ 26 h 26"/>
                  <a:gd name="T12" fmla="*/ 27 w 27"/>
                  <a:gd name="T13" fmla="*/ 13 h 26"/>
                  <a:gd name="T14" fmla="*/ 13 w 27"/>
                  <a:gd name="T15" fmla="*/ 0 h 26"/>
                  <a:gd name="T16" fmla="*/ 0 w 27"/>
                  <a:gd name="T17" fmla="*/ 13 h 26"/>
                  <a:gd name="T18" fmla="*/ 13 w 27"/>
                  <a:gd name="T19" fmla="*/ 26 h 26"/>
                  <a:gd name="T20" fmla="*/ 11 w 27"/>
                  <a:gd name="T21" fmla="*/ 14 h 26"/>
                  <a:gd name="T22" fmla="*/ 13 w 27"/>
                  <a:gd name="T23" fmla="*/ 14 h 26"/>
                  <a:gd name="T24" fmla="*/ 17 w 27"/>
                  <a:gd name="T25" fmla="*/ 20 h 26"/>
                  <a:gd name="T26" fmla="*/ 20 w 27"/>
                  <a:gd name="T27" fmla="*/ 20 h 26"/>
                  <a:gd name="T28" fmla="*/ 15 w 27"/>
                  <a:gd name="T29" fmla="*/ 14 h 26"/>
                  <a:gd name="T30" fmla="*/ 19 w 27"/>
                  <a:gd name="T31" fmla="*/ 10 h 26"/>
                  <a:gd name="T32" fmla="*/ 14 w 27"/>
                  <a:gd name="T33" fmla="*/ 5 h 26"/>
                  <a:gd name="T34" fmla="*/ 8 w 27"/>
                  <a:gd name="T35" fmla="*/ 5 h 26"/>
                  <a:gd name="T36" fmla="*/ 8 w 27"/>
                  <a:gd name="T37" fmla="*/ 20 h 26"/>
                  <a:gd name="T38" fmla="*/ 11 w 27"/>
                  <a:gd name="T39" fmla="*/ 20 h 26"/>
                  <a:gd name="T40" fmla="*/ 11 w 27"/>
                  <a:gd name="T41" fmla="*/ 14 h 26"/>
                  <a:gd name="T42" fmla="*/ 11 w 27"/>
                  <a:gd name="T43" fmla="*/ 12 h 26"/>
                  <a:gd name="T44" fmla="*/ 11 w 27"/>
                  <a:gd name="T45" fmla="*/ 7 h 26"/>
                  <a:gd name="T46" fmla="*/ 14 w 27"/>
                  <a:gd name="T47" fmla="*/ 7 h 26"/>
                  <a:gd name="T48" fmla="*/ 17 w 27"/>
                  <a:gd name="T49" fmla="*/ 10 h 26"/>
                  <a:gd name="T50" fmla="*/ 13 w 27"/>
                  <a:gd name="T51" fmla="*/ 12 h 26"/>
                  <a:gd name="T52" fmla="*/ 11 w 27"/>
                  <a:gd name="T53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6">
                    <a:moveTo>
                      <a:pt x="3" y="13"/>
                    </a:moveTo>
                    <a:cubicBezTo>
                      <a:pt x="3" y="7"/>
                      <a:pt x="7" y="2"/>
                      <a:pt x="13" y="2"/>
                    </a:cubicBezTo>
                    <a:cubicBezTo>
                      <a:pt x="19" y="2"/>
                      <a:pt x="24" y="7"/>
                      <a:pt x="24" y="13"/>
                    </a:cubicBezTo>
                    <a:cubicBezTo>
                      <a:pt x="24" y="19"/>
                      <a:pt x="19" y="24"/>
                      <a:pt x="13" y="24"/>
                    </a:cubicBezTo>
                    <a:cubicBezTo>
                      <a:pt x="7" y="24"/>
                      <a:pt x="3" y="19"/>
                      <a:pt x="3" y="13"/>
                    </a:cubicBezTo>
                    <a:moveTo>
                      <a:pt x="13" y="26"/>
                    </a:moveTo>
                    <a:cubicBezTo>
                      <a:pt x="20" y="26"/>
                      <a:pt x="27" y="20"/>
                      <a:pt x="27" y="13"/>
                    </a:cubicBezTo>
                    <a:cubicBezTo>
                      <a:pt x="27" y="5"/>
                      <a:pt x="20" y="0"/>
                      <a:pt x="13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moveTo>
                      <a:pt x="11" y="14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8" y="14"/>
                      <a:pt x="19" y="12"/>
                      <a:pt x="19" y="10"/>
                    </a:cubicBezTo>
                    <a:cubicBezTo>
                      <a:pt x="19" y="7"/>
                      <a:pt x="18" y="5"/>
                      <a:pt x="14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lnTo>
                      <a:pt x="11" y="14"/>
                    </a:lnTo>
                    <a:close/>
                    <a:moveTo>
                      <a:pt x="11" y="12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7"/>
                      <a:pt x="17" y="8"/>
                      <a:pt x="17" y="10"/>
                    </a:cubicBezTo>
                    <a:cubicBezTo>
                      <a:pt x="17" y="12"/>
                      <a:pt x="15" y="12"/>
                      <a:pt x="13" y="12"/>
                    </a:cubicBez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15" name="Freeform 17">
                <a:extLst>
                  <a:ext uri="{FF2B5EF4-FFF2-40B4-BE49-F238E27FC236}">
                    <a16:creationId xmlns:a16="http://schemas.microsoft.com/office/drawing/2014/main" id="{9B7EB96F-E185-49FD-9556-9C2BFDB70F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04007" y="8611930"/>
                <a:ext cx="309989" cy="276797"/>
              </a:xfrm>
              <a:custGeom>
                <a:avLst/>
                <a:gdLst>
                  <a:gd name="T0" fmla="*/ 35 w 119"/>
                  <a:gd name="T1" fmla="*/ 88 h 106"/>
                  <a:gd name="T2" fmla="*/ 35 w 119"/>
                  <a:gd name="T3" fmla="*/ 60 h 106"/>
                  <a:gd name="T4" fmla="*/ 68 w 119"/>
                  <a:gd name="T5" fmla="*/ 60 h 106"/>
                  <a:gd name="T6" fmla="*/ 91 w 119"/>
                  <a:gd name="T7" fmla="*/ 74 h 106"/>
                  <a:gd name="T8" fmla="*/ 69 w 119"/>
                  <a:gd name="T9" fmla="*/ 88 h 106"/>
                  <a:gd name="T10" fmla="*/ 35 w 119"/>
                  <a:gd name="T11" fmla="*/ 88 h 106"/>
                  <a:gd name="T12" fmla="*/ 0 w 119"/>
                  <a:gd name="T13" fmla="*/ 106 h 106"/>
                  <a:gd name="T14" fmla="*/ 65 w 119"/>
                  <a:gd name="T15" fmla="*/ 106 h 106"/>
                  <a:gd name="T16" fmla="*/ 119 w 119"/>
                  <a:gd name="T17" fmla="*/ 74 h 106"/>
                  <a:gd name="T18" fmla="*/ 92 w 119"/>
                  <a:gd name="T19" fmla="*/ 49 h 106"/>
                  <a:gd name="T20" fmla="*/ 110 w 119"/>
                  <a:gd name="T21" fmla="*/ 26 h 106"/>
                  <a:gd name="T22" fmla="*/ 59 w 119"/>
                  <a:gd name="T23" fmla="*/ 0 h 106"/>
                  <a:gd name="T24" fmla="*/ 0 w 119"/>
                  <a:gd name="T25" fmla="*/ 0 h 106"/>
                  <a:gd name="T26" fmla="*/ 9 w 119"/>
                  <a:gd name="T27" fmla="*/ 19 h 106"/>
                  <a:gd name="T28" fmla="*/ 9 w 119"/>
                  <a:gd name="T29" fmla="*/ 87 h 106"/>
                  <a:gd name="T30" fmla="*/ 0 w 119"/>
                  <a:gd name="T31" fmla="*/ 106 h 106"/>
                  <a:gd name="T32" fmla="*/ 35 w 119"/>
                  <a:gd name="T33" fmla="*/ 43 h 106"/>
                  <a:gd name="T34" fmla="*/ 35 w 119"/>
                  <a:gd name="T35" fmla="*/ 18 h 106"/>
                  <a:gd name="T36" fmla="*/ 64 w 119"/>
                  <a:gd name="T37" fmla="*/ 18 h 106"/>
                  <a:gd name="T38" fmla="*/ 82 w 119"/>
                  <a:gd name="T39" fmla="*/ 30 h 106"/>
                  <a:gd name="T40" fmla="*/ 61 w 119"/>
                  <a:gd name="T41" fmla="*/ 43 h 106"/>
                  <a:gd name="T42" fmla="*/ 35 w 119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06">
                    <a:moveTo>
                      <a:pt x="35" y="88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84" y="60"/>
                      <a:pt x="91" y="64"/>
                      <a:pt x="91" y="74"/>
                    </a:cubicBezTo>
                    <a:cubicBezTo>
                      <a:pt x="91" y="83"/>
                      <a:pt x="84" y="88"/>
                      <a:pt x="69" y="88"/>
                    </a:cubicBezTo>
                    <a:lnTo>
                      <a:pt x="35" y="88"/>
                    </a:lnTo>
                    <a:close/>
                    <a:moveTo>
                      <a:pt x="0" y="106"/>
                    </a:moveTo>
                    <a:cubicBezTo>
                      <a:pt x="65" y="106"/>
                      <a:pt x="65" y="106"/>
                      <a:pt x="65" y="106"/>
                    </a:cubicBezTo>
                    <a:cubicBezTo>
                      <a:pt x="101" y="106"/>
                      <a:pt x="119" y="96"/>
                      <a:pt x="119" y="74"/>
                    </a:cubicBezTo>
                    <a:cubicBezTo>
                      <a:pt x="119" y="59"/>
                      <a:pt x="110" y="51"/>
                      <a:pt x="92" y="49"/>
                    </a:cubicBezTo>
                    <a:cubicBezTo>
                      <a:pt x="103" y="45"/>
                      <a:pt x="110" y="37"/>
                      <a:pt x="110" y="26"/>
                    </a:cubicBezTo>
                    <a:cubicBezTo>
                      <a:pt x="110" y="5"/>
                      <a:pt x="92" y="0"/>
                      <a:pt x="5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3"/>
                      <a:pt x="9" y="9"/>
                      <a:pt x="9" y="19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7" y="103"/>
                      <a:pt x="0" y="106"/>
                    </a:cubicBezTo>
                    <a:moveTo>
                      <a:pt x="35" y="43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76" y="18"/>
                      <a:pt x="82" y="20"/>
                      <a:pt x="82" y="30"/>
                    </a:cubicBezTo>
                    <a:cubicBezTo>
                      <a:pt x="82" y="39"/>
                      <a:pt x="76" y="43"/>
                      <a:pt x="61" y="43"/>
                    </a:cubicBezTo>
                    <a:lnTo>
                      <a:pt x="35" y="43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16" name="Freeform 18">
                <a:extLst>
                  <a:ext uri="{FF2B5EF4-FFF2-40B4-BE49-F238E27FC236}">
                    <a16:creationId xmlns:a16="http://schemas.microsoft.com/office/drawing/2014/main" id="{60CCF218-68F2-4317-A4BD-4F7BD57DF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075" y="8611930"/>
                <a:ext cx="312360" cy="276797"/>
              </a:xfrm>
              <a:custGeom>
                <a:avLst/>
                <a:gdLst>
                  <a:gd name="T0" fmla="*/ 9 w 120"/>
                  <a:gd name="T1" fmla="*/ 87 h 106"/>
                  <a:gd name="T2" fmla="*/ 9 w 120"/>
                  <a:gd name="T3" fmla="*/ 18 h 106"/>
                  <a:gd name="T4" fmla="*/ 0 w 120"/>
                  <a:gd name="T5" fmla="*/ 0 h 106"/>
                  <a:gd name="T6" fmla="*/ 110 w 120"/>
                  <a:gd name="T7" fmla="*/ 0 h 106"/>
                  <a:gd name="T8" fmla="*/ 109 w 120"/>
                  <a:gd name="T9" fmla="*/ 4 h 106"/>
                  <a:gd name="T10" fmla="*/ 115 w 120"/>
                  <a:gd name="T11" fmla="*/ 27 h 106"/>
                  <a:gd name="T12" fmla="*/ 77 w 120"/>
                  <a:gd name="T13" fmla="*/ 18 h 106"/>
                  <a:gd name="T14" fmla="*/ 35 w 120"/>
                  <a:gd name="T15" fmla="*/ 18 h 106"/>
                  <a:gd name="T16" fmla="*/ 35 w 120"/>
                  <a:gd name="T17" fmla="*/ 43 h 106"/>
                  <a:gd name="T18" fmla="*/ 81 w 120"/>
                  <a:gd name="T19" fmla="*/ 43 h 106"/>
                  <a:gd name="T20" fmla="*/ 95 w 120"/>
                  <a:gd name="T21" fmla="*/ 40 h 106"/>
                  <a:gd name="T22" fmla="*/ 86 w 120"/>
                  <a:gd name="T23" fmla="*/ 55 h 106"/>
                  <a:gd name="T24" fmla="*/ 75 w 120"/>
                  <a:gd name="T25" fmla="*/ 61 h 106"/>
                  <a:gd name="T26" fmla="*/ 35 w 120"/>
                  <a:gd name="T27" fmla="*/ 61 h 106"/>
                  <a:gd name="T28" fmla="*/ 35 w 120"/>
                  <a:gd name="T29" fmla="*/ 87 h 106"/>
                  <a:gd name="T30" fmla="*/ 79 w 120"/>
                  <a:gd name="T31" fmla="*/ 87 h 106"/>
                  <a:gd name="T32" fmla="*/ 120 w 120"/>
                  <a:gd name="T33" fmla="*/ 75 h 106"/>
                  <a:gd name="T34" fmla="*/ 110 w 120"/>
                  <a:gd name="T35" fmla="*/ 101 h 106"/>
                  <a:gd name="T36" fmla="*/ 112 w 120"/>
                  <a:gd name="T37" fmla="*/ 106 h 106"/>
                  <a:gd name="T38" fmla="*/ 0 w 120"/>
                  <a:gd name="T39" fmla="*/ 106 h 106"/>
                  <a:gd name="T40" fmla="*/ 9 w 120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06">
                    <a:moveTo>
                      <a:pt x="9" y="87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9" y="2"/>
                      <a:pt x="109" y="3"/>
                      <a:pt x="109" y="4"/>
                    </a:cubicBezTo>
                    <a:cubicBezTo>
                      <a:pt x="109" y="7"/>
                      <a:pt x="111" y="14"/>
                      <a:pt x="115" y="27"/>
                    </a:cubicBezTo>
                    <a:cubicBezTo>
                      <a:pt x="103" y="20"/>
                      <a:pt x="91" y="18"/>
                      <a:pt x="77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7" y="43"/>
                      <a:pt x="92" y="41"/>
                      <a:pt x="95" y="4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4" y="59"/>
                      <a:pt x="80" y="61"/>
                      <a:pt x="7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96" y="87"/>
                      <a:pt x="110" y="83"/>
                      <a:pt x="120" y="75"/>
                    </a:cubicBezTo>
                    <a:cubicBezTo>
                      <a:pt x="114" y="90"/>
                      <a:pt x="110" y="98"/>
                      <a:pt x="110" y="101"/>
                    </a:cubicBezTo>
                    <a:cubicBezTo>
                      <a:pt x="110" y="102"/>
                      <a:pt x="111" y="104"/>
                      <a:pt x="112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17" name="Freeform 19">
                <a:extLst>
                  <a:ext uri="{FF2B5EF4-FFF2-40B4-BE49-F238E27FC236}">
                    <a16:creationId xmlns:a16="http://schemas.microsoft.com/office/drawing/2014/main" id="{B3ECDE60-6319-45A7-B419-4A552F164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5475" y="8611930"/>
                <a:ext cx="275612" cy="276797"/>
              </a:xfrm>
              <a:custGeom>
                <a:avLst/>
                <a:gdLst>
                  <a:gd name="T0" fmla="*/ 0 w 106"/>
                  <a:gd name="T1" fmla="*/ 0 h 106"/>
                  <a:gd name="T2" fmla="*/ 44 w 106"/>
                  <a:gd name="T3" fmla="*/ 0 h 106"/>
                  <a:gd name="T4" fmla="*/ 34 w 106"/>
                  <a:gd name="T5" fmla="*/ 18 h 106"/>
                  <a:gd name="T6" fmla="*/ 34 w 106"/>
                  <a:gd name="T7" fmla="*/ 87 h 106"/>
                  <a:gd name="T8" fmla="*/ 64 w 106"/>
                  <a:gd name="T9" fmla="*/ 87 h 106"/>
                  <a:gd name="T10" fmla="*/ 106 w 106"/>
                  <a:gd name="T11" fmla="*/ 75 h 106"/>
                  <a:gd name="T12" fmla="*/ 95 w 106"/>
                  <a:gd name="T13" fmla="*/ 101 h 106"/>
                  <a:gd name="T14" fmla="*/ 98 w 106"/>
                  <a:gd name="T15" fmla="*/ 106 h 106"/>
                  <a:gd name="T16" fmla="*/ 0 w 106"/>
                  <a:gd name="T17" fmla="*/ 106 h 106"/>
                  <a:gd name="T18" fmla="*/ 8 w 106"/>
                  <a:gd name="T19" fmla="*/ 87 h 106"/>
                  <a:gd name="T20" fmla="*/ 8 w 106"/>
                  <a:gd name="T21" fmla="*/ 18 h 106"/>
                  <a:gd name="T22" fmla="*/ 0 w 106"/>
                  <a:gd name="T2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10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38" y="3"/>
                      <a:pt x="34" y="9"/>
                      <a:pt x="34" y="18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64" y="87"/>
                      <a:pt x="64" y="87"/>
                      <a:pt x="64" y="87"/>
                    </a:cubicBezTo>
                    <a:cubicBezTo>
                      <a:pt x="81" y="87"/>
                      <a:pt x="94" y="84"/>
                      <a:pt x="106" y="75"/>
                    </a:cubicBezTo>
                    <a:cubicBezTo>
                      <a:pt x="100" y="90"/>
                      <a:pt x="95" y="98"/>
                      <a:pt x="95" y="101"/>
                    </a:cubicBezTo>
                    <a:cubicBezTo>
                      <a:pt x="95" y="102"/>
                      <a:pt x="96" y="104"/>
                      <a:pt x="98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8" y="97"/>
                      <a:pt x="8" y="8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9"/>
                      <a:pt x="6" y="3"/>
                      <a:pt x="0" y="0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18" name="Freeform 20">
                <a:extLst>
                  <a:ext uri="{FF2B5EF4-FFF2-40B4-BE49-F238E27FC236}">
                    <a16:creationId xmlns:a16="http://schemas.microsoft.com/office/drawing/2014/main" id="{5DCD814C-9F44-48F1-B00C-8C019ADDF7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46421" y="8611930"/>
                <a:ext cx="325400" cy="276797"/>
              </a:xfrm>
              <a:custGeom>
                <a:avLst/>
                <a:gdLst>
                  <a:gd name="T0" fmla="*/ 35 w 125"/>
                  <a:gd name="T1" fmla="*/ 47 h 106"/>
                  <a:gd name="T2" fmla="*/ 35 w 125"/>
                  <a:gd name="T3" fmla="*/ 18 h 106"/>
                  <a:gd name="T4" fmla="*/ 63 w 125"/>
                  <a:gd name="T5" fmla="*/ 18 h 106"/>
                  <a:gd name="T6" fmla="*/ 87 w 125"/>
                  <a:gd name="T7" fmla="*/ 33 h 106"/>
                  <a:gd name="T8" fmla="*/ 63 w 125"/>
                  <a:gd name="T9" fmla="*/ 47 h 106"/>
                  <a:gd name="T10" fmla="*/ 35 w 125"/>
                  <a:gd name="T11" fmla="*/ 47 h 106"/>
                  <a:gd name="T12" fmla="*/ 35 w 125"/>
                  <a:gd name="T13" fmla="*/ 87 h 106"/>
                  <a:gd name="T14" fmla="*/ 35 w 125"/>
                  <a:gd name="T15" fmla="*/ 66 h 106"/>
                  <a:gd name="T16" fmla="*/ 47 w 125"/>
                  <a:gd name="T17" fmla="*/ 66 h 106"/>
                  <a:gd name="T18" fmla="*/ 73 w 125"/>
                  <a:gd name="T19" fmla="*/ 78 h 106"/>
                  <a:gd name="T20" fmla="*/ 83 w 125"/>
                  <a:gd name="T21" fmla="*/ 99 h 106"/>
                  <a:gd name="T22" fmla="*/ 80 w 125"/>
                  <a:gd name="T23" fmla="*/ 106 h 106"/>
                  <a:gd name="T24" fmla="*/ 125 w 125"/>
                  <a:gd name="T25" fmla="*/ 106 h 106"/>
                  <a:gd name="T26" fmla="*/ 104 w 125"/>
                  <a:gd name="T27" fmla="*/ 78 h 106"/>
                  <a:gd name="T28" fmla="*/ 86 w 125"/>
                  <a:gd name="T29" fmla="*/ 61 h 106"/>
                  <a:gd name="T30" fmla="*/ 114 w 125"/>
                  <a:gd name="T31" fmla="*/ 31 h 106"/>
                  <a:gd name="T32" fmla="*/ 94 w 125"/>
                  <a:gd name="T33" fmla="*/ 3 h 106"/>
                  <a:gd name="T34" fmla="*/ 62 w 125"/>
                  <a:gd name="T35" fmla="*/ 0 h 106"/>
                  <a:gd name="T36" fmla="*/ 0 w 125"/>
                  <a:gd name="T37" fmla="*/ 0 h 106"/>
                  <a:gd name="T38" fmla="*/ 9 w 125"/>
                  <a:gd name="T39" fmla="*/ 18 h 106"/>
                  <a:gd name="T40" fmla="*/ 9 w 125"/>
                  <a:gd name="T41" fmla="*/ 87 h 106"/>
                  <a:gd name="T42" fmla="*/ 0 w 125"/>
                  <a:gd name="T43" fmla="*/ 106 h 106"/>
                  <a:gd name="T44" fmla="*/ 44 w 125"/>
                  <a:gd name="T45" fmla="*/ 106 h 106"/>
                  <a:gd name="T46" fmla="*/ 35 w 125"/>
                  <a:gd name="T47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06">
                    <a:moveTo>
                      <a:pt x="35" y="47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80" y="18"/>
                      <a:pt x="87" y="21"/>
                      <a:pt x="87" y="33"/>
                    </a:cubicBezTo>
                    <a:cubicBezTo>
                      <a:pt x="87" y="44"/>
                      <a:pt x="80" y="47"/>
                      <a:pt x="63" y="47"/>
                    </a:cubicBezTo>
                    <a:lnTo>
                      <a:pt x="35" y="47"/>
                    </a:lnTo>
                    <a:close/>
                    <a:moveTo>
                      <a:pt x="35" y="87"/>
                    </a:moveTo>
                    <a:cubicBezTo>
                      <a:pt x="35" y="66"/>
                      <a:pt x="35" y="66"/>
                      <a:pt x="35" y="66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57" y="66"/>
                      <a:pt x="66" y="69"/>
                      <a:pt x="73" y="78"/>
                    </a:cubicBezTo>
                    <a:cubicBezTo>
                      <a:pt x="80" y="87"/>
                      <a:pt x="83" y="94"/>
                      <a:pt x="83" y="99"/>
                    </a:cubicBezTo>
                    <a:cubicBezTo>
                      <a:pt x="83" y="102"/>
                      <a:pt x="82" y="103"/>
                      <a:pt x="80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15" y="99"/>
                      <a:pt x="111" y="89"/>
                      <a:pt x="104" y="78"/>
                    </a:cubicBezTo>
                    <a:cubicBezTo>
                      <a:pt x="99" y="71"/>
                      <a:pt x="95" y="65"/>
                      <a:pt x="86" y="61"/>
                    </a:cubicBezTo>
                    <a:cubicBezTo>
                      <a:pt x="104" y="57"/>
                      <a:pt x="114" y="46"/>
                      <a:pt x="114" y="31"/>
                    </a:cubicBezTo>
                    <a:cubicBezTo>
                      <a:pt x="114" y="17"/>
                      <a:pt x="107" y="7"/>
                      <a:pt x="94" y="3"/>
                    </a:cubicBezTo>
                    <a:cubicBezTo>
                      <a:pt x="86" y="0"/>
                      <a:pt x="76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3"/>
                      <a:pt x="9" y="9"/>
                      <a:pt x="9" y="18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6" y="103"/>
                      <a:pt x="0" y="106"/>
                    </a:cubicBezTo>
                    <a:cubicBezTo>
                      <a:pt x="44" y="106"/>
                      <a:pt x="44" y="106"/>
                      <a:pt x="44" y="106"/>
                    </a:cubicBezTo>
                    <a:cubicBezTo>
                      <a:pt x="37" y="103"/>
                      <a:pt x="35" y="97"/>
                      <a:pt x="35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19" name="Freeform 21">
                <a:extLst>
                  <a:ext uri="{FF2B5EF4-FFF2-40B4-BE49-F238E27FC236}">
                    <a16:creationId xmlns:a16="http://schemas.microsoft.com/office/drawing/2014/main" id="{324CF573-AD06-49BB-9CB1-AA54289505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84860" y="8606596"/>
                <a:ext cx="323029" cy="287466"/>
              </a:xfrm>
              <a:custGeom>
                <a:avLst/>
                <a:gdLst>
                  <a:gd name="T0" fmla="*/ 61 w 124"/>
                  <a:gd name="T1" fmla="*/ 91 h 110"/>
                  <a:gd name="T2" fmla="*/ 28 w 124"/>
                  <a:gd name="T3" fmla="*/ 57 h 110"/>
                  <a:gd name="T4" fmla="*/ 63 w 124"/>
                  <a:gd name="T5" fmla="*/ 19 h 110"/>
                  <a:gd name="T6" fmla="*/ 97 w 124"/>
                  <a:gd name="T7" fmla="*/ 53 h 110"/>
                  <a:gd name="T8" fmla="*/ 61 w 124"/>
                  <a:gd name="T9" fmla="*/ 91 h 110"/>
                  <a:gd name="T10" fmla="*/ 124 w 124"/>
                  <a:gd name="T11" fmla="*/ 55 h 110"/>
                  <a:gd name="T12" fmla="*/ 62 w 124"/>
                  <a:gd name="T13" fmla="*/ 0 h 110"/>
                  <a:gd name="T14" fmla="*/ 0 w 124"/>
                  <a:gd name="T15" fmla="*/ 56 h 110"/>
                  <a:gd name="T16" fmla="*/ 62 w 124"/>
                  <a:gd name="T17" fmla="*/ 110 h 110"/>
                  <a:gd name="T18" fmla="*/ 124 w 124"/>
                  <a:gd name="T19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10">
                    <a:moveTo>
                      <a:pt x="61" y="91"/>
                    </a:moveTo>
                    <a:cubicBezTo>
                      <a:pt x="40" y="91"/>
                      <a:pt x="28" y="78"/>
                      <a:pt x="28" y="57"/>
                    </a:cubicBezTo>
                    <a:cubicBezTo>
                      <a:pt x="28" y="33"/>
                      <a:pt x="40" y="19"/>
                      <a:pt x="63" y="19"/>
                    </a:cubicBezTo>
                    <a:cubicBezTo>
                      <a:pt x="84" y="19"/>
                      <a:pt x="97" y="31"/>
                      <a:pt x="97" y="53"/>
                    </a:cubicBezTo>
                    <a:cubicBezTo>
                      <a:pt x="97" y="77"/>
                      <a:pt x="84" y="91"/>
                      <a:pt x="61" y="91"/>
                    </a:cubicBezTo>
                    <a:moveTo>
                      <a:pt x="124" y="55"/>
                    </a:moveTo>
                    <a:cubicBezTo>
                      <a:pt x="124" y="20"/>
                      <a:pt x="102" y="0"/>
                      <a:pt x="62" y="0"/>
                    </a:cubicBezTo>
                    <a:cubicBezTo>
                      <a:pt x="24" y="0"/>
                      <a:pt x="0" y="23"/>
                      <a:pt x="0" y="56"/>
                    </a:cubicBezTo>
                    <a:cubicBezTo>
                      <a:pt x="0" y="89"/>
                      <a:pt x="23" y="110"/>
                      <a:pt x="62" y="110"/>
                    </a:cubicBezTo>
                    <a:cubicBezTo>
                      <a:pt x="101" y="110"/>
                      <a:pt x="124" y="87"/>
                      <a:pt x="124" y="55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0" name="Freeform 22">
                <a:extLst>
                  <a:ext uri="{FF2B5EF4-FFF2-40B4-BE49-F238E27FC236}">
                    <a16:creationId xmlns:a16="http://schemas.microsoft.com/office/drawing/2014/main" id="{3FC07164-37C5-4973-95DC-6A3A53235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3968" y="8611930"/>
                <a:ext cx="322436" cy="276797"/>
              </a:xfrm>
              <a:custGeom>
                <a:avLst/>
                <a:gdLst>
                  <a:gd name="T0" fmla="*/ 32 w 124"/>
                  <a:gd name="T1" fmla="*/ 87 h 106"/>
                  <a:gd name="T2" fmla="*/ 41 w 124"/>
                  <a:gd name="T3" fmla="*/ 106 h 106"/>
                  <a:gd name="T4" fmla="*/ 0 w 124"/>
                  <a:gd name="T5" fmla="*/ 106 h 106"/>
                  <a:gd name="T6" fmla="*/ 9 w 124"/>
                  <a:gd name="T7" fmla="*/ 87 h 106"/>
                  <a:gd name="T8" fmla="*/ 9 w 124"/>
                  <a:gd name="T9" fmla="*/ 19 h 106"/>
                  <a:gd name="T10" fmla="*/ 0 w 124"/>
                  <a:gd name="T11" fmla="*/ 0 h 106"/>
                  <a:gd name="T12" fmla="*/ 51 w 124"/>
                  <a:gd name="T13" fmla="*/ 0 h 106"/>
                  <a:gd name="T14" fmla="*/ 50 w 124"/>
                  <a:gd name="T15" fmla="*/ 3 h 106"/>
                  <a:gd name="T16" fmla="*/ 52 w 124"/>
                  <a:gd name="T17" fmla="*/ 7 h 106"/>
                  <a:gd name="T18" fmla="*/ 93 w 124"/>
                  <a:gd name="T19" fmla="*/ 86 h 106"/>
                  <a:gd name="T20" fmla="*/ 92 w 124"/>
                  <a:gd name="T21" fmla="*/ 19 h 106"/>
                  <a:gd name="T22" fmla="*/ 83 w 124"/>
                  <a:gd name="T23" fmla="*/ 0 h 106"/>
                  <a:gd name="T24" fmla="*/ 124 w 124"/>
                  <a:gd name="T25" fmla="*/ 0 h 106"/>
                  <a:gd name="T26" fmla="*/ 115 w 124"/>
                  <a:gd name="T27" fmla="*/ 18 h 106"/>
                  <a:gd name="T28" fmla="*/ 115 w 124"/>
                  <a:gd name="T29" fmla="*/ 97 h 106"/>
                  <a:gd name="T30" fmla="*/ 118 w 124"/>
                  <a:gd name="T31" fmla="*/ 106 h 106"/>
                  <a:gd name="T32" fmla="*/ 75 w 124"/>
                  <a:gd name="T33" fmla="*/ 106 h 106"/>
                  <a:gd name="T34" fmla="*/ 77 w 124"/>
                  <a:gd name="T35" fmla="*/ 102 h 106"/>
                  <a:gd name="T36" fmla="*/ 75 w 124"/>
                  <a:gd name="T37" fmla="*/ 99 h 106"/>
                  <a:gd name="T38" fmla="*/ 30 w 124"/>
                  <a:gd name="T39" fmla="*/ 17 h 106"/>
                  <a:gd name="T40" fmla="*/ 32 w 124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" h="106">
                    <a:moveTo>
                      <a:pt x="32" y="87"/>
                    </a:moveTo>
                    <a:cubicBezTo>
                      <a:pt x="32" y="97"/>
                      <a:pt x="34" y="102"/>
                      <a:pt x="41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1"/>
                      <a:pt x="50" y="2"/>
                      <a:pt x="50" y="3"/>
                    </a:cubicBezTo>
                    <a:cubicBezTo>
                      <a:pt x="50" y="4"/>
                      <a:pt x="51" y="5"/>
                      <a:pt x="52" y="7"/>
                    </a:cubicBezTo>
                    <a:cubicBezTo>
                      <a:pt x="93" y="86"/>
                      <a:pt x="93" y="86"/>
                      <a:pt x="93" y="8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2" y="9"/>
                      <a:pt x="89" y="3"/>
                      <a:pt x="83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15" y="4"/>
                      <a:pt x="115" y="10"/>
                      <a:pt x="115" y="18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5" y="100"/>
                      <a:pt x="116" y="103"/>
                      <a:pt x="118" y="106"/>
                    </a:cubicBezTo>
                    <a:cubicBezTo>
                      <a:pt x="75" y="106"/>
                      <a:pt x="75" y="106"/>
                      <a:pt x="75" y="106"/>
                    </a:cubicBezTo>
                    <a:cubicBezTo>
                      <a:pt x="76" y="104"/>
                      <a:pt x="77" y="103"/>
                      <a:pt x="77" y="102"/>
                    </a:cubicBezTo>
                    <a:cubicBezTo>
                      <a:pt x="77" y="102"/>
                      <a:pt x="76" y="101"/>
                      <a:pt x="75" y="99"/>
                    </a:cubicBezTo>
                    <a:cubicBezTo>
                      <a:pt x="30" y="17"/>
                      <a:pt x="30" y="17"/>
                      <a:pt x="30" y="17"/>
                    </a:cubicBezTo>
                    <a:lnTo>
                      <a:pt x="32" y="87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1" name="Rectangle 28">
                <a:extLst>
                  <a:ext uri="{FF2B5EF4-FFF2-40B4-BE49-F238E27FC236}">
                    <a16:creationId xmlns:a16="http://schemas.microsoft.com/office/drawing/2014/main" id="{764FE76A-151D-4410-93E3-6FF27C4D6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0945" y="8206514"/>
                <a:ext cx="228787" cy="259016"/>
              </a:xfrm>
              <a:prstGeom prst="rect">
                <a:avLst/>
              </a:pr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2" name="Freeform 29">
                <a:extLst>
                  <a:ext uri="{FF2B5EF4-FFF2-40B4-BE49-F238E27FC236}">
                    <a16:creationId xmlns:a16="http://schemas.microsoft.com/office/drawing/2014/main" id="{71F4FFB8-20A2-4277-92FC-22F0259455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1973" y="8214220"/>
                <a:ext cx="377558" cy="251310"/>
              </a:xfrm>
              <a:custGeom>
                <a:avLst/>
                <a:gdLst>
                  <a:gd name="T0" fmla="*/ 145 w 145"/>
                  <a:gd name="T1" fmla="*/ 0 h 96"/>
                  <a:gd name="T2" fmla="*/ 145 w 145"/>
                  <a:gd name="T3" fmla="*/ 96 h 96"/>
                  <a:gd name="T4" fmla="*/ 0 w 145"/>
                  <a:gd name="T5" fmla="*/ 96 h 96"/>
                  <a:gd name="T6" fmla="*/ 145 w 145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96">
                    <a:moveTo>
                      <a:pt x="145" y="0"/>
                    </a:moveTo>
                    <a:cubicBezTo>
                      <a:pt x="145" y="96"/>
                      <a:pt x="145" y="96"/>
                      <a:pt x="145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4" y="87"/>
                      <a:pt x="137" y="5"/>
                      <a:pt x="145" y="0"/>
                    </a:cubicBezTo>
                  </a:path>
                </a:pathLst>
              </a:cu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3" name="Rectangle 30">
                <a:extLst>
                  <a:ext uri="{FF2B5EF4-FFF2-40B4-BE49-F238E27FC236}">
                    <a16:creationId xmlns:a16="http://schemas.microsoft.com/office/drawing/2014/main" id="{FC8B70A5-D38D-4916-A54F-D2FC7534F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8183" y="8206514"/>
                <a:ext cx="229380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4" name="Rectangle 31">
                <a:extLst>
                  <a:ext uri="{FF2B5EF4-FFF2-40B4-BE49-F238E27FC236}">
                    <a16:creationId xmlns:a16="http://schemas.microsoft.com/office/drawing/2014/main" id="{F81F8739-67F7-4EC8-8FC1-947AB1626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8976" y="8206514"/>
                <a:ext cx="228787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5" name="Freeform 32">
                <a:extLst>
                  <a:ext uri="{FF2B5EF4-FFF2-40B4-BE49-F238E27FC236}">
                    <a16:creationId xmlns:a16="http://schemas.microsoft.com/office/drawing/2014/main" id="{C5EE469F-B2B3-4896-80E1-5A4434ECE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6214" y="8206514"/>
                <a:ext cx="380522" cy="253681"/>
              </a:xfrm>
              <a:custGeom>
                <a:avLst/>
                <a:gdLst>
                  <a:gd name="T0" fmla="*/ 146 w 146"/>
                  <a:gd name="T1" fmla="*/ 0 h 97"/>
                  <a:gd name="T2" fmla="*/ 0 w 146"/>
                  <a:gd name="T3" fmla="*/ 97 h 97"/>
                  <a:gd name="T4" fmla="*/ 0 w 146"/>
                  <a:gd name="T5" fmla="*/ 0 h 97"/>
                  <a:gd name="T6" fmla="*/ 146 w 146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" h="97">
                    <a:moveTo>
                      <a:pt x="146" y="0"/>
                    </a:moveTo>
                    <a:cubicBezTo>
                      <a:pt x="132" y="9"/>
                      <a:pt x="9" y="91"/>
                      <a:pt x="0" y="9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0506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BB9051-C7AE-49BE-BB9A-F891D8605EC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29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0AE21-6CEE-4E77-A8EB-3D7FA08ED8F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9999" y="917999"/>
            <a:ext cx="15752184" cy="553998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</a:t>
            </a:r>
            <a:r>
              <a:rPr lang="en-GB" noProof="0" dirty="0"/>
              <a:t>HEADING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753A-5306-4B55-925B-8129E722A35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B2A773-794B-4FDF-A1CB-314718C940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CFE03F0-2163-1E44-9993-137D72DA75AD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12192001" y="1578032"/>
            <a:ext cx="5592761" cy="526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3000"/>
              </a:spcAft>
              <a:buNone/>
              <a:defRPr sz="300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25"/>
            </a:lvl2pPr>
            <a:lvl3pPr>
              <a:defRPr sz="2025"/>
            </a:lvl3pPr>
            <a:lvl4pPr>
              <a:defRPr sz="2025"/>
            </a:lvl4pPr>
            <a:lvl5pPr>
              <a:defRPr sz="2025"/>
            </a:lvl5pPr>
          </a:lstStyle>
          <a:p>
            <a:pPr lvl="0"/>
            <a:r>
              <a:rPr lang="en-US" dirty="0"/>
              <a:t>Edit </a:t>
            </a:r>
            <a:r>
              <a:rPr lang="en-GB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EB6BE95-613A-E249-85CF-D04BDF4EFBC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12191999" y="2452915"/>
            <a:ext cx="5592763" cy="70684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pc="100" dirty="0"/>
            </a:lvl1pPr>
            <a:lvl2pPr>
              <a:defRPr lang="en-US" spc="100" dirty="0"/>
            </a:lvl2pPr>
            <a:lvl3pPr>
              <a:defRPr lang="en-GB" spc="100" noProof="0" dirty="0"/>
            </a:lvl3pPr>
            <a:lvl4pPr>
              <a:defRPr lang="en-US" spc="100" dirty="0"/>
            </a:lvl4pPr>
            <a:lvl5pPr marL="1893887" indent="-457200">
              <a:defRPr lang="en-GB" noProof="0" dirty="0"/>
            </a:lvl5pPr>
            <a:lvl7pPr>
              <a:defRPr lang="en-GB" sz="3000" kern="1200" spc="100" baseline="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</a:lstStyle>
          <a:p>
            <a:pPr marL="363538" lvl="0" indent="-363538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125000"/>
              <a:buChar char="•"/>
            </a:pPr>
            <a:r>
              <a:rPr lang="en-US" dirty="0"/>
              <a:t>Edit </a:t>
            </a:r>
            <a:r>
              <a:rPr lang="en-GB" noProof="0" dirty="0"/>
              <a:t>Master</a:t>
            </a:r>
            <a:r>
              <a:rPr lang="en-US" dirty="0"/>
              <a:t> text styles</a:t>
            </a:r>
          </a:p>
          <a:p>
            <a:pPr marL="711200" lvl="1" indent="-363538">
              <a:lnSpc>
                <a:spcPct val="100000"/>
              </a:lnSpc>
              <a:buClr>
                <a:schemeClr val="tx2"/>
              </a:buClr>
              <a:buSzPct val="125000"/>
              <a:buChar char="•"/>
            </a:pPr>
            <a:r>
              <a:rPr lang="en-US" dirty="0"/>
              <a:t>Second level</a:t>
            </a:r>
          </a:p>
          <a:p>
            <a:pPr marL="1074738" lvl="2" indent="-363538">
              <a:lnSpc>
                <a:spcPct val="100000"/>
              </a:lnSpc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Third </a:t>
            </a:r>
            <a:r>
              <a:rPr lang="en-GB" noProof="0" dirty="0"/>
              <a:t>level</a:t>
            </a:r>
          </a:p>
          <a:p>
            <a:pPr marL="1436688" lvl="3" indent="-363538">
              <a:lnSpc>
                <a:spcPct val="100000"/>
              </a:lnSpc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800225" lvl="6" indent="-363538" algn="l" defTabSz="13716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dirty="0"/>
              <a:t>Fifth </a:t>
            </a:r>
            <a:r>
              <a:rPr lang="en-GB" noProof="0" dirty="0"/>
              <a:t>level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E7C435-0E42-4BD2-A045-9AD56178CC1E}"/>
              </a:ext>
            </a:extLst>
          </p:cNvPr>
          <p:cNvGrpSpPr/>
          <p:nvPr userDrawn="1"/>
        </p:nvGrpSpPr>
        <p:grpSpPr>
          <a:xfrm>
            <a:off x="539751" y="591055"/>
            <a:ext cx="2017500" cy="119641"/>
            <a:chOff x="539750" y="591053"/>
            <a:chExt cx="2017500" cy="119641"/>
          </a:xfrm>
        </p:grpSpPr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EB930171-D047-458B-B2E3-F13B3BE65685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2410613" y="563221"/>
              <a:ext cx="118800" cy="17447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E7D8E6-FA32-4A98-9AD7-DE0D991D04FB}"/>
                </a:ext>
              </a:extLst>
            </p:cNvPr>
            <p:cNvSpPr/>
            <p:nvPr userDrawn="1"/>
          </p:nvSpPr>
          <p:spPr>
            <a:xfrm>
              <a:off x="539750" y="591053"/>
              <a:ext cx="1843026" cy="119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DE457B-FD9F-400C-861B-844E45B346B2}"/>
              </a:ext>
            </a:extLst>
          </p:cNvPr>
          <p:cNvGrpSpPr/>
          <p:nvPr userDrawn="1"/>
        </p:nvGrpSpPr>
        <p:grpSpPr>
          <a:xfrm>
            <a:off x="15437642" y="8345716"/>
            <a:ext cx="2850357" cy="1941285"/>
            <a:chOff x="15437641" y="8345714"/>
            <a:chExt cx="2850357" cy="1941285"/>
          </a:xfrm>
        </p:grpSpPr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CC62F9-BFAB-453D-9DB6-B056358DB458}"/>
                </a:ext>
              </a:extLst>
            </p:cNvPr>
            <p:cNvSpPr/>
            <p:nvPr/>
          </p:nvSpPr>
          <p:spPr>
            <a:xfrm flipH="1">
              <a:off x="15437641" y="8345714"/>
              <a:ext cx="2850357" cy="194128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7D4473-2DC7-4855-B7B0-A6B52D5AC474}"/>
                </a:ext>
              </a:extLst>
            </p:cNvPr>
            <p:cNvGrpSpPr/>
            <p:nvPr userDrawn="1"/>
          </p:nvGrpSpPr>
          <p:grpSpPr>
            <a:xfrm>
              <a:off x="16802100" y="9558826"/>
              <a:ext cx="1171574" cy="393124"/>
              <a:chOff x="16504007" y="8206514"/>
              <a:chExt cx="2049009" cy="687548"/>
            </a:xfrm>
          </p:grpSpPr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D8F2728-2C7C-4817-95EF-54CA6DEEDA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482483" y="8543768"/>
                <a:ext cx="70533" cy="68162"/>
              </a:xfrm>
              <a:custGeom>
                <a:avLst/>
                <a:gdLst>
                  <a:gd name="T0" fmla="*/ 3 w 27"/>
                  <a:gd name="T1" fmla="*/ 13 h 26"/>
                  <a:gd name="T2" fmla="*/ 13 w 27"/>
                  <a:gd name="T3" fmla="*/ 2 h 26"/>
                  <a:gd name="T4" fmla="*/ 24 w 27"/>
                  <a:gd name="T5" fmla="*/ 13 h 26"/>
                  <a:gd name="T6" fmla="*/ 13 w 27"/>
                  <a:gd name="T7" fmla="*/ 24 h 26"/>
                  <a:gd name="T8" fmla="*/ 3 w 27"/>
                  <a:gd name="T9" fmla="*/ 13 h 26"/>
                  <a:gd name="T10" fmla="*/ 13 w 27"/>
                  <a:gd name="T11" fmla="*/ 26 h 26"/>
                  <a:gd name="T12" fmla="*/ 27 w 27"/>
                  <a:gd name="T13" fmla="*/ 13 h 26"/>
                  <a:gd name="T14" fmla="*/ 13 w 27"/>
                  <a:gd name="T15" fmla="*/ 0 h 26"/>
                  <a:gd name="T16" fmla="*/ 0 w 27"/>
                  <a:gd name="T17" fmla="*/ 13 h 26"/>
                  <a:gd name="T18" fmla="*/ 13 w 27"/>
                  <a:gd name="T19" fmla="*/ 26 h 26"/>
                  <a:gd name="T20" fmla="*/ 11 w 27"/>
                  <a:gd name="T21" fmla="*/ 14 h 26"/>
                  <a:gd name="T22" fmla="*/ 13 w 27"/>
                  <a:gd name="T23" fmla="*/ 14 h 26"/>
                  <a:gd name="T24" fmla="*/ 17 w 27"/>
                  <a:gd name="T25" fmla="*/ 20 h 26"/>
                  <a:gd name="T26" fmla="*/ 20 w 27"/>
                  <a:gd name="T27" fmla="*/ 20 h 26"/>
                  <a:gd name="T28" fmla="*/ 15 w 27"/>
                  <a:gd name="T29" fmla="*/ 14 h 26"/>
                  <a:gd name="T30" fmla="*/ 19 w 27"/>
                  <a:gd name="T31" fmla="*/ 10 h 26"/>
                  <a:gd name="T32" fmla="*/ 14 w 27"/>
                  <a:gd name="T33" fmla="*/ 5 h 26"/>
                  <a:gd name="T34" fmla="*/ 8 w 27"/>
                  <a:gd name="T35" fmla="*/ 5 h 26"/>
                  <a:gd name="T36" fmla="*/ 8 w 27"/>
                  <a:gd name="T37" fmla="*/ 20 h 26"/>
                  <a:gd name="T38" fmla="*/ 11 w 27"/>
                  <a:gd name="T39" fmla="*/ 20 h 26"/>
                  <a:gd name="T40" fmla="*/ 11 w 27"/>
                  <a:gd name="T41" fmla="*/ 14 h 26"/>
                  <a:gd name="T42" fmla="*/ 11 w 27"/>
                  <a:gd name="T43" fmla="*/ 12 h 26"/>
                  <a:gd name="T44" fmla="*/ 11 w 27"/>
                  <a:gd name="T45" fmla="*/ 7 h 26"/>
                  <a:gd name="T46" fmla="*/ 14 w 27"/>
                  <a:gd name="T47" fmla="*/ 7 h 26"/>
                  <a:gd name="T48" fmla="*/ 17 w 27"/>
                  <a:gd name="T49" fmla="*/ 10 h 26"/>
                  <a:gd name="T50" fmla="*/ 13 w 27"/>
                  <a:gd name="T51" fmla="*/ 12 h 26"/>
                  <a:gd name="T52" fmla="*/ 11 w 27"/>
                  <a:gd name="T53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6">
                    <a:moveTo>
                      <a:pt x="3" y="13"/>
                    </a:moveTo>
                    <a:cubicBezTo>
                      <a:pt x="3" y="7"/>
                      <a:pt x="7" y="2"/>
                      <a:pt x="13" y="2"/>
                    </a:cubicBezTo>
                    <a:cubicBezTo>
                      <a:pt x="19" y="2"/>
                      <a:pt x="24" y="7"/>
                      <a:pt x="24" y="13"/>
                    </a:cubicBezTo>
                    <a:cubicBezTo>
                      <a:pt x="24" y="19"/>
                      <a:pt x="19" y="24"/>
                      <a:pt x="13" y="24"/>
                    </a:cubicBezTo>
                    <a:cubicBezTo>
                      <a:pt x="7" y="24"/>
                      <a:pt x="3" y="19"/>
                      <a:pt x="3" y="13"/>
                    </a:cubicBezTo>
                    <a:moveTo>
                      <a:pt x="13" y="26"/>
                    </a:moveTo>
                    <a:cubicBezTo>
                      <a:pt x="20" y="26"/>
                      <a:pt x="27" y="20"/>
                      <a:pt x="27" y="13"/>
                    </a:cubicBezTo>
                    <a:cubicBezTo>
                      <a:pt x="27" y="5"/>
                      <a:pt x="20" y="0"/>
                      <a:pt x="13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moveTo>
                      <a:pt x="11" y="14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8" y="14"/>
                      <a:pt x="19" y="12"/>
                      <a:pt x="19" y="10"/>
                    </a:cubicBezTo>
                    <a:cubicBezTo>
                      <a:pt x="19" y="7"/>
                      <a:pt x="18" y="5"/>
                      <a:pt x="14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lnTo>
                      <a:pt x="11" y="14"/>
                    </a:lnTo>
                    <a:close/>
                    <a:moveTo>
                      <a:pt x="11" y="12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7"/>
                      <a:pt x="17" y="8"/>
                      <a:pt x="17" y="10"/>
                    </a:cubicBezTo>
                    <a:cubicBezTo>
                      <a:pt x="17" y="12"/>
                      <a:pt x="15" y="12"/>
                      <a:pt x="13" y="12"/>
                    </a:cubicBez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6BD5E592-351F-40BA-9C8D-A5A1460B1B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04007" y="8611930"/>
                <a:ext cx="309989" cy="276797"/>
              </a:xfrm>
              <a:custGeom>
                <a:avLst/>
                <a:gdLst>
                  <a:gd name="T0" fmla="*/ 35 w 119"/>
                  <a:gd name="T1" fmla="*/ 88 h 106"/>
                  <a:gd name="T2" fmla="*/ 35 w 119"/>
                  <a:gd name="T3" fmla="*/ 60 h 106"/>
                  <a:gd name="T4" fmla="*/ 68 w 119"/>
                  <a:gd name="T5" fmla="*/ 60 h 106"/>
                  <a:gd name="T6" fmla="*/ 91 w 119"/>
                  <a:gd name="T7" fmla="*/ 74 h 106"/>
                  <a:gd name="T8" fmla="*/ 69 w 119"/>
                  <a:gd name="T9" fmla="*/ 88 h 106"/>
                  <a:gd name="T10" fmla="*/ 35 w 119"/>
                  <a:gd name="T11" fmla="*/ 88 h 106"/>
                  <a:gd name="T12" fmla="*/ 0 w 119"/>
                  <a:gd name="T13" fmla="*/ 106 h 106"/>
                  <a:gd name="T14" fmla="*/ 65 w 119"/>
                  <a:gd name="T15" fmla="*/ 106 h 106"/>
                  <a:gd name="T16" fmla="*/ 119 w 119"/>
                  <a:gd name="T17" fmla="*/ 74 h 106"/>
                  <a:gd name="T18" fmla="*/ 92 w 119"/>
                  <a:gd name="T19" fmla="*/ 49 h 106"/>
                  <a:gd name="T20" fmla="*/ 110 w 119"/>
                  <a:gd name="T21" fmla="*/ 26 h 106"/>
                  <a:gd name="T22" fmla="*/ 59 w 119"/>
                  <a:gd name="T23" fmla="*/ 0 h 106"/>
                  <a:gd name="T24" fmla="*/ 0 w 119"/>
                  <a:gd name="T25" fmla="*/ 0 h 106"/>
                  <a:gd name="T26" fmla="*/ 9 w 119"/>
                  <a:gd name="T27" fmla="*/ 19 h 106"/>
                  <a:gd name="T28" fmla="*/ 9 w 119"/>
                  <a:gd name="T29" fmla="*/ 87 h 106"/>
                  <a:gd name="T30" fmla="*/ 0 w 119"/>
                  <a:gd name="T31" fmla="*/ 106 h 106"/>
                  <a:gd name="T32" fmla="*/ 35 w 119"/>
                  <a:gd name="T33" fmla="*/ 43 h 106"/>
                  <a:gd name="T34" fmla="*/ 35 w 119"/>
                  <a:gd name="T35" fmla="*/ 18 h 106"/>
                  <a:gd name="T36" fmla="*/ 64 w 119"/>
                  <a:gd name="T37" fmla="*/ 18 h 106"/>
                  <a:gd name="T38" fmla="*/ 82 w 119"/>
                  <a:gd name="T39" fmla="*/ 30 h 106"/>
                  <a:gd name="T40" fmla="*/ 61 w 119"/>
                  <a:gd name="T41" fmla="*/ 43 h 106"/>
                  <a:gd name="T42" fmla="*/ 35 w 119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06">
                    <a:moveTo>
                      <a:pt x="35" y="88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84" y="60"/>
                      <a:pt x="91" y="64"/>
                      <a:pt x="91" y="74"/>
                    </a:cubicBezTo>
                    <a:cubicBezTo>
                      <a:pt x="91" y="83"/>
                      <a:pt x="84" y="88"/>
                      <a:pt x="69" y="88"/>
                    </a:cubicBezTo>
                    <a:lnTo>
                      <a:pt x="35" y="88"/>
                    </a:lnTo>
                    <a:close/>
                    <a:moveTo>
                      <a:pt x="0" y="106"/>
                    </a:moveTo>
                    <a:cubicBezTo>
                      <a:pt x="65" y="106"/>
                      <a:pt x="65" y="106"/>
                      <a:pt x="65" y="106"/>
                    </a:cubicBezTo>
                    <a:cubicBezTo>
                      <a:pt x="101" y="106"/>
                      <a:pt x="119" y="96"/>
                      <a:pt x="119" y="74"/>
                    </a:cubicBezTo>
                    <a:cubicBezTo>
                      <a:pt x="119" y="59"/>
                      <a:pt x="110" y="51"/>
                      <a:pt x="92" y="49"/>
                    </a:cubicBezTo>
                    <a:cubicBezTo>
                      <a:pt x="103" y="45"/>
                      <a:pt x="110" y="37"/>
                      <a:pt x="110" y="26"/>
                    </a:cubicBezTo>
                    <a:cubicBezTo>
                      <a:pt x="110" y="5"/>
                      <a:pt x="92" y="0"/>
                      <a:pt x="5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3"/>
                      <a:pt x="9" y="9"/>
                      <a:pt x="9" y="19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7" y="103"/>
                      <a:pt x="0" y="106"/>
                    </a:cubicBezTo>
                    <a:moveTo>
                      <a:pt x="35" y="43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76" y="18"/>
                      <a:pt x="82" y="20"/>
                      <a:pt x="82" y="30"/>
                    </a:cubicBezTo>
                    <a:cubicBezTo>
                      <a:pt x="82" y="39"/>
                      <a:pt x="76" y="43"/>
                      <a:pt x="61" y="43"/>
                    </a:cubicBezTo>
                    <a:lnTo>
                      <a:pt x="35" y="43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C4EE4FD9-7A34-415F-AE58-D4A7688D9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075" y="8611930"/>
                <a:ext cx="312360" cy="276797"/>
              </a:xfrm>
              <a:custGeom>
                <a:avLst/>
                <a:gdLst>
                  <a:gd name="T0" fmla="*/ 9 w 120"/>
                  <a:gd name="T1" fmla="*/ 87 h 106"/>
                  <a:gd name="T2" fmla="*/ 9 w 120"/>
                  <a:gd name="T3" fmla="*/ 18 h 106"/>
                  <a:gd name="T4" fmla="*/ 0 w 120"/>
                  <a:gd name="T5" fmla="*/ 0 h 106"/>
                  <a:gd name="T6" fmla="*/ 110 w 120"/>
                  <a:gd name="T7" fmla="*/ 0 h 106"/>
                  <a:gd name="T8" fmla="*/ 109 w 120"/>
                  <a:gd name="T9" fmla="*/ 4 h 106"/>
                  <a:gd name="T10" fmla="*/ 115 w 120"/>
                  <a:gd name="T11" fmla="*/ 27 h 106"/>
                  <a:gd name="T12" fmla="*/ 77 w 120"/>
                  <a:gd name="T13" fmla="*/ 18 h 106"/>
                  <a:gd name="T14" fmla="*/ 35 w 120"/>
                  <a:gd name="T15" fmla="*/ 18 h 106"/>
                  <a:gd name="T16" fmla="*/ 35 w 120"/>
                  <a:gd name="T17" fmla="*/ 43 h 106"/>
                  <a:gd name="T18" fmla="*/ 81 w 120"/>
                  <a:gd name="T19" fmla="*/ 43 h 106"/>
                  <a:gd name="T20" fmla="*/ 95 w 120"/>
                  <a:gd name="T21" fmla="*/ 40 h 106"/>
                  <a:gd name="T22" fmla="*/ 86 w 120"/>
                  <a:gd name="T23" fmla="*/ 55 h 106"/>
                  <a:gd name="T24" fmla="*/ 75 w 120"/>
                  <a:gd name="T25" fmla="*/ 61 h 106"/>
                  <a:gd name="T26" fmla="*/ 35 w 120"/>
                  <a:gd name="T27" fmla="*/ 61 h 106"/>
                  <a:gd name="T28" fmla="*/ 35 w 120"/>
                  <a:gd name="T29" fmla="*/ 87 h 106"/>
                  <a:gd name="T30" fmla="*/ 79 w 120"/>
                  <a:gd name="T31" fmla="*/ 87 h 106"/>
                  <a:gd name="T32" fmla="*/ 120 w 120"/>
                  <a:gd name="T33" fmla="*/ 75 h 106"/>
                  <a:gd name="T34" fmla="*/ 110 w 120"/>
                  <a:gd name="T35" fmla="*/ 101 h 106"/>
                  <a:gd name="T36" fmla="*/ 112 w 120"/>
                  <a:gd name="T37" fmla="*/ 106 h 106"/>
                  <a:gd name="T38" fmla="*/ 0 w 120"/>
                  <a:gd name="T39" fmla="*/ 106 h 106"/>
                  <a:gd name="T40" fmla="*/ 9 w 120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06">
                    <a:moveTo>
                      <a:pt x="9" y="87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9" y="2"/>
                      <a:pt x="109" y="3"/>
                      <a:pt x="109" y="4"/>
                    </a:cubicBezTo>
                    <a:cubicBezTo>
                      <a:pt x="109" y="7"/>
                      <a:pt x="111" y="14"/>
                      <a:pt x="115" y="27"/>
                    </a:cubicBezTo>
                    <a:cubicBezTo>
                      <a:pt x="103" y="20"/>
                      <a:pt x="91" y="18"/>
                      <a:pt x="77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7" y="43"/>
                      <a:pt x="92" y="41"/>
                      <a:pt x="95" y="4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4" y="59"/>
                      <a:pt x="80" y="61"/>
                      <a:pt x="7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96" y="87"/>
                      <a:pt x="110" y="83"/>
                      <a:pt x="120" y="75"/>
                    </a:cubicBezTo>
                    <a:cubicBezTo>
                      <a:pt x="114" y="90"/>
                      <a:pt x="110" y="98"/>
                      <a:pt x="110" y="101"/>
                    </a:cubicBezTo>
                    <a:cubicBezTo>
                      <a:pt x="110" y="102"/>
                      <a:pt x="111" y="104"/>
                      <a:pt x="112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47FFFCAA-0680-4E8A-AE63-0B2DD43B5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5475" y="8611930"/>
                <a:ext cx="275612" cy="276797"/>
              </a:xfrm>
              <a:custGeom>
                <a:avLst/>
                <a:gdLst>
                  <a:gd name="T0" fmla="*/ 0 w 106"/>
                  <a:gd name="T1" fmla="*/ 0 h 106"/>
                  <a:gd name="T2" fmla="*/ 44 w 106"/>
                  <a:gd name="T3" fmla="*/ 0 h 106"/>
                  <a:gd name="T4" fmla="*/ 34 w 106"/>
                  <a:gd name="T5" fmla="*/ 18 h 106"/>
                  <a:gd name="T6" fmla="*/ 34 w 106"/>
                  <a:gd name="T7" fmla="*/ 87 h 106"/>
                  <a:gd name="T8" fmla="*/ 64 w 106"/>
                  <a:gd name="T9" fmla="*/ 87 h 106"/>
                  <a:gd name="T10" fmla="*/ 106 w 106"/>
                  <a:gd name="T11" fmla="*/ 75 h 106"/>
                  <a:gd name="T12" fmla="*/ 95 w 106"/>
                  <a:gd name="T13" fmla="*/ 101 h 106"/>
                  <a:gd name="T14" fmla="*/ 98 w 106"/>
                  <a:gd name="T15" fmla="*/ 106 h 106"/>
                  <a:gd name="T16" fmla="*/ 0 w 106"/>
                  <a:gd name="T17" fmla="*/ 106 h 106"/>
                  <a:gd name="T18" fmla="*/ 8 w 106"/>
                  <a:gd name="T19" fmla="*/ 87 h 106"/>
                  <a:gd name="T20" fmla="*/ 8 w 106"/>
                  <a:gd name="T21" fmla="*/ 18 h 106"/>
                  <a:gd name="T22" fmla="*/ 0 w 106"/>
                  <a:gd name="T2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10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38" y="3"/>
                      <a:pt x="34" y="9"/>
                      <a:pt x="34" y="18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64" y="87"/>
                      <a:pt x="64" y="87"/>
                      <a:pt x="64" y="87"/>
                    </a:cubicBezTo>
                    <a:cubicBezTo>
                      <a:pt x="81" y="87"/>
                      <a:pt x="94" y="84"/>
                      <a:pt x="106" y="75"/>
                    </a:cubicBezTo>
                    <a:cubicBezTo>
                      <a:pt x="100" y="90"/>
                      <a:pt x="95" y="98"/>
                      <a:pt x="95" y="101"/>
                    </a:cubicBezTo>
                    <a:cubicBezTo>
                      <a:pt x="95" y="102"/>
                      <a:pt x="96" y="104"/>
                      <a:pt x="98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8" y="97"/>
                      <a:pt x="8" y="8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9"/>
                      <a:pt x="6" y="3"/>
                      <a:pt x="0" y="0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CF64AB84-770D-482D-B12A-C58B686635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46421" y="8611930"/>
                <a:ext cx="325400" cy="276797"/>
              </a:xfrm>
              <a:custGeom>
                <a:avLst/>
                <a:gdLst>
                  <a:gd name="T0" fmla="*/ 35 w 125"/>
                  <a:gd name="T1" fmla="*/ 47 h 106"/>
                  <a:gd name="T2" fmla="*/ 35 w 125"/>
                  <a:gd name="T3" fmla="*/ 18 h 106"/>
                  <a:gd name="T4" fmla="*/ 63 w 125"/>
                  <a:gd name="T5" fmla="*/ 18 h 106"/>
                  <a:gd name="T6" fmla="*/ 87 w 125"/>
                  <a:gd name="T7" fmla="*/ 33 h 106"/>
                  <a:gd name="T8" fmla="*/ 63 w 125"/>
                  <a:gd name="T9" fmla="*/ 47 h 106"/>
                  <a:gd name="T10" fmla="*/ 35 w 125"/>
                  <a:gd name="T11" fmla="*/ 47 h 106"/>
                  <a:gd name="T12" fmla="*/ 35 w 125"/>
                  <a:gd name="T13" fmla="*/ 87 h 106"/>
                  <a:gd name="T14" fmla="*/ 35 w 125"/>
                  <a:gd name="T15" fmla="*/ 66 h 106"/>
                  <a:gd name="T16" fmla="*/ 47 w 125"/>
                  <a:gd name="T17" fmla="*/ 66 h 106"/>
                  <a:gd name="T18" fmla="*/ 73 w 125"/>
                  <a:gd name="T19" fmla="*/ 78 h 106"/>
                  <a:gd name="T20" fmla="*/ 83 w 125"/>
                  <a:gd name="T21" fmla="*/ 99 h 106"/>
                  <a:gd name="T22" fmla="*/ 80 w 125"/>
                  <a:gd name="T23" fmla="*/ 106 h 106"/>
                  <a:gd name="T24" fmla="*/ 125 w 125"/>
                  <a:gd name="T25" fmla="*/ 106 h 106"/>
                  <a:gd name="T26" fmla="*/ 104 w 125"/>
                  <a:gd name="T27" fmla="*/ 78 h 106"/>
                  <a:gd name="T28" fmla="*/ 86 w 125"/>
                  <a:gd name="T29" fmla="*/ 61 h 106"/>
                  <a:gd name="T30" fmla="*/ 114 w 125"/>
                  <a:gd name="T31" fmla="*/ 31 h 106"/>
                  <a:gd name="T32" fmla="*/ 94 w 125"/>
                  <a:gd name="T33" fmla="*/ 3 h 106"/>
                  <a:gd name="T34" fmla="*/ 62 w 125"/>
                  <a:gd name="T35" fmla="*/ 0 h 106"/>
                  <a:gd name="T36" fmla="*/ 0 w 125"/>
                  <a:gd name="T37" fmla="*/ 0 h 106"/>
                  <a:gd name="T38" fmla="*/ 9 w 125"/>
                  <a:gd name="T39" fmla="*/ 18 h 106"/>
                  <a:gd name="T40" fmla="*/ 9 w 125"/>
                  <a:gd name="T41" fmla="*/ 87 h 106"/>
                  <a:gd name="T42" fmla="*/ 0 w 125"/>
                  <a:gd name="T43" fmla="*/ 106 h 106"/>
                  <a:gd name="T44" fmla="*/ 44 w 125"/>
                  <a:gd name="T45" fmla="*/ 106 h 106"/>
                  <a:gd name="T46" fmla="*/ 35 w 125"/>
                  <a:gd name="T47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06">
                    <a:moveTo>
                      <a:pt x="35" y="47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80" y="18"/>
                      <a:pt x="87" y="21"/>
                      <a:pt x="87" y="33"/>
                    </a:cubicBezTo>
                    <a:cubicBezTo>
                      <a:pt x="87" y="44"/>
                      <a:pt x="80" y="47"/>
                      <a:pt x="63" y="47"/>
                    </a:cubicBezTo>
                    <a:lnTo>
                      <a:pt x="35" y="47"/>
                    </a:lnTo>
                    <a:close/>
                    <a:moveTo>
                      <a:pt x="35" y="87"/>
                    </a:moveTo>
                    <a:cubicBezTo>
                      <a:pt x="35" y="66"/>
                      <a:pt x="35" y="66"/>
                      <a:pt x="35" y="66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57" y="66"/>
                      <a:pt x="66" y="69"/>
                      <a:pt x="73" y="78"/>
                    </a:cubicBezTo>
                    <a:cubicBezTo>
                      <a:pt x="80" y="87"/>
                      <a:pt x="83" y="94"/>
                      <a:pt x="83" y="99"/>
                    </a:cubicBezTo>
                    <a:cubicBezTo>
                      <a:pt x="83" y="102"/>
                      <a:pt x="82" y="103"/>
                      <a:pt x="80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15" y="99"/>
                      <a:pt x="111" y="89"/>
                      <a:pt x="104" y="78"/>
                    </a:cubicBezTo>
                    <a:cubicBezTo>
                      <a:pt x="99" y="71"/>
                      <a:pt x="95" y="65"/>
                      <a:pt x="86" y="61"/>
                    </a:cubicBezTo>
                    <a:cubicBezTo>
                      <a:pt x="104" y="57"/>
                      <a:pt x="114" y="46"/>
                      <a:pt x="114" y="31"/>
                    </a:cubicBezTo>
                    <a:cubicBezTo>
                      <a:pt x="114" y="17"/>
                      <a:pt x="107" y="7"/>
                      <a:pt x="94" y="3"/>
                    </a:cubicBezTo>
                    <a:cubicBezTo>
                      <a:pt x="86" y="0"/>
                      <a:pt x="76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3"/>
                      <a:pt x="9" y="9"/>
                      <a:pt x="9" y="18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6" y="103"/>
                      <a:pt x="0" y="106"/>
                    </a:cubicBezTo>
                    <a:cubicBezTo>
                      <a:pt x="44" y="106"/>
                      <a:pt x="44" y="106"/>
                      <a:pt x="44" y="106"/>
                    </a:cubicBezTo>
                    <a:cubicBezTo>
                      <a:pt x="37" y="103"/>
                      <a:pt x="35" y="97"/>
                      <a:pt x="35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0B931F80-595A-415A-A756-491D9491D1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84860" y="8606596"/>
                <a:ext cx="323029" cy="287466"/>
              </a:xfrm>
              <a:custGeom>
                <a:avLst/>
                <a:gdLst>
                  <a:gd name="T0" fmla="*/ 61 w 124"/>
                  <a:gd name="T1" fmla="*/ 91 h 110"/>
                  <a:gd name="T2" fmla="*/ 28 w 124"/>
                  <a:gd name="T3" fmla="*/ 57 h 110"/>
                  <a:gd name="T4" fmla="*/ 63 w 124"/>
                  <a:gd name="T5" fmla="*/ 19 h 110"/>
                  <a:gd name="T6" fmla="*/ 97 w 124"/>
                  <a:gd name="T7" fmla="*/ 53 h 110"/>
                  <a:gd name="T8" fmla="*/ 61 w 124"/>
                  <a:gd name="T9" fmla="*/ 91 h 110"/>
                  <a:gd name="T10" fmla="*/ 124 w 124"/>
                  <a:gd name="T11" fmla="*/ 55 h 110"/>
                  <a:gd name="T12" fmla="*/ 62 w 124"/>
                  <a:gd name="T13" fmla="*/ 0 h 110"/>
                  <a:gd name="T14" fmla="*/ 0 w 124"/>
                  <a:gd name="T15" fmla="*/ 56 h 110"/>
                  <a:gd name="T16" fmla="*/ 62 w 124"/>
                  <a:gd name="T17" fmla="*/ 110 h 110"/>
                  <a:gd name="T18" fmla="*/ 124 w 124"/>
                  <a:gd name="T19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10">
                    <a:moveTo>
                      <a:pt x="61" y="91"/>
                    </a:moveTo>
                    <a:cubicBezTo>
                      <a:pt x="40" y="91"/>
                      <a:pt x="28" y="78"/>
                      <a:pt x="28" y="57"/>
                    </a:cubicBezTo>
                    <a:cubicBezTo>
                      <a:pt x="28" y="33"/>
                      <a:pt x="40" y="19"/>
                      <a:pt x="63" y="19"/>
                    </a:cubicBezTo>
                    <a:cubicBezTo>
                      <a:pt x="84" y="19"/>
                      <a:pt x="97" y="31"/>
                      <a:pt x="97" y="53"/>
                    </a:cubicBezTo>
                    <a:cubicBezTo>
                      <a:pt x="97" y="77"/>
                      <a:pt x="84" y="91"/>
                      <a:pt x="61" y="91"/>
                    </a:cubicBezTo>
                    <a:moveTo>
                      <a:pt x="124" y="55"/>
                    </a:moveTo>
                    <a:cubicBezTo>
                      <a:pt x="124" y="20"/>
                      <a:pt x="102" y="0"/>
                      <a:pt x="62" y="0"/>
                    </a:cubicBezTo>
                    <a:cubicBezTo>
                      <a:pt x="24" y="0"/>
                      <a:pt x="0" y="23"/>
                      <a:pt x="0" y="56"/>
                    </a:cubicBezTo>
                    <a:cubicBezTo>
                      <a:pt x="0" y="89"/>
                      <a:pt x="23" y="110"/>
                      <a:pt x="62" y="110"/>
                    </a:cubicBezTo>
                    <a:cubicBezTo>
                      <a:pt x="101" y="110"/>
                      <a:pt x="124" y="87"/>
                      <a:pt x="124" y="55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C07C6E83-4B14-4C21-8657-DC4AE2082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3968" y="8611930"/>
                <a:ext cx="322436" cy="276797"/>
              </a:xfrm>
              <a:custGeom>
                <a:avLst/>
                <a:gdLst>
                  <a:gd name="T0" fmla="*/ 32 w 124"/>
                  <a:gd name="T1" fmla="*/ 87 h 106"/>
                  <a:gd name="T2" fmla="*/ 41 w 124"/>
                  <a:gd name="T3" fmla="*/ 106 h 106"/>
                  <a:gd name="T4" fmla="*/ 0 w 124"/>
                  <a:gd name="T5" fmla="*/ 106 h 106"/>
                  <a:gd name="T6" fmla="*/ 9 w 124"/>
                  <a:gd name="T7" fmla="*/ 87 h 106"/>
                  <a:gd name="T8" fmla="*/ 9 w 124"/>
                  <a:gd name="T9" fmla="*/ 19 h 106"/>
                  <a:gd name="T10" fmla="*/ 0 w 124"/>
                  <a:gd name="T11" fmla="*/ 0 h 106"/>
                  <a:gd name="T12" fmla="*/ 51 w 124"/>
                  <a:gd name="T13" fmla="*/ 0 h 106"/>
                  <a:gd name="T14" fmla="*/ 50 w 124"/>
                  <a:gd name="T15" fmla="*/ 3 h 106"/>
                  <a:gd name="T16" fmla="*/ 52 w 124"/>
                  <a:gd name="T17" fmla="*/ 7 h 106"/>
                  <a:gd name="T18" fmla="*/ 93 w 124"/>
                  <a:gd name="T19" fmla="*/ 86 h 106"/>
                  <a:gd name="T20" fmla="*/ 92 w 124"/>
                  <a:gd name="T21" fmla="*/ 19 h 106"/>
                  <a:gd name="T22" fmla="*/ 83 w 124"/>
                  <a:gd name="T23" fmla="*/ 0 h 106"/>
                  <a:gd name="T24" fmla="*/ 124 w 124"/>
                  <a:gd name="T25" fmla="*/ 0 h 106"/>
                  <a:gd name="T26" fmla="*/ 115 w 124"/>
                  <a:gd name="T27" fmla="*/ 18 h 106"/>
                  <a:gd name="T28" fmla="*/ 115 w 124"/>
                  <a:gd name="T29" fmla="*/ 97 h 106"/>
                  <a:gd name="T30" fmla="*/ 118 w 124"/>
                  <a:gd name="T31" fmla="*/ 106 h 106"/>
                  <a:gd name="T32" fmla="*/ 75 w 124"/>
                  <a:gd name="T33" fmla="*/ 106 h 106"/>
                  <a:gd name="T34" fmla="*/ 77 w 124"/>
                  <a:gd name="T35" fmla="*/ 102 h 106"/>
                  <a:gd name="T36" fmla="*/ 75 w 124"/>
                  <a:gd name="T37" fmla="*/ 99 h 106"/>
                  <a:gd name="T38" fmla="*/ 30 w 124"/>
                  <a:gd name="T39" fmla="*/ 17 h 106"/>
                  <a:gd name="T40" fmla="*/ 32 w 124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" h="106">
                    <a:moveTo>
                      <a:pt x="32" y="87"/>
                    </a:moveTo>
                    <a:cubicBezTo>
                      <a:pt x="32" y="97"/>
                      <a:pt x="34" y="102"/>
                      <a:pt x="41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1"/>
                      <a:pt x="50" y="2"/>
                      <a:pt x="50" y="3"/>
                    </a:cubicBezTo>
                    <a:cubicBezTo>
                      <a:pt x="50" y="4"/>
                      <a:pt x="51" y="5"/>
                      <a:pt x="52" y="7"/>
                    </a:cubicBezTo>
                    <a:cubicBezTo>
                      <a:pt x="93" y="86"/>
                      <a:pt x="93" y="86"/>
                      <a:pt x="93" y="8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2" y="9"/>
                      <a:pt x="89" y="3"/>
                      <a:pt x="83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15" y="4"/>
                      <a:pt x="115" y="10"/>
                      <a:pt x="115" y="18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5" y="100"/>
                      <a:pt x="116" y="103"/>
                      <a:pt x="118" y="106"/>
                    </a:cubicBezTo>
                    <a:cubicBezTo>
                      <a:pt x="75" y="106"/>
                      <a:pt x="75" y="106"/>
                      <a:pt x="75" y="106"/>
                    </a:cubicBezTo>
                    <a:cubicBezTo>
                      <a:pt x="76" y="104"/>
                      <a:pt x="77" y="103"/>
                      <a:pt x="77" y="102"/>
                    </a:cubicBezTo>
                    <a:cubicBezTo>
                      <a:pt x="77" y="102"/>
                      <a:pt x="76" y="101"/>
                      <a:pt x="75" y="99"/>
                    </a:cubicBezTo>
                    <a:cubicBezTo>
                      <a:pt x="30" y="17"/>
                      <a:pt x="30" y="17"/>
                      <a:pt x="30" y="17"/>
                    </a:cubicBezTo>
                    <a:lnTo>
                      <a:pt x="32" y="87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7" name="Rectangle 28">
                <a:extLst>
                  <a:ext uri="{FF2B5EF4-FFF2-40B4-BE49-F238E27FC236}">
                    <a16:creationId xmlns:a16="http://schemas.microsoft.com/office/drawing/2014/main" id="{02AA687E-4503-4236-A6C0-D1DE80E05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0945" y="8206514"/>
                <a:ext cx="228787" cy="259016"/>
              </a:xfrm>
              <a:prstGeom prst="rect">
                <a:avLst/>
              </a:pr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8" name="Freeform 29">
                <a:extLst>
                  <a:ext uri="{FF2B5EF4-FFF2-40B4-BE49-F238E27FC236}">
                    <a16:creationId xmlns:a16="http://schemas.microsoft.com/office/drawing/2014/main" id="{5C8982A7-656E-4BD2-B2BB-DFF6E4882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1973" y="8214220"/>
                <a:ext cx="377558" cy="251310"/>
              </a:xfrm>
              <a:custGeom>
                <a:avLst/>
                <a:gdLst>
                  <a:gd name="T0" fmla="*/ 145 w 145"/>
                  <a:gd name="T1" fmla="*/ 0 h 96"/>
                  <a:gd name="T2" fmla="*/ 145 w 145"/>
                  <a:gd name="T3" fmla="*/ 96 h 96"/>
                  <a:gd name="T4" fmla="*/ 0 w 145"/>
                  <a:gd name="T5" fmla="*/ 96 h 96"/>
                  <a:gd name="T6" fmla="*/ 145 w 145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96">
                    <a:moveTo>
                      <a:pt x="145" y="0"/>
                    </a:moveTo>
                    <a:cubicBezTo>
                      <a:pt x="145" y="96"/>
                      <a:pt x="145" y="96"/>
                      <a:pt x="145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4" y="87"/>
                      <a:pt x="137" y="5"/>
                      <a:pt x="145" y="0"/>
                    </a:cubicBezTo>
                  </a:path>
                </a:pathLst>
              </a:cu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9" name="Rectangle 30">
                <a:extLst>
                  <a:ext uri="{FF2B5EF4-FFF2-40B4-BE49-F238E27FC236}">
                    <a16:creationId xmlns:a16="http://schemas.microsoft.com/office/drawing/2014/main" id="{92978174-F8BE-4C0F-8820-BB9B990DE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8183" y="8206514"/>
                <a:ext cx="229380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0" name="Rectangle 31">
                <a:extLst>
                  <a:ext uri="{FF2B5EF4-FFF2-40B4-BE49-F238E27FC236}">
                    <a16:creationId xmlns:a16="http://schemas.microsoft.com/office/drawing/2014/main" id="{16C69CEF-6C56-4CDE-994E-B862B7AF0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8976" y="8206514"/>
                <a:ext cx="228787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C2FBBCBB-5C7B-4F63-88BE-8D47D2BC1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6214" y="8206514"/>
                <a:ext cx="380522" cy="253681"/>
              </a:xfrm>
              <a:custGeom>
                <a:avLst/>
                <a:gdLst>
                  <a:gd name="T0" fmla="*/ 146 w 146"/>
                  <a:gd name="T1" fmla="*/ 0 h 97"/>
                  <a:gd name="T2" fmla="*/ 0 w 146"/>
                  <a:gd name="T3" fmla="*/ 97 h 97"/>
                  <a:gd name="T4" fmla="*/ 0 w 146"/>
                  <a:gd name="T5" fmla="*/ 0 h 97"/>
                  <a:gd name="T6" fmla="*/ 146 w 146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" h="97">
                    <a:moveTo>
                      <a:pt x="146" y="0"/>
                    </a:moveTo>
                    <a:cubicBezTo>
                      <a:pt x="132" y="9"/>
                      <a:pt x="9" y="91"/>
                      <a:pt x="0" y="9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8955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BB9051-C7AE-49BE-BB9A-F891D8605EC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29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0AE21-6CEE-4E77-A8EB-3D7FA08ED8F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608454" y="917999"/>
            <a:ext cx="818605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</a:t>
            </a:r>
            <a:r>
              <a:rPr lang="en-GB" noProof="0" dirty="0"/>
              <a:t>HEADING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753A-5306-4B55-925B-8129E722A35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7010000" y="432000"/>
            <a:ext cx="675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B2A773-794B-4FDF-A1CB-314718C940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CFE03F0-2163-1E44-9993-137D72DA75AD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9608462" y="1578032"/>
            <a:ext cx="8186055" cy="526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3000"/>
              </a:spcAft>
              <a:buNone/>
              <a:defRPr sz="3000" cap="none" spc="100" baseline="0">
                <a:solidFill>
                  <a:srgbClr val="C1002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25"/>
            </a:lvl2pPr>
            <a:lvl3pPr>
              <a:defRPr sz="2025"/>
            </a:lvl3pPr>
            <a:lvl4pPr>
              <a:defRPr sz="2025"/>
            </a:lvl4pPr>
            <a:lvl5pPr>
              <a:defRPr sz="2025"/>
            </a:lvl5pPr>
          </a:lstStyle>
          <a:p>
            <a:pPr lvl="0"/>
            <a:r>
              <a:rPr lang="en-US" dirty="0"/>
              <a:t>Edit </a:t>
            </a:r>
            <a:r>
              <a:rPr lang="en-GB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EB6BE95-613A-E249-85CF-D04BDF4EFBC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9608458" y="2452915"/>
            <a:ext cx="8186057" cy="66911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pc="100" dirty="0"/>
            </a:lvl1pPr>
            <a:lvl2pPr>
              <a:defRPr lang="en-US" spc="100" dirty="0"/>
            </a:lvl2pPr>
            <a:lvl3pPr>
              <a:defRPr lang="en-GB" spc="100" noProof="0" dirty="0"/>
            </a:lvl3pPr>
            <a:lvl4pPr>
              <a:defRPr lang="en-US" spc="100" dirty="0"/>
            </a:lvl4pPr>
            <a:lvl5pPr marL="1893887" indent="-457200" algn="l" defTabSz="1371600" rtl="0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tabLst/>
              <a:defRPr lang="en-GB" sz="3000" kern="1200" cap="none" spc="100" baseline="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7pPr>
              <a:defRPr lang="en-GB" sz="3000" kern="1200" spc="100" baseline="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</a:lstStyle>
          <a:p>
            <a:pPr marL="363538" lvl="0" indent="-363538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125000"/>
              <a:buChar char="•"/>
            </a:pPr>
            <a:r>
              <a:rPr lang="en-US" dirty="0"/>
              <a:t>Edit </a:t>
            </a:r>
            <a:r>
              <a:rPr lang="en-GB" noProof="0" dirty="0"/>
              <a:t>Master</a:t>
            </a:r>
            <a:r>
              <a:rPr lang="en-US" dirty="0"/>
              <a:t> text styles</a:t>
            </a:r>
          </a:p>
          <a:p>
            <a:pPr marL="711200" lvl="1" indent="-363538">
              <a:lnSpc>
                <a:spcPct val="100000"/>
              </a:lnSpc>
              <a:buClr>
                <a:schemeClr val="tx2"/>
              </a:buClr>
              <a:buSzPct val="125000"/>
              <a:buChar char="•"/>
            </a:pPr>
            <a:r>
              <a:rPr lang="en-US" dirty="0"/>
              <a:t>Second level</a:t>
            </a:r>
          </a:p>
          <a:p>
            <a:pPr marL="1074738" lvl="2" indent="-363538">
              <a:lnSpc>
                <a:spcPct val="100000"/>
              </a:lnSpc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Third </a:t>
            </a:r>
            <a:r>
              <a:rPr lang="en-GB" noProof="0" dirty="0"/>
              <a:t>level</a:t>
            </a:r>
          </a:p>
          <a:p>
            <a:pPr marL="1436688" lvl="3" indent="-363538">
              <a:lnSpc>
                <a:spcPct val="100000"/>
              </a:lnSpc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800225" lvl="6" indent="-363538" algn="l" defTabSz="13716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dirty="0"/>
              <a:t>Fifth </a:t>
            </a:r>
            <a:r>
              <a:rPr lang="en-GB" noProof="0" dirty="0"/>
              <a:t>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9A918-F7E0-4805-B75E-C9D5981A8852}"/>
              </a:ext>
            </a:extLst>
          </p:cNvPr>
          <p:cNvSpPr/>
          <p:nvPr userDrawn="1"/>
        </p:nvSpPr>
        <p:spPr>
          <a:xfrm>
            <a:off x="0" y="-1"/>
            <a:ext cx="9144000" cy="10286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7C62ED-2E76-4698-BC6E-1429C9EF3467}"/>
              </a:ext>
            </a:extLst>
          </p:cNvPr>
          <p:cNvGrpSpPr/>
          <p:nvPr userDrawn="1"/>
        </p:nvGrpSpPr>
        <p:grpSpPr>
          <a:xfrm>
            <a:off x="9593938" y="591055"/>
            <a:ext cx="2017500" cy="119641"/>
            <a:chOff x="539750" y="591053"/>
            <a:chExt cx="2017500" cy="119641"/>
          </a:xfrm>
        </p:grpSpPr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id="{289BCA1A-688F-4745-905C-C31D69F5759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2410613" y="563221"/>
              <a:ext cx="118800" cy="17447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18CCE3-91BF-41F1-B2AF-56289AF1856D}"/>
                </a:ext>
              </a:extLst>
            </p:cNvPr>
            <p:cNvSpPr/>
            <p:nvPr userDrawn="1"/>
          </p:nvSpPr>
          <p:spPr>
            <a:xfrm>
              <a:off x="539750" y="591053"/>
              <a:ext cx="1843026" cy="119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ACB670-6ADD-4135-9C75-B7606531997F}"/>
              </a:ext>
            </a:extLst>
          </p:cNvPr>
          <p:cNvGrpSpPr/>
          <p:nvPr userDrawn="1"/>
        </p:nvGrpSpPr>
        <p:grpSpPr>
          <a:xfrm>
            <a:off x="15437642" y="8345716"/>
            <a:ext cx="2850357" cy="1941285"/>
            <a:chOff x="15437641" y="8345714"/>
            <a:chExt cx="2850357" cy="1941285"/>
          </a:xfrm>
        </p:grpSpPr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1D2A5A5E-D32B-45FE-B6AD-7B6C697AF7C3}"/>
                </a:ext>
              </a:extLst>
            </p:cNvPr>
            <p:cNvSpPr/>
            <p:nvPr/>
          </p:nvSpPr>
          <p:spPr>
            <a:xfrm flipH="1">
              <a:off x="15437641" y="8345714"/>
              <a:ext cx="2850357" cy="194128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7A40D7-397C-4F21-9447-6E655373EDCB}"/>
                </a:ext>
              </a:extLst>
            </p:cNvPr>
            <p:cNvGrpSpPr/>
            <p:nvPr userDrawn="1"/>
          </p:nvGrpSpPr>
          <p:grpSpPr>
            <a:xfrm>
              <a:off x="16802100" y="9558826"/>
              <a:ext cx="1171574" cy="393124"/>
              <a:chOff x="16504007" y="8206514"/>
              <a:chExt cx="2049009" cy="687548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9CB84321-FEAA-4F25-8CB0-836117D154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482483" y="8543768"/>
                <a:ext cx="70533" cy="68162"/>
              </a:xfrm>
              <a:custGeom>
                <a:avLst/>
                <a:gdLst>
                  <a:gd name="T0" fmla="*/ 3 w 27"/>
                  <a:gd name="T1" fmla="*/ 13 h 26"/>
                  <a:gd name="T2" fmla="*/ 13 w 27"/>
                  <a:gd name="T3" fmla="*/ 2 h 26"/>
                  <a:gd name="T4" fmla="*/ 24 w 27"/>
                  <a:gd name="T5" fmla="*/ 13 h 26"/>
                  <a:gd name="T6" fmla="*/ 13 w 27"/>
                  <a:gd name="T7" fmla="*/ 24 h 26"/>
                  <a:gd name="T8" fmla="*/ 3 w 27"/>
                  <a:gd name="T9" fmla="*/ 13 h 26"/>
                  <a:gd name="T10" fmla="*/ 13 w 27"/>
                  <a:gd name="T11" fmla="*/ 26 h 26"/>
                  <a:gd name="T12" fmla="*/ 27 w 27"/>
                  <a:gd name="T13" fmla="*/ 13 h 26"/>
                  <a:gd name="T14" fmla="*/ 13 w 27"/>
                  <a:gd name="T15" fmla="*/ 0 h 26"/>
                  <a:gd name="T16" fmla="*/ 0 w 27"/>
                  <a:gd name="T17" fmla="*/ 13 h 26"/>
                  <a:gd name="T18" fmla="*/ 13 w 27"/>
                  <a:gd name="T19" fmla="*/ 26 h 26"/>
                  <a:gd name="T20" fmla="*/ 11 w 27"/>
                  <a:gd name="T21" fmla="*/ 14 h 26"/>
                  <a:gd name="T22" fmla="*/ 13 w 27"/>
                  <a:gd name="T23" fmla="*/ 14 h 26"/>
                  <a:gd name="T24" fmla="*/ 17 w 27"/>
                  <a:gd name="T25" fmla="*/ 20 h 26"/>
                  <a:gd name="T26" fmla="*/ 20 w 27"/>
                  <a:gd name="T27" fmla="*/ 20 h 26"/>
                  <a:gd name="T28" fmla="*/ 15 w 27"/>
                  <a:gd name="T29" fmla="*/ 14 h 26"/>
                  <a:gd name="T30" fmla="*/ 19 w 27"/>
                  <a:gd name="T31" fmla="*/ 10 h 26"/>
                  <a:gd name="T32" fmla="*/ 14 w 27"/>
                  <a:gd name="T33" fmla="*/ 5 h 26"/>
                  <a:gd name="T34" fmla="*/ 8 w 27"/>
                  <a:gd name="T35" fmla="*/ 5 h 26"/>
                  <a:gd name="T36" fmla="*/ 8 w 27"/>
                  <a:gd name="T37" fmla="*/ 20 h 26"/>
                  <a:gd name="T38" fmla="*/ 11 w 27"/>
                  <a:gd name="T39" fmla="*/ 20 h 26"/>
                  <a:gd name="T40" fmla="*/ 11 w 27"/>
                  <a:gd name="T41" fmla="*/ 14 h 26"/>
                  <a:gd name="T42" fmla="*/ 11 w 27"/>
                  <a:gd name="T43" fmla="*/ 12 h 26"/>
                  <a:gd name="T44" fmla="*/ 11 w 27"/>
                  <a:gd name="T45" fmla="*/ 7 h 26"/>
                  <a:gd name="T46" fmla="*/ 14 w 27"/>
                  <a:gd name="T47" fmla="*/ 7 h 26"/>
                  <a:gd name="T48" fmla="*/ 17 w 27"/>
                  <a:gd name="T49" fmla="*/ 10 h 26"/>
                  <a:gd name="T50" fmla="*/ 13 w 27"/>
                  <a:gd name="T51" fmla="*/ 12 h 26"/>
                  <a:gd name="T52" fmla="*/ 11 w 27"/>
                  <a:gd name="T53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6">
                    <a:moveTo>
                      <a:pt x="3" y="13"/>
                    </a:moveTo>
                    <a:cubicBezTo>
                      <a:pt x="3" y="7"/>
                      <a:pt x="7" y="2"/>
                      <a:pt x="13" y="2"/>
                    </a:cubicBezTo>
                    <a:cubicBezTo>
                      <a:pt x="19" y="2"/>
                      <a:pt x="24" y="7"/>
                      <a:pt x="24" y="13"/>
                    </a:cubicBezTo>
                    <a:cubicBezTo>
                      <a:pt x="24" y="19"/>
                      <a:pt x="19" y="24"/>
                      <a:pt x="13" y="24"/>
                    </a:cubicBezTo>
                    <a:cubicBezTo>
                      <a:pt x="7" y="24"/>
                      <a:pt x="3" y="19"/>
                      <a:pt x="3" y="13"/>
                    </a:cubicBezTo>
                    <a:moveTo>
                      <a:pt x="13" y="26"/>
                    </a:moveTo>
                    <a:cubicBezTo>
                      <a:pt x="20" y="26"/>
                      <a:pt x="27" y="20"/>
                      <a:pt x="27" y="13"/>
                    </a:cubicBezTo>
                    <a:cubicBezTo>
                      <a:pt x="27" y="5"/>
                      <a:pt x="20" y="0"/>
                      <a:pt x="13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moveTo>
                      <a:pt x="11" y="14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8" y="14"/>
                      <a:pt x="19" y="12"/>
                      <a:pt x="19" y="10"/>
                    </a:cubicBezTo>
                    <a:cubicBezTo>
                      <a:pt x="19" y="7"/>
                      <a:pt x="18" y="5"/>
                      <a:pt x="14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lnTo>
                      <a:pt x="11" y="14"/>
                    </a:lnTo>
                    <a:close/>
                    <a:moveTo>
                      <a:pt x="11" y="12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7"/>
                      <a:pt x="17" y="8"/>
                      <a:pt x="17" y="10"/>
                    </a:cubicBezTo>
                    <a:cubicBezTo>
                      <a:pt x="17" y="12"/>
                      <a:pt x="15" y="12"/>
                      <a:pt x="13" y="12"/>
                    </a:cubicBez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2" name="Freeform 17">
                <a:extLst>
                  <a:ext uri="{FF2B5EF4-FFF2-40B4-BE49-F238E27FC236}">
                    <a16:creationId xmlns:a16="http://schemas.microsoft.com/office/drawing/2014/main" id="{33908D15-1215-439D-91F6-5FD0AA1950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04007" y="8611930"/>
                <a:ext cx="309989" cy="276797"/>
              </a:xfrm>
              <a:custGeom>
                <a:avLst/>
                <a:gdLst>
                  <a:gd name="T0" fmla="*/ 35 w 119"/>
                  <a:gd name="T1" fmla="*/ 88 h 106"/>
                  <a:gd name="T2" fmla="*/ 35 w 119"/>
                  <a:gd name="T3" fmla="*/ 60 h 106"/>
                  <a:gd name="T4" fmla="*/ 68 w 119"/>
                  <a:gd name="T5" fmla="*/ 60 h 106"/>
                  <a:gd name="T6" fmla="*/ 91 w 119"/>
                  <a:gd name="T7" fmla="*/ 74 h 106"/>
                  <a:gd name="T8" fmla="*/ 69 w 119"/>
                  <a:gd name="T9" fmla="*/ 88 h 106"/>
                  <a:gd name="T10" fmla="*/ 35 w 119"/>
                  <a:gd name="T11" fmla="*/ 88 h 106"/>
                  <a:gd name="T12" fmla="*/ 0 w 119"/>
                  <a:gd name="T13" fmla="*/ 106 h 106"/>
                  <a:gd name="T14" fmla="*/ 65 w 119"/>
                  <a:gd name="T15" fmla="*/ 106 h 106"/>
                  <a:gd name="T16" fmla="*/ 119 w 119"/>
                  <a:gd name="T17" fmla="*/ 74 h 106"/>
                  <a:gd name="T18" fmla="*/ 92 w 119"/>
                  <a:gd name="T19" fmla="*/ 49 h 106"/>
                  <a:gd name="T20" fmla="*/ 110 w 119"/>
                  <a:gd name="T21" fmla="*/ 26 h 106"/>
                  <a:gd name="T22" fmla="*/ 59 w 119"/>
                  <a:gd name="T23" fmla="*/ 0 h 106"/>
                  <a:gd name="T24" fmla="*/ 0 w 119"/>
                  <a:gd name="T25" fmla="*/ 0 h 106"/>
                  <a:gd name="T26" fmla="*/ 9 w 119"/>
                  <a:gd name="T27" fmla="*/ 19 h 106"/>
                  <a:gd name="T28" fmla="*/ 9 w 119"/>
                  <a:gd name="T29" fmla="*/ 87 h 106"/>
                  <a:gd name="T30" fmla="*/ 0 w 119"/>
                  <a:gd name="T31" fmla="*/ 106 h 106"/>
                  <a:gd name="T32" fmla="*/ 35 w 119"/>
                  <a:gd name="T33" fmla="*/ 43 h 106"/>
                  <a:gd name="T34" fmla="*/ 35 w 119"/>
                  <a:gd name="T35" fmla="*/ 18 h 106"/>
                  <a:gd name="T36" fmla="*/ 64 w 119"/>
                  <a:gd name="T37" fmla="*/ 18 h 106"/>
                  <a:gd name="T38" fmla="*/ 82 w 119"/>
                  <a:gd name="T39" fmla="*/ 30 h 106"/>
                  <a:gd name="T40" fmla="*/ 61 w 119"/>
                  <a:gd name="T41" fmla="*/ 43 h 106"/>
                  <a:gd name="T42" fmla="*/ 35 w 119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06">
                    <a:moveTo>
                      <a:pt x="35" y="88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84" y="60"/>
                      <a:pt x="91" y="64"/>
                      <a:pt x="91" y="74"/>
                    </a:cubicBezTo>
                    <a:cubicBezTo>
                      <a:pt x="91" y="83"/>
                      <a:pt x="84" y="88"/>
                      <a:pt x="69" y="88"/>
                    </a:cubicBezTo>
                    <a:lnTo>
                      <a:pt x="35" y="88"/>
                    </a:lnTo>
                    <a:close/>
                    <a:moveTo>
                      <a:pt x="0" y="106"/>
                    </a:moveTo>
                    <a:cubicBezTo>
                      <a:pt x="65" y="106"/>
                      <a:pt x="65" y="106"/>
                      <a:pt x="65" y="106"/>
                    </a:cubicBezTo>
                    <a:cubicBezTo>
                      <a:pt x="101" y="106"/>
                      <a:pt x="119" y="96"/>
                      <a:pt x="119" y="74"/>
                    </a:cubicBezTo>
                    <a:cubicBezTo>
                      <a:pt x="119" y="59"/>
                      <a:pt x="110" y="51"/>
                      <a:pt x="92" y="49"/>
                    </a:cubicBezTo>
                    <a:cubicBezTo>
                      <a:pt x="103" y="45"/>
                      <a:pt x="110" y="37"/>
                      <a:pt x="110" y="26"/>
                    </a:cubicBezTo>
                    <a:cubicBezTo>
                      <a:pt x="110" y="5"/>
                      <a:pt x="92" y="0"/>
                      <a:pt x="5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3"/>
                      <a:pt x="9" y="9"/>
                      <a:pt x="9" y="19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7" y="103"/>
                      <a:pt x="0" y="106"/>
                    </a:cubicBezTo>
                    <a:moveTo>
                      <a:pt x="35" y="43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76" y="18"/>
                      <a:pt x="82" y="20"/>
                      <a:pt x="82" y="30"/>
                    </a:cubicBezTo>
                    <a:cubicBezTo>
                      <a:pt x="82" y="39"/>
                      <a:pt x="76" y="43"/>
                      <a:pt x="61" y="43"/>
                    </a:cubicBezTo>
                    <a:lnTo>
                      <a:pt x="35" y="43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885D717B-667E-4E90-BFB7-C4503515E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075" y="8611930"/>
                <a:ext cx="312360" cy="276797"/>
              </a:xfrm>
              <a:custGeom>
                <a:avLst/>
                <a:gdLst>
                  <a:gd name="T0" fmla="*/ 9 w 120"/>
                  <a:gd name="T1" fmla="*/ 87 h 106"/>
                  <a:gd name="T2" fmla="*/ 9 w 120"/>
                  <a:gd name="T3" fmla="*/ 18 h 106"/>
                  <a:gd name="T4" fmla="*/ 0 w 120"/>
                  <a:gd name="T5" fmla="*/ 0 h 106"/>
                  <a:gd name="T6" fmla="*/ 110 w 120"/>
                  <a:gd name="T7" fmla="*/ 0 h 106"/>
                  <a:gd name="T8" fmla="*/ 109 w 120"/>
                  <a:gd name="T9" fmla="*/ 4 h 106"/>
                  <a:gd name="T10" fmla="*/ 115 w 120"/>
                  <a:gd name="T11" fmla="*/ 27 h 106"/>
                  <a:gd name="T12" fmla="*/ 77 w 120"/>
                  <a:gd name="T13" fmla="*/ 18 h 106"/>
                  <a:gd name="T14" fmla="*/ 35 w 120"/>
                  <a:gd name="T15" fmla="*/ 18 h 106"/>
                  <a:gd name="T16" fmla="*/ 35 w 120"/>
                  <a:gd name="T17" fmla="*/ 43 h 106"/>
                  <a:gd name="T18" fmla="*/ 81 w 120"/>
                  <a:gd name="T19" fmla="*/ 43 h 106"/>
                  <a:gd name="T20" fmla="*/ 95 w 120"/>
                  <a:gd name="T21" fmla="*/ 40 h 106"/>
                  <a:gd name="T22" fmla="*/ 86 w 120"/>
                  <a:gd name="T23" fmla="*/ 55 h 106"/>
                  <a:gd name="T24" fmla="*/ 75 w 120"/>
                  <a:gd name="T25" fmla="*/ 61 h 106"/>
                  <a:gd name="T26" fmla="*/ 35 w 120"/>
                  <a:gd name="T27" fmla="*/ 61 h 106"/>
                  <a:gd name="T28" fmla="*/ 35 w 120"/>
                  <a:gd name="T29" fmla="*/ 87 h 106"/>
                  <a:gd name="T30" fmla="*/ 79 w 120"/>
                  <a:gd name="T31" fmla="*/ 87 h 106"/>
                  <a:gd name="T32" fmla="*/ 120 w 120"/>
                  <a:gd name="T33" fmla="*/ 75 h 106"/>
                  <a:gd name="T34" fmla="*/ 110 w 120"/>
                  <a:gd name="T35" fmla="*/ 101 h 106"/>
                  <a:gd name="T36" fmla="*/ 112 w 120"/>
                  <a:gd name="T37" fmla="*/ 106 h 106"/>
                  <a:gd name="T38" fmla="*/ 0 w 120"/>
                  <a:gd name="T39" fmla="*/ 106 h 106"/>
                  <a:gd name="T40" fmla="*/ 9 w 120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06">
                    <a:moveTo>
                      <a:pt x="9" y="87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9" y="2"/>
                      <a:pt x="109" y="3"/>
                      <a:pt x="109" y="4"/>
                    </a:cubicBezTo>
                    <a:cubicBezTo>
                      <a:pt x="109" y="7"/>
                      <a:pt x="111" y="14"/>
                      <a:pt x="115" y="27"/>
                    </a:cubicBezTo>
                    <a:cubicBezTo>
                      <a:pt x="103" y="20"/>
                      <a:pt x="91" y="18"/>
                      <a:pt x="77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7" y="43"/>
                      <a:pt x="92" y="41"/>
                      <a:pt x="95" y="4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4" y="59"/>
                      <a:pt x="80" y="61"/>
                      <a:pt x="7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96" y="87"/>
                      <a:pt x="110" y="83"/>
                      <a:pt x="120" y="75"/>
                    </a:cubicBezTo>
                    <a:cubicBezTo>
                      <a:pt x="114" y="90"/>
                      <a:pt x="110" y="98"/>
                      <a:pt x="110" y="101"/>
                    </a:cubicBezTo>
                    <a:cubicBezTo>
                      <a:pt x="110" y="102"/>
                      <a:pt x="111" y="104"/>
                      <a:pt x="112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661D3F25-B7AB-4994-8614-FAC9F06E0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5475" y="8611930"/>
                <a:ext cx="275612" cy="276797"/>
              </a:xfrm>
              <a:custGeom>
                <a:avLst/>
                <a:gdLst>
                  <a:gd name="T0" fmla="*/ 0 w 106"/>
                  <a:gd name="T1" fmla="*/ 0 h 106"/>
                  <a:gd name="T2" fmla="*/ 44 w 106"/>
                  <a:gd name="T3" fmla="*/ 0 h 106"/>
                  <a:gd name="T4" fmla="*/ 34 w 106"/>
                  <a:gd name="T5" fmla="*/ 18 h 106"/>
                  <a:gd name="T6" fmla="*/ 34 w 106"/>
                  <a:gd name="T7" fmla="*/ 87 h 106"/>
                  <a:gd name="T8" fmla="*/ 64 w 106"/>
                  <a:gd name="T9" fmla="*/ 87 h 106"/>
                  <a:gd name="T10" fmla="*/ 106 w 106"/>
                  <a:gd name="T11" fmla="*/ 75 h 106"/>
                  <a:gd name="T12" fmla="*/ 95 w 106"/>
                  <a:gd name="T13" fmla="*/ 101 h 106"/>
                  <a:gd name="T14" fmla="*/ 98 w 106"/>
                  <a:gd name="T15" fmla="*/ 106 h 106"/>
                  <a:gd name="T16" fmla="*/ 0 w 106"/>
                  <a:gd name="T17" fmla="*/ 106 h 106"/>
                  <a:gd name="T18" fmla="*/ 8 w 106"/>
                  <a:gd name="T19" fmla="*/ 87 h 106"/>
                  <a:gd name="T20" fmla="*/ 8 w 106"/>
                  <a:gd name="T21" fmla="*/ 18 h 106"/>
                  <a:gd name="T22" fmla="*/ 0 w 106"/>
                  <a:gd name="T2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10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38" y="3"/>
                      <a:pt x="34" y="9"/>
                      <a:pt x="34" y="18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64" y="87"/>
                      <a:pt x="64" y="87"/>
                      <a:pt x="64" y="87"/>
                    </a:cubicBezTo>
                    <a:cubicBezTo>
                      <a:pt x="81" y="87"/>
                      <a:pt x="94" y="84"/>
                      <a:pt x="106" y="75"/>
                    </a:cubicBezTo>
                    <a:cubicBezTo>
                      <a:pt x="100" y="90"/>
                      <a:pt x="95" y="98"/>
                      <a:pt x="95" y="101"/>
                    </a:cubicBezTo>
                    <a:cubicBezTo>
                      <a:pt x="95" y="102"/>
                      <a:pt x="96" y="104"/>
                      <a:pt x="98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8" y="97"/>
                      <a:pt x="8" y="8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9"/>
                      <a:pt x="6" y="3"/>
                      <a:pt x="0" y="0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2260CC98-D989-4D5A-A373-2D0F3F1EA3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46421" y="8611930"/>
                <a:ext cx="325400" cy="276797"/>
              </a:xfrm>
              <a:custGeom>
                <a:avLst/>
                <a:gdLst>
                  <a:gd name="T0" fmla="*/ 35 w 125"/>
                  <a:gd name="T1" fmla="*/ 47 h 106"/>
                  <a:gd name="T2" fmla="*/ 35 w 125"/>
                  <a:gd name="T3" fmla="*/ 18 h 106"/>
                  <a:gd name="T4" fmla="*/ 63 w 125"/>
                  <a:gd name="T5" fmla="*/ 18 h 106"/>
                  <a:gd name="T6" fmla="*/ 87 w 125"/>
                  <a:gd name="T7" fmla="*/ 33 h 106"/>
                  <a:gd name="T8" fmla="*/ 63 w 125"/>
                  <a:gd name="T9" fmla="*/ 47 h 106"/>
                  <a:gd name="T10" fmla="*/ 35 w 125"/>
                  <a:gd name="T11" fmla="*/ 47 h 106"/>
                  <a:gd name="T12" fmla="*/ 35 w 125"/>
                  <a:gd name="T13" fmla="*/ 87 h 106"/>
                  <a:gd name="T14" fmla="*/ 35 w 125"/>
                  <a:gd name="T15" fmla="*/ 66 h 106"/>
                  <a:gd name="T16" fmla="*/ 47 w 125"/>
                  <a:gd name="T17" fmla="*/ 66 h 106"/>
                  <a:gd name="T18" fmla="*/ 73 w 125"/>
                  <a:gd name="T19" fmla="*/ 78 h 106"/>
                  <a:gd name="T20" fmla="*/ 83 w 125"/>
                  <a:gd name="T21" fmla="*/ 99 h 106"/>
                  <a:gd name="T22" fmla="*/ 80 w 125"/>
                  <a:gd name="T23" fmla="*/ 106 h 106"/>
                  <a:gd name="T24" fmla="*/ 125 w 125"/>
                  <a:gd name="T25" fmla="*/ 106 h 106"/>
                  <a:gd name="T26" fmla="*/ 104 w 125"/>
                  <a:gd name="T27" fmla="*/ 78 h 106"/>
                  <a:gd name="T28" fmla="*/ 86 w 125"/>
                  <a:gd name="T29" fmla="*/ 61 h 106"/>
                  <a:gd name="T30" fmla="*/ 114 w 125"/>
                  <a:gd name="T31" fmla="*/ 31 h 106"/>
                  <a:gd name="T32" fmla="*/ 94 w 125"/>
                  <a:gd name="T33" fmla="*/ 3 h 106"/>
                  <a:gd name="T34" fmla="*/ 62 w 125"/>
                  <a:gd name="T35" fmla="*/ 0 h 106"/>
                  <a:gd name="T36" fmla="*/ 0 w 125"/>
                  <a:gd name="T37" fmla="*/ 0 h 106"/>
                  <a:gd name="T38" fmla="*/ 9 w 125"/>
                  <a:gd name="T39" fmla="*/ 18 h 106"/>
                  <a:gd name="T40" fmla="*/ 9 w 125"/>
                  <a:gd name="T41" fmla="*/ 87 h 106"/>
                  <a:gd name="T42" fmla="*/ 0 w 125"/>
                  <a:gd name="T43" fmla="*/ 106 h 106"/>
                  <a:gd name="T44" fmla="*/ 44 w 125"/>
                  <a:gd name="T45" fmla="*/ 106 h 106"/>
                  <a:gd name="T46" fmla="*/ 35 w 125"/>
                  <a:gd name="T47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06">
                    <a:moveTo>
                      <a:pt x="35" y="47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80" y="18"/>
                      <a:pt x="87" y="21"/>
                      <a:pt x="87" y="33"/>
                    </a:cubicBezTo>
                    <a:cubicBezTo>
                      <a:pt x="87" y="44"/>
                      <a:pt x="80" y="47"/>
                      <a:pt x="63" y="47"/>
                    </a:cubicBezTo>
                    <a:lnTo>
                      <a:pt x="35" y="47"/>
                    </a:lnTo>
                    <a:close/>
                    <a:moveTo>
                      <a:pt x="35" y="87"/>
                    </a:moveTo>
                    <a:cubicBezTo>
                      <a:pt x="35" y="66"/>
                      <a:pt x="35" y="66"/>
                      <a:pt x="35" y="66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57" y="66"/>
                      <a:pt x="66" y="69"/>
                      <a:pt x="73" y="78"/>
                    </a:cubicBezTo>
                    <a:cubicBezTo>
                      <a:pt x="80" y="87"/>
                      <a:pt x="83" y="94"/>
                      <a:pt x="83" y="99"/>
                    </a:cubicBezTo>
                    <a:cubicBezTo>
                      <a:pt x="83" y="102"/>
                      <a:pt x="82" y="103"/>
                      <a:pt x="80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15" y="99"/>
                      <a:pt x="111" y="89"/>
                      <a:pt x="104" y="78"/>
                    </a:cubicBezTo>
                    <a:cubicBezTo>
                      <a:pt x="99" y="71"/>
                      <a:pt x="95" y="65"/>
                      <a:pt x="86" y="61"/>
                    </a:cubicBezTo>
                    <a:cubicBezTo>
                      <a:pt x="104" y="57"/>
                      <a:pt x="114" y="46"/>
                      <a:pt x="114" y="31"/>
                    </a:cubicBezTo>
                    <a:cubicBezTo>
                      <a:pt x="114" y="17"/>
                      <a:pt x="107" y="7"/>
                      <a:pt x="94" y="3"/>
                    </a:cubicBezTo>
                    <a:cubicBezTo>
                      <a:pt x="86" y="0"/>
                      <a:pt x="76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3"/>
                      <a:pt x="9" y="9"/>
                      <a:pt x="9" y="18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6" y="103"/>
                      <a:pt x="0" y="106"/>
                    </a:cubicBezTo>
                    <a:cubicBezTo>
                      <a:pt x="44" y="106"/>
                      <a:pt x="44" y="106"/>
                      <a:pt x="44" y="106"/>
                    </a:cubicBezTo>
                    <a:cubicBezTo>
                      <a:pt x="37" y="103"/>
                      <a:pt x="35" y="97"/>
                      <a:pt x="35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6" name="Freeform 21">
                <a:extLst>
                  <a:ext uri="{FF2B5EF4-FFF2-40B4-BE49-F238E27FC236}">
                    <a16:creationId xmlns:a16="http://schemas.microsoft.com/office/drawing/2014/main" id="{5ACA6CA2-3470-4180-8300-48A5F272D2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84860" y="8606596"/>
                <a:ext cx="323029" cy="287466"/>
              </a:xfrm>
              <a:custGeom>
                <a:avLst/>
                <a:gdLst>
                  <a:gd name="T0" fmla="*/ 61 w 124"/>
                  <a:gd name="T1" fmla="*/ 91 h 110"/>
                  <a:gd name="T2" fmla="*/ 28 w 124"/>
                  <a:gd name="T3" fmla="*/ 57 h 110"/>
                  <a:gd name="T4" fmla="*/ 63 w 124"/>
                  <a:gd name="T5" fmla="*/ 19 h 110"/>
                  <a:gd name="T6" fmla="*/ 97 w 124"/>
                  <a:gd name="T7" fmla="*/ 53 h 110"/>
                  <a:gd name="T8" fmla="*/ 61 w 124"/>
                  <a:gd name="T9" fmla="*/ 91 h 110"/>
                  <a:gd name="T10" fmla="*/ 124 w 124"/>
                  <a:gd name="T11" fmla="*/ 55 h 110"/>
                  <a:gd name="T12" fmla="*/ 62 w 124"/>
                  <a:gd name="T13" fmla="*/ 0 h 110"/>
                  <a:gd name="T14" fmla="*/ 0 w 124"/>
                  <a:gd name="T15" fmla="*/ 56 h 110"/>
                  <a:gd name="T16" fmla="*/ 62 w 124"/>
                  <a:gd name="T17" fmla="*/ 110 h 110"/>
                  <a:gd name="T18" fmla="*/ 124 w 124"/>
                  <a:gd name="T19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10">
                    <a:moveTo>
                      <a:pt x="61" y="91"/>
                    </a:moveTo>
                    <a:cubicBezTo>
                      <a:pt x="40" y="91"/>
                      <a:pt x="28" y="78"/>
                      <a:pt x="28" y="57"/>
                    </a:cubicBezTo>
                    <a:cubicBezTo>
                      <a:pt x="28" y="33"/>
                      <a:pt x="40" y="19"/>
                      <a:pt x="63" y="19"/>
                    </a:cubicBezTo>
                    <a:cubicBezTo>
                      <a:pt x="84" y="19"/>
                      <a:pt x="97" y="31"/>
                      <a:pt x="97" y="53"/>
                    </a:cubicBezTo>
                    <a:cubicBezTo>
                      <a:pt x="97" y="77"/>
                      <a:pt x="84" y="91"/>
                      <a:pt x="61" y="91"/>
                    </a:cubicBezTo>
                    <a:moveTo>
                      <a:pt x="124" y="55"/>
                    </a:moveTo>
                    <a:cubicBezTo>
                      <a:pt x="124" y="20"/>
                      <a:pt x="102" y="0"/>
                      <a:pt x="62" y="0"/>
                    </a:cubicBezTo>
                    <a:cubicBezTo>
                      <a:pt x="24" y="0"/>
                      <a:pt x="0" y="23"/>
                      <a:pt x="0" y="56"/>
                    </a:cubicBezTo>
                    <a:cubicBezTo>
                      <a:pt x="0" y="89"/>
                      <a:pt x="23" y="110"/>
                      <a:pt x="62" y="110"/>
                    </a:cubicBezTo>
                    <a:cubicBezTo>
                      <a:pt x="101" y="110"/>
                      <a:pt x="124" y="87"/>
                      <a:pt x="124" y="55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7" name="Freeform 22">
                <a:extLst>
                  <a:ext uri="{FF2B5EF4-FFF2-40B4-BE49-F238E27FC236}">
                    <a16:creationId xmlns:a16="http://schemas.microsoft.com/office/drawing/2014/main" id="{67349831-29BA-46CB-B1D5-63BCCF5BB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3968" y="8611930"/>
                <a:ext cx="322436" cy="276797"/>
              </a:xfrm>
              <a:custGeom>
                <a:avLst/>
                <a:gdLst>
                  <a:gd name="T0" fmla="*/ 32 w 124"/>
                  <a:gd name="T1" fmla="*/ 87 h 106"/>
                  <a:gd name="T2" fmla="*/ 41 w 124"/>
                  <a:gd name="T3" fmla="*/ 106 h 106"/>
                  <a:gd name="T4" fmla="*/ 0 w 124"/>
                  <a:gd name="T5" fmla="*/ 106 h 106"/>
                  <a:gd name="T6" fmla="*/ 9 w 124"/>
                  <a:gd name="T7" fmla="*/ 87 h 106"/>
                  <a:gd name="T8" fmla="*/ 9 w 124"/>
                  <a:gd name="T9" fmla="*/ 19 h 106"/>
                  <a:gd name="T10" fmla="*/ 0 w 124"/>
                  <a:gd name="T11" fmla="*/ 0 h 106"/>
                  <a:gd name="T12" fmla="*/ 51 w 124"/>
                  <a:gd name="T13" fmla="*/ 0 h 106"/>
                  <a:gd name="T14" fmla="*/ 50 w 124"/>
                  <a:gd name="T15" fmla="*/ 3 h 106"/>
                  <a:gd name="T16" fmla="*/ 52 w 124"/>
                  <a:gd name="T17" fmla="*/ 7 h 106"/>
                  <a:gd name="T18" fmla="*/ 93 w 124"/>
                  <a:gd name="T19" fmla="*/ 86 h 106"/>
                  <a:gd name="T20" fmla="*/ 92 w 124"/>
                  <a:gd name="T21" fmla="*/ 19 h 106"/>
                  <a:gd name="T22" fmla="*/ 83 w 124"/>
                  <a:gd name="T23" fmla="*/ 0 h 106"/>
                  <a:gd name="T24" fmla="*/ 124 w 124"/>
                  <a:gd name="T25" fmla="*/ 0 h 106"/>
                  <a:gd name="T26" fmla="*/ 115 w 124"/>
                  <a:gd name="T27" fmla="*/ 18 h 106"/>
                  <a:gd name="T28" fmla="*/ 115 w 124"/>
                  <a:gd name="T29" fmla="*/ 97 h 106"/>
                  <a:gd name="T30" fmla="*/ 118 w 124"/>
                  <a:gd name="T31" fmla="*/ 106 h 106"/>
                  <a:gd name="T32" fmla="*/ 75 w 124"/>
                  <a:gd name="T33" fmla="*/ 106 h 106"/>
                  <a:gd name="T34" fmla="*/ 77 w 124"/>
                  <a:gd name="T35" fmla="*/ 102 h 106"/>
                  <a:gd name="T36" fmla="*/ 75 w 124"/>
                  <a:gd name="T37" fmla="*/ 99 h 106"/>
                  <a:gd name="T38" fmla="*/ 30 w 124"/>
                  <a:gd name="T39" fmla="*/ 17 h 106"/>
                  <a:gd name="T40" fmla="*/ 32 w 124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" h="106">
                    <a:moveTo>
                      <a:pt x="32" y="87"/>
                    </a:moveTo>
                    <a:cubicBezTo>
                      <a:pt x="32" y="97"/>
                      <a:pt x="34" y="102"/>
                      <a:pt x="41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1"/>
                      <a:pt x="50" y="2"/>
                      <a:pt x="50" y="3"/>
                    </a:cubicBezTo>
                    <a:cubicBezTo>
                      <a:pt x="50" y="4"/>
                      <a:pt x="51" y="5"/>
                      <a:pt x="52" y="7"/>
                    </a:cubicBezTo>
                    <a:cubicBezTo>
                      <a:pt x="93" y="86"/>
                      <a:pt x="93" y="86"/>
                      <a:pt x="93" y="8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2" y="9"/>
                      <a:pt x="89" y="3"/>
                      <a:pt x="83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15" y="4"/>
                      <a:pt x="115" y="10"/>
                      <a:pt x="115" y="18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5" y="100"/>
                      <a:pt x="116" y="103"/>
                      <a:pt x="118" y="106"/>
                    </a:cubicBezTo>
                    <a:cubicBezTo>
                      <a:pt x="75" y="106"/>
                      <a:pt x="75" y="106"/>
                      <a:pt x="75" y="106"/>
                    </a:cubicBezTo>
                    <a:cubicBezTo>
                      <a:pt x="76" y="104"/>
                      <a:pt x="77" y="103"/>
                      <a:pt x="77" y="102"/>
                    </a:cubicBezTo>
                    <a:cubicBezTo>
                      <a:pt x="77" y="102"/>
                      <a:pt x="76" y="101"/>
                      <a:pt x="75" y="99"/>
                    </a:cubicBezTo>
                    <a:cubicBezTo>
                      <a:pt x="30" y="17"/>
                      <a:pt x="30" y="17"/>
                      <a:pt x="30" y="17"/>
                    </a:cubicBezTo>
                    <a:lnTo>
                      <a:pt x="32" y="87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8" name="Rectangle 28">
                <a:extLst>
                  <a:ext uri="{FF2B5EF4-FFF2-40B4-BE49-F238E27FC236}">
                    <a16:creationId xmlns:a16="http://schemas.microsoft.com/office/drawing/2014/main" id="{22121B14-E215-4C7F-A1B6-74671C702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0945" y="8206514"/>
                <a:ext cx="228787" cy="259016"/>
              </a:xfrm>
              <a:prstGeom prst="rect">
                <a:avLst/>
              </a:pr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9" name="Freeform 29">
                <a:extLst>
                  <a:ext uri="{FF2B5EF4-FFF2-40B4-BE49-F238E27FC236}">
                    <a16:creationId xmlns:a16="http://schemas.microsoft.com/office/drawing/2014/main" id="{C9994F48-965C-49BD-8549-03538C94C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1973" y="8214220"/>
                <a:ext cx="377558" cy="251310"/>
              </a:xfrm>
              <a:custGeom>
                <a:avLst/>
                <a:gdLst>
                  <a:gd name="T0" fmla="*/ 145 w 145"/>
                  <a:gd name="T1" fmla="*/ 0 h 96"/>
                  <a:gd name="T2" fmla="*/ 145 w 145"/>
                  <a:gd name="T3" fmla="*/ 96 h 96"/>
                  <a:gd name="T4" fmla="*/ 0 w 145"/>
                  <a:gd name="T5" fmla="*/ 96 h 96"/>
                  <a:gd name="T6" fmla="*/ 145 w 145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96">
                    <a:moveTo>
                      <a:pt x="145" y="0"/>
                    </a:moveTo>
                    <a:cubicBezTo>
                      <a:pt x="145" y="96"/>
                      <a:pt x="145" y="96"/>
                      <a:pt x="145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4" y="87"/>
                      <a:pt x="137" y="5"/>
                      <a:pt x="145" y="0"/>
                    </a:cubicBezTo>
                  </a:path>
                </a:pathLst>
              </a:cu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57F3BBB7-3E70-4C2F-9B47-00A383AAE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8183" y="8206514"/>
                <a:ext cx="229380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B4228626-425F-4597-A074-4AE3B446F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8976" y="8206514"/>
                <a:ext cx="228787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2" name="Freeform 32">
                <a:extLst>
                  <a:ext uri="{FF2B5EF4-FFF2-40B4-BE49-F238E27FC236}">
                    <a16:creationId xmlns:a16="http://schemas.microsoft.com/office/drawing/2014/main" id="{EC06E2BF-5A91-43E4-B270-B05254DEA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6214" y="8206514"/>
                <a:ext cx="380522" cy="253681"/>
              </a:xfrm>
              <a:custGeom>
                <a:avLst/>
                <a:gdLst>
                  <a:gd name="T0" fmla="*/ 146 w 146"/>
                  <a:gd name="T1" fmla="*/ 0 h 97"/>
                  <a:gd name="T2" fmla="*/ 0 w 146"/>
                  <a:gd name="T3" fmla="*/ 97 h 97"/>
                  <a:gd name="T4" fmla="*/ 0 w 146"/>
                  <a:gd name="T5" fmla="*/ 0 h 97"/>
                  <a:gd name="T6" fmla="*/ 146 w 146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" h="97">
                    <a:moveTo>
                      <a:pt x="146" y="0"/>
                    </a:moveTo>
                    <a:cubicBezTo>
                      <a:pt x="132" y="9"/>
                      <a:pt x="9" y="91"/>
                      <a:pt x="0" y="9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</p:grp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6F3028-6AF8-4462-B223-F2233DA80B0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10287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329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BB9051-C7AE-49BE-BB9A-F891D8605EC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29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0AE21-6CEE-4E77-A8EB-3D7FA08ED8F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9751" y="917999"/>
            <a:ext cx="818605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</a:t>
            </a:r>
            <a:r>
              <a:rPr lang="en-GB" noProof="0" dirty="0"/>
              <a:t>HEADING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753A-5306-4B55-925B-8129E722A35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B2A773-794B-4FDF-A1CB-314718C940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CFE03F0-2163-1E44-9993-137D72DA75AD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539759" y="1578032"/>
            <a:ext cx="8186055" cy="526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3000"/>
              </a:spcAft>
              <a:buNone/>
              <a:defRPr sz="3000" cap="none" spc="100" baseline="0">
                <a:solidFill>
                  <a:srgbClr val="C1002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25"/>
            </a:lvl2pPr>
            <a:lvl3pPr>
              <a:defRPr sz="2025"/>
            </a:lvl3pPr>
            <a:lvl4pPr>
              <a:defRPr sz="2025"/>
            </a:lvl4pPr>
            <a:lvl5pPr>
              <a:defRPr sz="2025"/>
            </a:lvl5pPr>
          </a:lstStyle>
          <a:p>
            <a:pPr lvl="0"/>
            <a:r>
              <a:rPr lang="en-US" dirty="0"/>
              <a:t>Edit </a:t>
            </a:r>
            <a:r>
              <a:rPr lang="en-GB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EB6BE95-613A-E249-85CF-D04BDF4EFBC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539757" y="2452915"/>
            <a:ext cx="8186057" cy="66911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pc="100" dirty="0"/>
            </a:lvl1pPr>
            <a:lvl2pPr>
              <a:defRPr lang="en-US" spc="100" dirty="0"/>
            </a:lvl2pPr>
            <a:lvl3pPr>
              <a:defRPr lang="en-GB" spc="100" noProof="0" dirty="0"/>
            </a:lvl3pPr>
            <a:lvl4pPr>
              <a:defRPr lang="en-US" spc="100" dirty="0"/>
            </a:lvl4pPr>
            <a:lvl5pPr marL="1893887" indent="-457200">
              <a:defRPr lang="en-GB" cap="none" spc="100" noProof="0" dirty="0"/>
            </a:lvl5pPr>
            <a:lvl7pPr>
              <a:defRPr lang="en-GB" sz="3000" kern="1200" spc="100" baseline="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</a:lstStyle>
          <a:p>
            <a:pPr marL="363538" lvl="0" indent="-363538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125000"/>
              <a:buChar char="•"/>
            </a:pPr>
            <a:r>
              <a:rPr lang="en-US" dirty="0"/>
              <a:t>Edit </a:t>
            </a:r>
            <a:r>
              <a:rPr lang="en-GB" noProof="0" dirty="0"/>
              <a:t>Master</a:t>
            </a:r>
            <a:r>
              <a:rPr lang="en-US" dirty="0"/>
              <a:t> text styles</a:t>
            </a:r>
          </a:p>
          <a:p>
            <a:pPr marL="711200" lvl="1" indent="-363538">
              <a:lnSpc>
                <a:spcPct val="100000"/>
              </a:lnSpc>
              <a:buClr>
                <a:schemeClr val="tx2"/>
              </a:buClr>
              <a:buSzPct val="125000"/>
              <a:buChar char="•"/>
            </a:pPr>
            <a:r>
              <a:rPr lang="en-US" dirty="0"/>
              <a:t>Second level</a:t>
            </a:r>
          </a:p>
          <a:p>
            <a:pPr marL="1074738" lvl="2" indent="-363538">
              <a:lnSpc>
                <a:spcPct val="100000"/>
              </a:lnSpc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Third </a:t>
            </a:r>
            <a:r>
              <a:rPr lang="en-GB" noProof="0" dirty="0"/>
              <a:t>level</a:t>
            </a:r>
          </a:p>
          <a:p>
            <a:pPr marL="1436688" lvl="3" indent="-363538">
              <a:lnSpc>
                <a:spcPct val="100000"/>
              </a:lnSpc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800225" lvl="6" indent="-363538" algn="l" defTabSz="13716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dirty="0"/>
              <a:t>Fifth </a:t>
            </a:r>
            <a:r>
              <a:rPr lang="en-GB" noProof="0" dirty="0"/>
              <a:t>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9A918-F7E0-4805-B75E-C9D5981A8852}"/>
              </a:ext>
            </a:extLst>
          </p:cNvPr>
          <p:cNvSpPr/>
          <p:nvPr userDrawn="1"/>
        </p:nvSpPr>
        <p:spPr>
          <a:xfrm>
            <a:off x="9144000" y="-1"/>
            <a:ext cx="9144000" cy="10286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576DA9-FEBA-4D3B-88BD-9DE20C4BEB1F}"/>
              </a:ext>
            </a:extLst>
          </p:cNvPr>
          <p:cNvGrpSpPr/>
          <p:nvPr userDrawn="1"/>
        </p:nvGrpSpPr>
        <p:grpSpPr>
          <a:xfrm>
            <a:off x="539751" y="591055"/>
            <a:ext cx="2017500" cy="119641"/>
            <a:chOff x="539750" y="591053"/>
            <a:chExt cx="2017500" cy="119641"/>
          </a:xfrm>
        </p:grpSpPr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id="{03D4C8D9-4977-4DA6-9933-594B6DF5F67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2410613" y="563221"/>
              <a:ext cx="118800" cy="17447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D9D7F8-4643-4FA9-8569-C7A7EB911663}"/>
                </a:ext>
              </a:extLst>
            </p:cNvPr>
            <p:cNvSpPr/>
            <p:nvPr userDrawn="1"/>
          </p:nvSpPr>
          <p:spPr>
            <a:xfrm>
              <a:off x="539750" y="591053"/>
              <a:ext cx="1843026" cy="119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B50689-EE00-4360-AF12-83E746AC2604}"/>
              </a:ext>
            </a:extLst>
          </p:cNvPr>
          <p:cNvGrpSpPr/>
          <p:nvPr userDrawn="1"/>
        </p:nvGrpSpPr>
        <p:grpSpPr>
          <a:xfrm>
            <a:off x="15437642" y="8345716"/>
            <a:ext cx="2850357" cy="1941285"/>
            <a:chOff x="15437641" y="8345714"/>
            <a:chExt cx="2850357" cy="1941285"/>
          </a:xfrm>
        </p:grpSpPr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16AE0DD6-013B-4D8B-8FBB-BAD59A183F34}"/>
                </a:ext>
              </a:extLst>
            </p:cNvPr>
            <p:cNvSpPr/>
            <p:nvPr/>
          </p:nvSpPr>
          <p:spPr>
            <a:xfrm flipH="1">
              <a:off x="15437641" y="8345714"/>
              <a:ext cx="2850357" cy="194128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5A22B60-54CA-482C-8223-25F2D21AC5FC}"/>
                </a:ext>
              </a:extLst>
            </p:cNvPr>
            <p:cNvGrpSpPr/>
            <p:nvPr userDrawn="1"/>
          </p:nvGrpSpPr>
          <p:grpSpPr>
            <a:xfrm>
              <a:off x="16802100" y="9558826"/>
              <a:ext cx="1171574" cy="393124"/>
              <a:chOff x="16504007" y="8206514"/>
              <a:chExt cx="2049009" cy="687548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23AE95D9-3BBF-45DB-9ACD-0F471B889B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482483" y="8543768"/>
                <a:ext cx="70533" cy="68162"/>
              </a:xfrm>
              <a:custGeom>
                <a:avLst/>
                <a:gdLst>
                  <a:gd name="T0" fmla="*/ 3 w 27"/>
                  <a:gd name="T1" fmla="*/ 13 h 26"/>
                  <a:gd name="T2" fmla="*/ 13 w 27"/>
                  <a:gd name="T3" fmla="*/ 2 h 26"/>
                  <a:gd name="T4" fmla="*/ 24 w 27"/>
                  <a:gd name="T5" fmla="*/ 13 h 26"/>
                  <a:gd name="T6" fmla="*/ 13 w 27"/>
                  <a:gd name="T7" fmla="*/ 24 h 26"/>
                  <a:gd name="T8" fmla="*/ 3 w 27"/>
                  <a:gd name="T9" fmla="*/ 13 h 26"/>
                  <a:gd name="T10" fmla="*/ 13 w 27"/>
                  <a:gd name="T11" fmla="*/ 26 h 26"/>
                  <a:gd name="T12" fmla="*/ 27 w 27"/>
                  <a:gd name="T13" fmla="*/ 13 h 26"/>
                  <a:gd name="T14" fmla="*/ 13 w 27"/>
                  <a:gd name="T15" fmla="*/ 0 h 26"/>
                  <a:gd name="T16" fmla="*/ 0 w 27"/>
                  <a:gd name="T17" fmla="*/ 13 h 26"/>
                  <a:gd name="T18" fmla="*/ 13 w 27"/>
                  <a:gd name="T19" fmla="*/ 26 h 26"/>
                  <a:gd name="T20" fmla="*/ 11 w 27"/>
                  <a:gd name="T21" fmla="*/ 14 h 26"/>
                  <a:gd name="T22" fmla="*/ 13 w 27"/>
                  <a:gd name="T23" fmla="*/ 14 h 26"/>
                  <a:gd name="T24" fmla="*/ 17 w 27"/>
                  <a:gd name="T25" fmla="*/ 20 h 26"/>
                  <a:gd name="T26" fmla="*/ 20 w 27"/>
                  <a:gd name="T27" fmla="*/ 20 h 26"/>
                  <a:gd name="T28" fmla="*/ 15 w 27"/>
                  <a:gd name="T29" fmla="*/ 14 h 26"/>
                  <a:gd name="T30" fmla="*/ 19 w 27"/>
                  <a:gd name="T31" fmla="*/ 10 h 26"/>
                  <a:gd name="T32" fmla="*/ 14 w 27"/>
                  <a:gd name="T33" fmla="*/ 5 h 26"/>
                  <a:gd name="T34" fmla="*/ 8 w 27"/>
                  <a:gd name="T35" fmla="*/ 5 h 26"/>
                  <a:gd name="T36" fmla="*/ 8 w 27"/>
                  <a:gd name="T37" fmla="*/ 20 h 26"/>
                  <a:gd name="T38" fmla="*/ 11 w 27"/>
                  <a:gd name="T39" fmla="*/ 20 h 26"/>
                  <a:gd name="T40" fmla="*/ 11 w 27"/>
                  <a:gd name="T41" fmla="*/ 14 h 26"/>
                  <a:gd name="T42" fmla="*/ 11 w 27"/>
                  <a:gd name="T43" fmla="*/ 12 h 26"/>
                  <a:gd name="T44" fmla="*/ 11 w 27"/>
                  <a:gd name="T45" fmla="*/ 7 h 26"/>
                  <a:gd name="T46" fmla="*/ 14 w 27"/>
                  <a:gd name="T47" fmla="*/ 7 h 26"/>
                  <a:gd name="T48" fmla="*/ 17 w 27"/>
                  <a:gd name="T49" fmla="*/ 10 h 26"/>
                  <a:gd name="T50" fmla="*/ 13 w 27"/>
                  <a:gd name="T51" fmla="*/ 12 h 26"/>
                  <a:gd name="T52" fmla="*/ 11 w 27"/>
                  <a:gd name="T53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6">
                    <a:moveTo>
                      <a:pt x="3" y="13"/>
                    </a:moveTo>
                    <a:cubicBezTo>
                      <a:pt x="3" y="7"/>
                      <a:pt x="7" y="2"/>
                      <a:pt x="13" y="2"/>
                    </a:cubicBezTo>
                    <a:cubicBezTo>
                      <a:pt x="19" y="2"/>
                      <a:pt x="24" y="7"/>
                      <a:pt x="24" y="13"/>
                    </a:cubicBezTo>
                    <a:cubicBezTo>
                      <a:pt x="24" y="19"/>
                      <a:pt x="19" y="24"/>
                      <a:pt x="13" y="24"/>
                    </a:cubicBezTo>
                    <a:cubicBezTo>
                      <a:pt x="7" y="24"/>
                      <a:pt x="3" y="19"/>
                      <a:pt x="3" y="13"/>
                    </a:cubicBezTo>
                    <a:moveTo>
                      <a:pt x="13" y="26"/>
                    </a:moveTo>
                    <a:cubicBezTo>
                      <a:pt x="20" y="26"/>
                      <a:pt x="27" y="20"/>
                      <a:pt x="27" y="13"/>
                    </a:cubicBezTo>
                    <a:cubicBezTo>
                      <a:pt x="27" y="5"/>
                      <a:pt x="20" y="0"/>
                      <a:pt x="13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moveTo>
                      <a:pt x="11" y="14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8" y="14"/>
                      <a:pt x="19" y="12"/>
                      <a:pt x="19" y="10"/>
                    </a:cubicBezTo>
                    <a:cubicBezTo>
                      <a:pt x="19" y="7"/>
                      <a:pt x="18" y="5"/>
                      <a:pt x="14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lnTo>
                      <a:pt x="11" y="14"/>
                    </a:lnTo>
                    <a:close/>
                    <a:moveTo>
                      <a:pt x="11" y="12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7"/>
                      <a:pt x="17" y="8"/>
                      <a:pt x="17" y="10"/>
                    </a:cubicBezTo>
                    <a:cubicBezTo>
                      <a:pt x="17" y="12"/>
                      <a:pt x="15" y="12"/>
                      <a:pt x="13" y="12"/>
                    </a:cubicBez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2" name="Freeform 17">
                <a:extLst>
                  <a:ext uri="{FF2B5EF4-FFF2-40B4-BE49-F238E27FC236}">
                    <a16:creationId xmlns:a16="http://schemas.microsoft.com/office/drawing/2014/main" id="{EF662ADA-50E9-42F7-818D-394CD0E01C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04007" y="8611930"/>
                <a:ext cx="309989" cy="276797"/>
              </a:xfrm>
              <a:custGeom>
                <a:avLst/>
                <a:gdLst>
                  <a:gd name="T0" fmla="*/ 35 w 119"/>
                  <a:gd name="T1" fmla="*/ 88 h 106"/>
                  <a:gd name="T2" fmla="*/ 35 w 119"/>
                  <a:gd name="T3" fmla="*/ 60 h 106"/>
                  <a:gd name="T4" fmla="*/ 68 w 119"/>
                  <a:gd name="T5" fmla="*/ 60 h 106"/>
                  <a:gd name="T6" fmla="*/ 91 w 119"/>
                  <a:gd name="T7" fmla="*/ 74 h 106"/>
                  <a:gd name="T8" fmla="*/ 69 w 119"/>
                  <a:gd name="T9" fmla="*/ 88 h 106"/>
                  <a:gd name="T10" fmla="*/ 35 w 119"/>
                  <a:gd name="T11" fmla="*/ 88 h 106"/>
                  <a:gd name="T12" fmla="*/ 0 w 119"/>
                  <a:gd name="T13" fmla="*/ 106 h 106"/>
                  <a:gd name="T14" fmla="*/ 65 w 119"/>
                  <a:gd name="T15" fmla="*/ 106 h 106"/>
                  <a:gd name="T16" fmla="*/ 119 w 119"/>
                  <a:gd name="T17" fmla="*/ 74 h 106"/>
                  <a:gd name="T18" fmla="*/ 92 w 119"/>
                  <a:gd name="T19" fmla="*/ 49 h 106"/>
                  <a:gd name="T20" fmla="*/ 110 w 119"/>
                  <a:gd name="T21" fmla="*/ 26 h 106"/>
                  <a:gd name="T22" fmla="*/ 59 w 119"/>
                  <a:gd name="T23" fmla="*/ 0 h 106"/>
                  <a:gd name="T24" fmla="*/ 0 w 119"/>
                  <a:gd name="T25" fmla="*/ 0 h 106"/>
                  <a:gd name="T26" fmla="*/ 9 w 119"/>
                  <a:gd name="T27" fmla="*/ 19 h 106"/>
                  <a:gd name="T28" fmla="*/ 9 w 119"/>
                  <a:gd name="T29" fmla="*/ 87 h 106"/>
                  <a:gd name="T30" fmla="*/ 0 w 119"/>
                  <a:gd name="T31" fmla="*/ 106 h 106"/>
                  <a:gd name="T32" fmla="*/ 35 w 119"/>
                  <a:gd name="T33" fmla="*/ 43 h 106"/>
                  <a:gd name="T34" fmla="*/ 35 w 119"/>
                  <a:gd name="T35" fmla="*/ 18 h 106"/>
                  <a:gd name="T36" fmla="*/ 64 w 119"/>
                  <a:gd name="T37" fmla="*/ 18 h 106"/>
                  <a:gd name="T38" fmla="*/ 82 w 119"/>
                  <a:gd name="T39" fmla="*/ 30 h 106"/>
                  <a:gd name="T40" fmla="*/ 61 w 119"/>
                  <a:gd name="T41" fmla="*/ 43 h 106"/>
                  <a:gd name="T42" fmla="*/ 35 w 119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06">
                    <a:moveTo>
                      <a:pt x="35" y="88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84" y="60"/>
                      <a:pt x="91" y="64"/>
                      <a:pt x="91" y="74"/>
                    </a:cubicBezTo>
                    <a:cubicBezTo>
                      <a:pt x="91" y="83"/>
                      <a:pt x="84" y="88"/>
                      <a:pt x="69" y="88"/>
                    </a:cubicBezTo>
                    <a:lnTo>
                      <a:pt x="35" y="88"/>
                    </a:lnTo>
                    <a:close/>
                    <a:moveTo>
                      <a:pt x="0" y="106"/>
                    </a:moveTo>
                    <a:cubicBezTo>
                      <a:pt x="65" y="106"/>
                      <a:pt x="65" y="106"/>
                      <a:pt x="65" y="106"/>
                    </a:cubicBezTo>
                    <a:cubicBezTo>
                      <a:pt x="101" y="106"/>
                      <a:pt x="119" y="96"/>
                      <a:pt x="119" y="74"/>
                    </a:cubicBezTo>
                    <a:cubicBezTo>
                      <a:pt x="119" y="59"/>
                      <a:pt x="110" y="51"/>
                      <a:pt x="92" y="49"/>
                    </a:cubicBezTo>
                    <a:cubicBezTo>
                      <a:pt x="103" y="45"/>
                      <a:pt x="110" y="37"/>
                      <a:pt x="110" y="26"/>
                    </a:cubicBezTo>
                    <a:cubicBezTo>
                      <a:pt x="110" y="5"/>
                      <a:pt x="92" y="0"/>
                      <a:pt x="5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3"/>
                      <a:pt x="9" y="9"/>
                      <a:pt x="9" y="19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7" y="103"/>
                      <a:pt x="0" y="106"/>
                    </a:cubicBezTo>
                    <a:moveTo>
                      <a:pt x="35" y="43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76" y="18"/>
                      <a:pt x="82" y="20"/>
                      <a:pt x="82" y="30"/>
                    </a:cubicBezTo>
                    <a:cubicBezTo>
                      <a:pt x="82" y="39"/>
                      <a:pt x="76" y="43"/>
                      <a:pt x="61" y="43"/>
                    </a:cubicBezTo>
                    <a:lnTo>
                      <a:pt x="35" y="43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82E6544E-6D69-4343-B6B1-2A1E50A5C4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075" y="8611930"/>
                <a:ext cx="312360" cy="276797"/>
              </a:xfrm>
              <a:custGeom>
                <a:avLst/>
                <a:gdLst>
                  <a:gd name="T0" fmla="*/ 9 w 120"/>
                  <a:gd name="T1" fmla="*/ 87 h 106"/>
                  <a:gd name="T2" fmla="*/ 9 w 120"/>
                  <a:gd name="T3" fmla="*/ 18 h 106"/>
                  <a:gd name="T4" fmla="*/ 0 w 120"/>
                  <a:gd name="T5" fmla="*/ 0 h 106"/>
                  <a:gd name="T6" fmla="*/ 110 w 120"/>
                  <a:gd name="T7" fmla="*/ 0 h 106"/>
                  <a:gd name="T8" fmla="*/ 109 w 120"/>
                  <a:gd name="T9" fmla="*/ 4 h 106"/>
                  <a:gd name="T10" fmla="*/ 115 w 120"/>
                  <a:gd name="T11" fmla="*/ 27 h 106"/>
                  <a:gd name="T12" fmla="*/ 77 w 120"/>
                  <a:gd name="T13" fmla="*/ 18 h 106"/>
                  <a:gd name="T14" fmla="*/ 35 w 120"/>
                  <a:gd name="T15" fmla="*/ 18 h 106"/>
                  <a:gd name="T16" fmla="*/ 35 w 120"/>
                  <a:gd name="T17" fmla="*/ 43 h 106"/>
                  <a:gd name="T18" fmla="*/ 81 w 120"/>
                  <a:gd name="T19" fmla="*/ 43 h 106"/>
                  <a:gd name="T20" fmla="*/ 95 w 120"/>
                  <a:gd name="T21" fmla="*/ 40 h 106"/>
                  <a:gd name="T22" fmla="*/ 86 w 120"/>
                  <a:gd name="T23" fmla="*/ 55 h 106"/>
                  <a:gd name="T24" fmla="*/ 75 w 120"/>
                  <a:gd name="T25" fmla="*/ 61 h 106"/>
                  <a:gd name="T26" fmla="*/ 35 w 120"/>
                  <a:gd name="T27" fmla="*/ 61 h 106"/>
                  <a:gd name="T28" fmla="*/ 35 w 120"/>
                  <a:gd name="T29" fmla="*/ 87 h 106"/>
                  <a:gd name="T30" fmla="*/ 79 w 120"/>
                  <a:gd name="T31" fmla="*/ 87 h 106"/>
                  <a:gd name="T32" fmla="*/ 120 w 120"/>
                  <a:gd name="T33" fmla="*/ 75 h 106"/>
                  <a:gd name="T34" fmla="*/ 110 w 120"/>
                  <a:gd name="T35" fmla="*/ 101 h 106"/>
                  <a:gd name="T36" fmla="*/ 112 w 120"/>
                  <a:gd name="T37" fmla="*/ 106 h 106"/>
                  <a:gd name="T38" fmla="*/ 0 w 120"/>
                  <a:gd name="T39" fmla="*/ 106 h 106"/>
                  <a:gd name="T40" fmla="*/ 9 w 120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06">
                    <a:moveTo>
                      <a:pt x="9" y="87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9" y="2"/>
                      <a:pt x="109" y="3"/>
                      <a:pt x="109" y="4"/>
                    </a:cubicBezTo>
                    <a:cubicBezTo>
                      <a:pt x="109" y="7"/>
                      <a:pt x="111" y="14"/>
                      <a:pt x="115" y="27"/>
                    </a:cubicBezTo>
                    <a:cubicBezTo>
                      <a:pt x="103" y="20"/>
                      <a:pt x="91" y="18"/>
                      <a:pt x="77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7" y="43"/>
                      <a:pt x="92" y="41"/>
                      <a:pt x="95" y="4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4" y="59"/>
                      <a:pt x="80" y="61"/>
                      <a:pt x="7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96" y="87"/>
                      <a:pt x="110" y="83"/>
                      <a:pt x="120" y="75"/>
                    </a:cubicBezTo>
                    <a:cubicBezTo>
                      <a:pt x="114" y="90"/>
                      <a:pt x="110" y="98"/>
                      <a:pt x="110" y="101"/>
                    </a:cubicBezTo>
                    <a:cubicBezTo>
                      <a:pt x="110" y="102"/>
                      <a:pt x="111" y="104"/>
                      <a:pt x="112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E5E1C95A-7589-489D-AA51-C8A6DD498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5475" y="8611930"/>
                <a:ext cx="275612" cy="276797"/>
              </a:xfrm>
              <a:custGeom>
                <a:avLst/>
                <a:gdLst>
                  <a:gd name="T0" fmla="*/ 0 w 106"/>
                  <a:gd name="T1" fmla="*/ 0 h 106"/>
                  <a:gd name="T2" fmla="*/ 44 w 106"/>
                  <a:gd name="T3" fmla="*/ 0 h 106"/>
                  <a:gd name="T4" fmla="*/ 34 w 106"/>
                  <a:gd name="T5" fmla="*/ 18 h 106"/>
                  <a:gd name="T6" fmla="*/ 34 w 106"/>
                  <a:gd name="T7" fmla="*/ 87 h 106"/>
                  <a:gd name="T8" fmla="*/ 64 w 106"/>
                  <a:gd name="T9" fmla="*/ 87 h 106"/>
                  <a:gd name="T10" fmla="*/ 106 w 106"/>
                  <a:gd name="T11" fmla="*/ 75 h 106"/>
                  <a:gd name="T12" fmla="*/ 95 w 106"/>
                  <a:gd name="T13" fmla="*/ 101 h 106"/>
                  <a:gd name="T14" fmla="*/ 98 w 106"/>
                  <a:gd name="T15" fmla="*/ 106 h 106"/>
                  <a:gd name="T16" fmla="*/ 0 w 106"/>
                  <a:gd name="T17" fmla="*/ 106 h 106"/>
                  <a:gd name="T18" fmla="*/ 8 w 106"/>
                  <a:gd name="T19" fmla="*/ 87 h 106"/>
                  <a:gd name="T20" fmla="*/ 8 w 106"/>
                  <a:gd name="T21" fmla="*/ 18 h 106"/>
                  <a:gd name="T22" fmla="*/ 0 w 106"/>
                  <a:gd name="T2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10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38" y="3"/>
                      <a:pt x="34" y="9"/>
                      <a:pt x="34" y="18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64" y="87"/>
                      <a:pt x="64" y="87"/>
                      <a:pt x="64" y="87"/>
                    </a:cubicBezTo>
                    <a:cubicBezTo>
                      <a:pt x="81" y="87"/>
                      <a:pt x="94" y="84"/>
                      <a:pt x="106" y="75"/>
                    </a:cubicBezTo>
                    <a:cubicBezTo>
                      <a:pt x="100" y="90"/>
                      <a:pt x="95" y="98"/>
                      <a:pt x="95" y="101"/>
                    </a:cubicBezTo>
                    <a:cubicBezTo>
                      <a:pt x="95" y="102"/>
                      <a:pt x="96" y="104"/>
                      <a:pt x="98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8" y="97"/>
                      <a:pt x="8" y="8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9"/>
                      <a:pt x="6" y="3"/>
                      <a:pt x="0" y="0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432293E4-CB2C-4B06-A0A2-6E863372A8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46421" y="8611930"/>
                <a:ext cx="325400" cy="276797"/>
              </a:xfrm>
              <a:custGeom>
                <a:avLst/>
                <a:gdLst>
                  <a:gd name="T0" fmla="*/ 35 w 125"/>
                  <a:gd name="T1" fmla="*/ 47 h 106"/>
                  <a:gd name="T2" fmla="*/ 35 w 125"/>
                  <a:gd name="T3" fmla="*/ 18 h 106"/>
                  <a:gd name="T4" fmla="*/ 63 w 125"/>
                  <a:gd name="T5" fmla="*/ 18 h 106"/>
                  <a:gd name="T6" fmla="*/ 87 w 125"/>
                  <a:gd name="T7" fmla="*/ 33 h 106"/>
                  <a:gd name="T8" fmla="*/ 63 w 125"/>
                  <a:gd name="T9" fmla="*/ 47 h 106"/>
                  <a:gd name="T10" fmla="*/ 35 w 125"/>
                  <a:gd name="T11" fmla="*/ 47 h 106"/>
                  <a:gd name="T12" fmla="*/ 35 w 125"/>
                  <a:gd name="T13" fmla="*/ 87 h 106"/>
                  <a:gd name="T14" fmla="*/ 35 w 125"/>
                  <a:gd name="T15" fmla="*/ 66 h 106"/>
                  <a:gd name="T16" fmla="*/ 47 w 125"/>
                  <a:gd name="T17" fmla="*/ 66 h 106"/>
                  <a:gd name="T18" fmla="*/ 73 w 125"/>
                  <a:gd name="T19" fmla="*/ 78 h 106"/>
                  <a:gd name="T20" fmla="*/ 83 w 125"/>
                  <a:gd name="T21" fmla="*/ 99 h 106"/>
                  <a:gd name="T22" fmla="*/ 80 w 125"/>
                  <a:gd name="T23" fmla="*/ 106 h 106"/>
                  <a:gd name="T24" fmla="*/ 125 w 125"/>
                  <a:gd name="T25" fmla="*/ 106 h 106"/>
                  <a:gd name="T26" fmla="*/ 104 w 125"/>
                  <a:gd name="T27" fmla="*/ 78 h 106"/>
                  <a:gd name="T28" fmla="*/ 86 w 125"/>
                  <a:gd name="T29" fmla="*/ 61 h 106"/>
                  <a:gd name="T30" fmla="*/ 114 w 125"/>
                  <a:gd name="T31" fmla="*/ 31 h 106"/>
                  <a:gd name="T32" fmla="*/ 94 w 125"/>
                  <a:gd name="T33" fmla="*/ 3 h 106"/>
                  <a:gd name="T34" fmla="*/ 62 w 125"/>
                  <a:gd name="T35" fmla="*/ 0 h 106"/>
                  <a:gd name="T36" fmla="*/ 0 w 125"/>
                  <a:gd name="T37" fmla="*/ 0 h 106"/>
                  <a:gd name="T38" fmla="*/ 9 w 125"/>
                  <a:gd name="T39" fmla="*/ 18 h 106"/>
                  <a:gd name="T40" fmla="*/ 9 w 125"/>
                  <a:gd name="T41" fmla="*/ 87 h 106"/>
                  <a:gd name="T42" fmla="*/ 0 w 125"/>
                  <a:gd name="T43" fmla="*/ 106 h 106"/>
                  <a:gd name="T44" fmla="*/ 44 w 125"/>
                  <a:gd name="T45" fmla="*/ 106 h 106"/>
                  <a:gd name="T46" fmla="*/ 35 w 125"/>
                  <a:gd name="T47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06">
                    <a:moveTo>
                      <a:pt x="35" y="47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80" y="18"/>
                      <a:pt x="87" y="21"/>
                      <a:pt x="87" y="33"/>
                    </a:cubicBezTo>
                    <a:cubicBezTo>
                      <a:pt x="87" y="44"/>
                      <a:pt x="80" y="47"/>
                      <a:pt x="63" y="47"/>
                    </a:cubicBezTo>
                    <a:lnTo>
                      <a:pt x="35" y="47"/>
                    </a:lnTo>
                    <a:close/>
                    <a:moveTo>
                      <a:pt x="35" y="87"/>
                    </a:moveTo>
                    <a:cubicBezTo>
                      <a:pt x="35" y="66"/>
                      <a:pt x="35" y="66"/>
                      <a:pt x="35" y="66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57" y="66"/>
                      <a:pt x="66" y="69"/>
                      <a:pt x="73" y="78"/>
                    </a:cubicBezTo>
                    <a:cubicBezTo>
                      <a:pt x="80" y="87"/>
                      <a:pt x="83" y="94"/>
                      <a:pt x="83" y="99"/>
                    </a:cubicBezTo>
                    <a:cubicBezTo>
                      <a:pt x="83" y="102"/>
                      <a:pt x="82" y="103"/>
                      <a:pt x="80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15" y="99"/>
                      <a:pt x="111" y="89"/>
                      <a:pt x="104" y="78"/>
                    </a:cubicBezTo>
                    <a:cubicBezTo>
                      <a:pt x="99" y="71"/>
                      <a:pt x="95" y="65"/>
                      <a:pt x="86" y="61"/>
                    </a:cubicBezTo>
                    <a:cubicBezTo>
                      <a:pt x="104" y="57"/>
                      <a:pt x="114" y="46"/>
                      <a:pt x="114" y="31"/>
                    </a:cubicBezTo>
                    <a:cubicBezTo>
                      <a:pt x="114" y="17"/>
                      <a:pt x="107" y="7"/>
                      <a:pt x="94" y="3"/>
                    </a:cubicBezTo>
                    <a:cubicBezTo>
                      <a:pt x="86" y="0"/>
                      <a:pt x="76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3"/>
                      <a:pt x="9" y="9"/>
                      <a:pt x="9" y="18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6" y="103"/>
                      <a:pt x="0" y="106"/>
                    </a:cubicBezTo>
                    <a:cubicBezTo>
                      <a:pt x="44" y="106"/>
                      <a:pt x="44" y="106"/>
                      <a:pt x="44" y="106"/>
                    </a:cubicBezTo>
                    <a:cubicBezTo>
                      <a:pt x="37" y="103"/>
                      <a:pt x="35" y="97"/>
                      <a:pt x="35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6" name="Freeform 21">
                <a:extLst>
                  <a:ext uri="{FF2B5EF4-FFF2-40B4-BE49-F238E27FC236}">
                    <a16:creationId xmlns:a16="http://schemas.microsoft.com/office/drawing/2014/main" id="{25A9D680-CA8A-4A32-92CA-B8C622BD3F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84860" y="8606596"/>
                <a:ext cx="323029" cy="287466"/>
              </a:xfrm>
              <a:custGeom>
                <a:avLst/>
                <a:gdLst>
                  <a:gd name="T0" fmla="*/ 61 w 124"/>
                  <a:gd name="T1" fmla="*/ 91 h 110"/>
                  <a:gd name="T2" fmla="*/ 28 w 124"/>
                  <a:gd name="T3" fmla="*/ 57 h 110"/>
                  <a:gd name="T4" fmla="*/ 63 w 124"/>
                  <a:gd name="T5" fmla="*/ 19 h 110"/>
                  <a:gd name="T6" fmla="*/ 97 w 124"/>
                  <a:gd name="T7" fmla="*/ 53 h 110"/>
                  <a:gd name="T8" fmla="*/ 61 w 124"/>
                  <a:gd name="T9" fmla="*/ 91 h 110"/>
                  <a:gd name="T10" fmla="*/ 124 w 124"/>
                  <a:gd name="T11" fmla="*/ 55 h 110"/>
                  <a:gd name="T12" fmla="*/ 62 w 124"/>
                  <a:gd name="T13" fmla="*/ 0 h 110"/>
                  <a:gd name="T14" fmla="*/ 0 w 124"/>
                  <a:gd name="T15" fmla="*/ 56 h 110"/>
                  <a:gd name="T16" fmla="*/ 62 w 124"/>
                  <a:gd name="T17" fmla="*/ 110 h 110"/>
                  <a:gd name="T18" fmla="*/ 124 w 124"/>
                  <a:gd name="T19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10">
                    <a:moveTo>
                      <a:pt x="61" y="91"/>
                    </a:moveTo>
                    <a:cubicBezTo>
                      <a:pt x="40" y="91"/>
                      <a:pt x="28" y="78"/>
                      <a:pt x="28" y="57"/>
                    </a:cubicBezTo>
                    <a:cubicBezTo>
                      <a:pt x="28" y="33"/>
                      <a:pt x="40" y="19"/>
                      <a:pt x="63" y="19"/>
                    </a:cubicBezTo>
                    <a:cubicBezTo>
                      <a:pt x="84" y="19"/>
                      <a:pt x="97" y="31"/>
                      <a:pt x="97" y="53"/>
                    </a:cubicBezTo>
                    <a:cubicBezTo>
                      <a:pt x="97" y="77"/>
                      <a:pt x="84" y="91"/>
                      <a:pt x="61" y="91"/>
                    </a:cubicBezTo>
                    <a:moveTo>
                      <a:pt x="124" y="55"/>
                    </a:moveTo>
                    <a:cubicBezTo>
                      <a:pt x="124" y="20"/>
                      <a:pt x="102" y="0"/>
                      <a:pt x="62" y="0"/>
                    </a:cubicBezTo>
                    <a:cubicBezTo>
                      <a:pt x="24" y="0"/>
                      <a:pt x="0" y="23"/>
                      <a:pt x="0" y="56"/>
                    </a:cubicBezTo>
                    <a:cubicBezTo>
                      <a:pt x="0" y="89"/>
                      <a:pt x="23" y="110"/>
                      <a:pt x="62" y="110"/>
                    </a:cubicBezTo>
                    <a:cubicBezTo>
                      <a:pt x="101" y="110"/>
                      <a:pt x="124" y="87"/>
                      <a:pt x="124" y="55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7" name="Freeform 22">
                <a:extLst>
                  <a:ext uri="{FF2B5EF4-FFF2-40B4-BE49-F238E27FC236}">
                    <a16:creationId xmlns:a16="http://schemas.microsoft.com/office/drawing/2014/main" id="{70A8D66B-16CD-405B-A768-64B4338F3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3968" y="8611930"/>
                <a:ext cx="322436" cy="276797"/>
              </a:xfrm>
              <a:custGeom>
                <a:avLst/>
                <a:gdLst>
                  <a:gd name="T0" fmla="*/ 32 w 124"/>
                  <a:gd name="T1" fmla="*/ 87 h 106"/>
                  <a:gd name="T2" fmla="*/ 41 w 124"/>
                  <a:gd name="T3" fmla="*/ 106 h 106"/>
                  <a:gd name="T4" fmla="*/ 0 w 124"/>
                  <a:gd name="T5" fmla="*/ 106 h 106"/>
                  <a:gd name="T6" fmla="*/ 9 w 124"/>
                  <a:gd name="T7" fmla="*/ 87 h 106"/>
                  <a:gd name="T8" fmla="*/ 9 w 124"/>
                  <a:gd name="T9" fmla="*/ 19 h 106"/>
                  <a:gd name="T10" fmla="*/ 0 w 124"/>
                  <a:gd name="T11" fmla="*/ 0 h 106"/>
                  <a:gd name="T12" fmla="*/ 51 w 124"/>
                  <a:gd name="T13" fmla="*/ 0 h 106"/>
                  <a:gd name="T14" fmla="*/ 50 w 124"/>
                  <a:gd name="T15" fmla="*/ 3 h 106"/>
                  <a:gd name="T16" fmla="*/ 52 w 124"/>
                  <a:gd name="T17" fmla="*/ 7 h 106"/>
                  <a:gd name="T18" fmla="*/ 93 w 124"/>
                  <a:gd name="T19" fmla="*/ 86 h 106"/>
                  <a:gd name="T20" fmla="*/ 92 w 124"/>
                  <a:gd name="T21" fmla="*/ 19 h 106"/>
                  <a:gd name="T22" fmla="*/ 83 w 124"/>
                  <a:gd name="T23" fmla="*/ 0 h 106"/>
                  <a:gd name="T24" fmla="*/ 124 w 124"/>
                  <a:gd name="T25" fmla="*/ 0 h 106"/>
                  <a:gd name="T26" fmla="*/ 115 w 124"/>
                  <a:gd name="T27" fmla="*/ 18 h 106"/>
                  <a:gd name="T28" fmla="*/ 115 w 124"/>
                  <a:gd name="T29" fmla="*/ 97 h 106"/>
                  <a:gd name="T30" fmla="*/ 118 w 124"/>
                  <a:gd name="T31" fmla="*/ 106 h 106"/>
                  <a:gd name="T32" fmla="*/ 75 w 124"/>
                  <a:gd name="T33" fmla="*/ 106 h 106"/>
                  <a:gd name="T34" fmla="*/ 77 w 124"/>
                  <a:gd name="T35" fmla="*/ 102 h 106"/>
                  <a:gd name="T36" fmla="*/ 75 w 124"/>
                  <a:gd name="T37" fmla="*/ 99 h 106"/>
                  <a:gd name="T38" fmla="*/ 30 w 124"/>
                  <a:gd name="T39" fmla="*/ 17 h 106"/>
                  <a:gd name="T40" fmla="*/ 32 w 124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" h="106">
                    <a:moveTo>
                      <a:pt x="32" y="87"/>
                    </a:moveTo>
                    <a:cubicBezTo>
                      <a:pt x="32" y="97"/>
                      <a:pt x="34" y="102"/>
                      <a:pt x="41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1"/>
                      <a:pt x="50" y="2"/>
                      <a:pt x="50" y="3"/>
                    </a:cubicBezTo>
                    <a:cubicBezTo>
                      <a:pt x="50" y="4"/>
                      <a:pt x="51" y="5"/>
                      <a:pt x="52" y="7"/>
                    </a:cubicBezTo>
                    <a:cubicBezTo>
                      <a:pt x="93" y="86"/>
                      <a:pt x="93" y="86"/>
                      <a:pt x="93" y="8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2" y="9"/>
                      <a:pt x="89" y="3"/>
                      <a:pt x="83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15" y="4"/>
                      <a:pt x="115" y="10"/>
                      <a:pt x="115" y="18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5" y="100"/>
                      <a:pt x="116" y="103"/>
                      <a:pt x="118" y="106"/>
                    </a:cubicBezTo>
                    <a:cubicBezTo>
                      <a:pt x="75" y="106"/>
                      <a:pt x="75" y="106"/>
                      <a:pt x="75" y="106"/>
                    </a:cubicBezTo>
                    <a:cubicBezTo>
                      <a:pt x="76" y="104"/>
                      <a:pt x="77" y="103"/>
                      <a:pt x="77" y="102"/>
                    </a:cubicBezTo>
                    <a:cubicBezTo>
                      <a:pt x="77" y="102"/>
                      <a:pt x="76" y="101"/>
                      <a:pt x="75" y="99"/>
                    </a:cubicBezTo>
                    <a:cubicBezTo>
                      <a:pt x="30" y="17"/>
                      <a:pt x="30" y="17"/>
                      <a:pt x="30" y="17"/>
                    </a:cubicBezTo>
                    <a:lnTo>
                      <a:pt x="32" y="87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8" name="Rectangle 28">
                <a:extLst>
                  <a:ext uri="{FF2B5EF4-FFF2-40B4-BE49-F238E27FC236}">
                    <a16:creationId xmlns:a16="http://schemas.microsoft.com/office/drawing/2014/main" id="{3542B865-B385-4DE8-97D3-ADB6E190C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0945" y="8206514"/>
                <a:ext cx="228787" cy="259016"/>
              </a:xfrm>
              <a:prstGeom prst="rect">
                <a:avLst/>
              </a:pr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9" name="Freeform 29">
                <a:extLst>
                  <a:ext uri="{FF2B5EF4-FFF2-40B4-BE49-F238E27FC236}">
                    <a16:creationId xmlns:a16="http://schemas.microsoft.com/office/drawing/2014/main" id="{5BB93960-F5DA-4466-A602-D7226521C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1973" y="8214220"/>
                <a:ext cx="377558" cy="251310"/>
              </a:xfrm>
              <a:custGeom>
                <a:avLst/>
                <a:gdLst>
                  <a:gd name="T0" fmla="*/ 145 w 145"/>
                  <a:gd name="T1" fmla="*/ 0 h 96"/>
                  <a:gd name="T2" fmla="*/ 145 w 145"/>
                  <a:gd name="T3" fmla="*/ 96 h 96"/>
                  <a:gd name="T4" fmla="*/ 0 w 145"/>
                  <a:gd name="T5" fmla="*/ 96 h 96"/>
                  <a:gd name="T6" fmla="*/ 145 w 145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96">
                    <a:moveTo>
                      <a:pt x="145" y="0"/>
                    </a:moveTo>
                    <a:cubicBezTo>
                      <a:pt x="145" y="96"/>
                      <a:pt x="145" y="96"/>
                      <a:pt x="145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4" y="87"/>
                      <a:pt x="137" y="5"/>
                      <a:pt x="145" y="0"/>
                    </a:cubicBezTo>
                  </a:path>
                </a:pathLst>
              </a:cu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6253DC6B-83B2-4BA0-BBD6-EF3494000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8183" y="8206514"/>
                <a:ext cx="229380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0E2BF3D3-C3BB-4496-A727-52D85D192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8976" y="8206514"/>
                <a:ext cx="228787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2" name="Freeform 32">
                <a:extLst>
                  <a:ext uri="{FF2B5EF4-FFF2-40B4-BE49-F238E27FC236}">
                    <a16:creationId xmlns:a16="http://schemas.microsoft.com/office/drawing/2014/main" id="{9BDE93FB-4C5A-4BE0-BB3E-0C4995948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6214" y="8206514"/>
                <a:ext cx="380522" cy="253681"/>
              </a:xfrm>
              <a:custGeom>
                <a:avLst/>
                <a:gdLst>
                  <a:gd name="T0" fmla="*/ 146 w 146"/>
                  <a:gd name="T1" fmla="*/ 0 h 97"/>
                  <a:gd name="T2" fmla="*/ 0 w 146"/>
                  <a:gd name="T3" fmla="*/ 97 h 97"/>
                  <a:gd name="T4" fmla="*/ 0 w 146"/>
                  <a:gd name="T5" fmla="*/ 0 h 97"/>
                  <a:gd name="T6" fmla="*/ 146 w 146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" h="97">
                    <a:moveTo>
                      <a:pt x="146" y="0"/>
                    </a:moveTo>
                    <a:cubicBezTo>
                      <a:pt x="132" y="9"/>
                      <a:pt x="9" y="91"/>
                      <a:pt x="0" y="9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</p:grp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8C207D0-BB4A-452C-9370-5E9D9974444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0" y="0"/>
            <a:ext cx="9144000" cy="1028699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363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ell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655274-9A91-41BE-83E3-CA0E62787B2D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gradFill>
            <a:gsLst>
              <a:gs pos="0">
                <a:srgbClr val="F8DC00"/>
              </a:gs>
              <a:gs pos="100000">
                <a:srgbClr val="E2C7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 sz="27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30F8B9-51BD-AD41-B9DC-93EBF27A0A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58035" y="3351608"/>
            <a:ext cx="15771079" cy="1994392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GB" sz="7200" spc="1050" dirty="0"/>
            </a:lvl1pPr>
          </a:lstStyle>
          <a:p>
            <a:pPr marL="0" lvl="0"/>
            <a:r>
              <a:rPr lang="en-US" dirty="0"/>
              <a:t>ADD TITLE</a:t>
            </a:r>
            <a:br>
              <a:rPr lang="en-US" dirty="0"/>
            </a:br>
            <a:r>
              <a:rPr lang="en-US" dirty="0"/>
              <a:t>MAXIMUM 2 LINES</a:t>
            </a:r>
            <a:endParaRPr lang="en-GB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B593DC-EE1E-1B47-808E-1DB0A1C49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035" y="5724000"/>
            <a:ext cx="1577107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>
              <a:buNone/>
              <a:defRPr lang="en-GB" sz="3600" dirty="0"/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GB" noProof="0" dirty="0"/>
              <a:t>Click</a:t>
            </a:r>
            <a:r>
              <a:rPr lang="en-US" dirty="0"/>
              <a:t> to edit Master subtitle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7CE538-8497-4157-9B93-113946087D19}"/>
              </a:ext>
            </a:extLst>
          </p:cNvPr>
          <p:cNvGrpSpPr/>
          <p:nvPr userDrawn="1"/>
        </p:nvGrpSpPr>
        <p:grpSpPr>
          <a:xfrm>
            <a:off x="13659954" y="7134991"/>
            <a:ext cx="4628047" cy="3152011"/>
            <a:chOff x="13659953" y="7134989"/>
            <a:chExt cx="4628047" cy="3152011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5478EE46-0173-4C69-A412-5FA9A3DB9880}"/>
                </a:ext>
              </a:extLst>
            </p:cNvPr>
            <p:cNvSpPr/>
            <p:nvPr/>
          </p:nvSpPr>
          <p:spPr>
            <a:xfrm flipH="1">
              <a:off x="13659953" y="7134989"/>
              <a:ext cx="4628047" cy="315201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0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D14F27-6D20-432E-BF8E-8F727E4319F8}"/>
                </a:ext>
              </a:extLst>
            </p:cNvPr>
            <p:cNvGrpSpPr/>
            <p:nvPr userDrawn="1"/>
          </p:nvGrpSpPr>
          <p:grpSpPr>
            <a:xfrm>
              <a:off x="15837257" y="8916073"/>
              <a:ext cx="2136418" cy="716878"/>
              <a:chOff x="16504007" y="8206514"/>
              <a:chExt cx="2049009" cy="687548"/>
            </a:xfrm>
          </p:grpSpPr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3445620A-33AA-441B-9DD9-61763B3A37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482483" y="8543768"/>
                <a:ext cx="70533" cy="68162"/>
              </a:xfrm>
              <a:custGeom>
                <a:avLst/>
                <a:gdLst>
                  <a:gd name="T0" fmla="*/ 3 w 27"/>
                  <a:gd name="T1" fmla="*/ 13 h 26"/>
                  <a:gd name="T2" fmla="*/ 13 w 27"/>
                  <a:gd name="T3" fmla="*/ 2 h 26"/>
                  <a:gd name="T4" fmla="*/ 24 w 27"/>
                  <a:gd name="T5" fmla="*/ 13 h 26"/>
                  <a:gd name="T6" fmla="*/ 13 w 27"/>
                  <a:gd name="T7" fmla="*/ 24 h 26"/>
                  <a:gd name="T8" fmla="*/ 3 w 27"/>
                  <a:gd name="T9" fmla="*/ 13 h 26"/>
                  <a:gd name="T10" fmla="*/ 13 w 27"/>
                  <a:gd name="T11" fmla="*/ 26 h 26"/>
                  <a:gd name="T12" fmla="*/ 27 w 27"/>
                  <a:gd name="T13" fmla="*/ 13 h 26"/>
                  <a:gd name="T14" fmla="*/ 13 w 27"/>
                  <a:gd name="T15" fmla="*/ 0 h 26"/>
                  <a:gd name="T16" fmla="*/ 0 w 27"/>
                  <a:gd name="T17" fmla="*/ 13 h 26"/>
                  <a:gd name="T18" fmla="*/ 13 w 27"/>
                  <a:gd name="T19" fmla="*/ 26 h 26"/>
                  <a:gd name="T20" fmla="*/ 11 w 27"/>
                  <a:gd name="T21" fmla="*/ 14 h 26"/>
                  <a:gd name="T22" fmla="*/ 13 w 27"/>
                  <a:gd name="T23" fmla="*/ 14 h 26"/>
                  <a:gd name="T24" fmla="*/ 17 w 27"/>
                  <a:gd name="T25" fmla="*/ 20 h 26"/>
                  <a:gd name="T26" fmla="*/ 20 w 27"/>
                  <a:gd name="T27" fmla="*/ 20 h 26"/>
                  <a:gd name="T28" fmla="*/ 15 w 27"/>
                  <a:gd name="T29" fmla="*/ 14 h 26"/>
                  <a:gd name="T30" fmla="*/ 19 w 27"/>
                  <a:gd name="T31" fmla="*/ 10 h 26"/>
                  <a:gd name="T32" fmla="*/ 14 w 27"/>
                  <a:gd name="T33" fmla="*/ 5 h 26"/>
                  <a:gd name="T34" fmla="*/ 8 w 27"/>
                  <a:gd name="T35" fmla="*/ 5 h 26"/>
                  <a:gd name="T36" fmla="*/ 8 w 27"/>
                  <a:gd name="T37" fmla="*/ 20 h 26"/>
                  <a:gd name="T38" fmla="*/ 11 w 27"/>
                  <a:gd name="T39" fmla="*/ 20 h 26"/>
                  <a:gd name="T40" fmla="*/ 11 w 27"/>
                  <a:gd name="T41" fmla="*/ 14 h 26"/>
                  <a:gd name="T42" fmla="*/ 11 w 27"/>
                  <a:gd name="T43" fmla="*/ 12 h 26"/>
                  <a:gd name="T44" fmla="*/ 11 w 27"/>
                  <a:gd name="T45" fmla="*/ 7 h 26"/>
                  <a:gd name="T46" fmla="*/ 14 w 27"/>
                  <a:gd name="T47" fmla="*/ 7 h 26"/>
                  <a:gd name="T48" fmla="*/ 17 w 27"/>
                  <a:gd name="T49" fmla="*/ 10 h 26"/>
                  <a:gd name="T50" fmla="*/ 13 w 27"/>
                  <a:gd name="T51" fmla="*/ 12 h 26"/>
                  <a:gd name="T52" fmla="*/ 11 w 27"/>
                  <a:gd name="T53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6">
                    <a:moveTo>
                      <a:pt x="3" y="13"/>
                    </a:moveTo>
                    <a:cubicBezTo>
                      <a:pt x="3" y="7"/>
                      <a:pt x="7" y="2"/>
                      <a:pt x="13" y="2"/>
                    </a:cubicBezTo>
                    <a:cubicBezTo>
                      <a:pt x="19" y="2"/>
                      <a:pt x="24" y="7"/>
                      <a:pt x="24" y="13"/>
                    </a:cubicBezTo>
                    <a:cubicBezTo>
                      <a:pt x="24" y="19"/>
                      <a:pt x="19" y="24"/>
                      <a:pt x="13" y="24"/>
                    </a:cubicBezTo>
                    <a:cubicBezTo>
                      <a:pt x="7" y="24"/>
                      <a:pt x="3" y="19"/>
                      <a:pt x="3" y="13"/>
                    </a:cubicBezTo>
                    <a:moveTo>
                      <a:pt x="13" y="26"/>
                    </a:moveTo>
                    <a:cubicBezTo>
                      <a:pt x="20" y="26"/>
                      <a:pt x="27" y="20"/>
                      <a:pt x="27" y="13"/>
                    </a:cubicBezTo>
                    <a:cubicBezTo>
                      <a:pt x="27" y="5"/>
                      <a:pt x="20" y="0"/>
                      <a:pt x="13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moveTo>
                      <a:pt x="11" y="14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8" y="14"/>
                      <a:pt x="19" y="12"/>
                      <a:pt x="19" y="10"/>
                    </a:cubicBezTo>
                    <a:cubicBezTo>
                      <a:pt x="19" y="7"/>
                      <a:pt x="18" y="5"/>
                      <a:pt x="14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lnTo>
                      <a:pt x="11" y="14"/>
                    </a:lnTo>
                    <a:close/>
                    <a:moveTo>
                      <a:pt x="11" y="12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7"/>
                      <a:pt x="17" y="8"/>
                      <a:pt x="17" y="10"/>
                    </a:cubicBezTo>
                    <a:cubicBezTo>
                      <a:pt x="17" y="12"/>
                      <a:pt x="15" y="12"/>
                      <a:pt x="13" y="12"/>
                    </a:cubicBez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43B6C100-A44E-4487-9788-94B449BC28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04007" y="8611930"/>
                <a:ext cx="309989" cy="276797"/>
              </a:xfrm>
              <a:custGeom>
                <a:avLst/>
                <a:gdLst>
                  <a:gd name="T0" fmla="*/ 35 w 119"/>
                  <a:gd name="T1" fmla="*/ 88 h 106"/>
                  <a:gd name="T2" fmla="*/ 35 w 119"/>
                  <a:gd name="T3" fmla="*/ 60 h 106"/>
                  <a:gd name="T4" fmla="*/ 68 w 119"/>
                  <a:gd name="T5" fmla="*/ 60 h 106"/>
                  <a:gd name="T6" fmla="*/ 91 w 119"/>
                  <a:gd name="T7" fmla="*/ 74 h 106"/>
                  <a:gd name="T8" fmla="*/ 69 w 119"/>
                  <a:gd name="T9" fmla="*/ 88 h 106"/>
                  <a:gd name="T10" fmla="*/ 35 w 119"/>
                  <a:gd name="T11" fmla="*/ 88 h 106"/>
                  <a:gd name="T12" fmla="*/ 0 w 119"/>
                  <a:gd name="T13" fmla="*/ 106 h 106"/>
                  <a:gd name="T14" fmla="*/ 65 w 119"/>
                  <a:gd name="T15" fmla="*/ 106 h 106"/>
                  <a:gd name="T16" fmla="*/ 119 w 119"/>
                  <a:gd name="T17" fmla="*/ 74 h 106"/>
                  <a:gd name="T18" fmla="*/ 92 w 119"/>
                  <a:gd name="T19" fmla="*/ 49 h 106"/>
                  <a:gd name="T20" fmla="*/ 110 w 119"/>
                  <a:gd name="T21" fmla="*/ 26 h 106"/>
                  <a:gd name="T22" fmla="*/ 59 w 119"/>
                  <a:gd name="T23" fmla="*/ 0 h 106"/>
                  <a:gd name="T24" fmla="*/ 0 w 119"/>
                  <a:gd name="T25" fmla="*/ 0 h 106"/>
                  <a:gd name="T26" fmla="*/ 9 w 119"/>
                  <a:gd name="T27" fmla="*/ 19 h 106"/>
                  <a:gd name="T28" fmla="*/ 9 w 119"/>
                  <a:gd name="T29" fmla="*/ 87 h 106"/>
                  <a:gd name="T30" fmla="*/ 0 w 119"/>
                  <a:gd name="T31" fmla="*/ 106 h 106"/>
                  <a:gd name="T32" fmla="*/ 35 w 119"/>
                  <a:gd name="T33" fmla="*/ 43 h 106"/>
                  <a:gd name="T34" fmla="*/ 35 w 119"/>
                  <a:gd name="T35" fmla="*/ 18 h 106"/>
                  <a:gd name="T36" fmla="*/ 64 w 119"/>
                  <a:gd name="T37" fmla="*/ 18 h 106"/>
                  <a:gd name="T38" fmla="*/ 82 w 119"/>
                  <a:gd name="T39" fmla="*/ 30 h 106"/>
                  <a:gd name="T40" fmla="*/ 61 w 119"/>
                  <a:gd name="T41" fmla="*/ 43 h 106"/>
                  <a:gd name="T42" fmla="*/ 35 w 119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06">
                    <a:moveTo>
                      <a:pt x="35" y="88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84" y="60"/>
                      <a:pt x="91" y="64"/>
                      <a:pt x="91" y="74"/>
                    </a:cubicBezTo>
                    <a:cubicBezTo>
                      <a:pt x="91" y="83"/>
                      <a:pt x="84" y="88"/>
                      <a:pt x="69" y="88"/>
                    </a:cubicBezTo>
                    <a:lnTo>
                      <a:pt x="35" y="88"/>
                    </a:lnTo>
                    <a:close/>
                    <a:moveTo>
                      <a:pt x="0" y="106"/>
                    </a:moveTo>
                    <a:cubicBezTo>
                      <a:pt x="65" y="106"/>
                      <a:pt x="65" y="106"/>
                      <a:pt x="65" y="106"/>
                    </a:cubicBezTo>
                    <a:cubicBezTo>
                      <a:pt x="101" y="106"/>
                      <a:pt x="119" y="96"/>
                      <a:pt x="119" y="74"/>
                    </a:cubicBezTo>
                    <a:cubicBezTo>
                      <a:pt x="119" y="59"/>
                      <a:pt x="110" y="51"/>
                      <a:pt x="92" y="49"/>
                    </a:cubicBezTo>
                    <a:cubicBezTo>
                      <a:pt x="103" y="45"/>
                      <a:pt x="110" y="37"/>
                      <a:pt x="110" y="26"/>
                    </a:cubicBezTo>
                    <a:cubicBezTo>
                      <a:pt x="110" y="5"/>
                      <a:pt x="92" y="0"/>
                      <a:pt x="5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3"/>
                      <a:pt x="9" y="9"/>
                      <a:pt x="9" y="19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7" y="103"/>
                      <a:pt x="0" y="106"/>
                    </a:cubicBezTo>
                    <a:moveTo>
                      <a:pt x="35" y="43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76" y="18"/>
                      <a:pt x="82" y="20"/>
                      <a:pt x="82" y="30"/>
                    </a:cubicBezTo>
                    <a:cubicBezTo>
                      <a:pt x="82" y="39"/>
                      <a:pt x="76" y="43"/>
                      <a:pt x="61" y="43"/>
                    </a:cubicBezTo>
                    <a:lnTo>
                      <a:pt x="35" y="43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10460927-2858-41B8-846D-5C0DF66F7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075" y="8611930"/>
                <a:ext cx="312360" cy="276797"/>
              </a:xfrm>
              <a:custGeom>
                <a:avLst/>
                <a:gdLst>
                  <a:gd name="T0" fmla="*/ 9 w 120"/>
                  <a:gd name="T1" fmla="*/ 87 h 106"/>
                  <a:gd name="T2" fmla="*/ 9 w 120"/>
                  <a:gd name="T3" fmla="*/ 18 h 106"/>
                  <a:gd name="T4" fmla="*/ 0 w 120"/>
                  <a:gd name="T5" fmla="*/ 0 h 106"/>
                  <a:gd name="T6" fmla="*/ 110 w 120"/>
                  <a:gd name="T7" fmla="*/ 0 h 106"/>
                  <a:gd name="T8" fmla="*/ 109 w 120"/>
                  <a:gd name="T9" fmla="*/ 4 h 106"/>
                  <a:gd name="T10" fmla="*/ 115 w 120"/>
                  <a:gd name="T11" fmla="*/ 27 h 106"/>
                  <a:gd name="T12" fmla="*/ 77 w 120"/>
                  <a:gd name="T13" fmla="*/ 18 h 106"/>
                  <a:gd name="T14" fmla="*/ 35 w 120"/>
                  <a:gd name="T15" fmla="*/ 18 h 106"/>
                  <a:gd name="T16" fmla="*/ 35 w 120"/>
                  <a:gd name="T17" fmla="*/ 43 h 106"/>
                  <a:gd name="T18" fmla="*/ 81 w 120"/>
                  <a:gd name="T19" fmla="*/ 43 h 106"/>
                  <a:gd name="T20" fmla="*/ 95 w 120"/>
                  <a:gd name="T21" fmla="*/ 40 h 106"/>
                  <a:gd name="T22" fmla="*/ 86 w 120"/>
                  <a:gd name="T23" fmla="*/ 55 h 106"/>
                  <a:gd name="T24" fmla="*/ 75 w 120"/>
                  <a:gd name="T25" fmla="*/ 61 h 106"/>
                  <a:gd name="T26" fmla="*/ 35 w 120"/>
                  <a:gd name="T27" fmla="*/ 61 h 106"/>
                  <a:gd name="T28" fmla="*/ 35 w 120"/>
                  <a:gd name="T29" fmla="*/ 87 h 106"/>
                  <a:gd name="T30" fmla="*/ 79 w 120"/>
                  <a:gd name="T31" fmla="*/ 87 h 106"/>
                  <a:gd name="T32" fmla="*/ 120 w 120"/>
                  <a:gd name="T33" fmla="*/ 75 h 106"/>
                  <a:gd name="T34" fmla="*/ 110 w 120"/>
                  <a:gd name="T35" fmla="*/ 101 h 106"/>
                  <a:gd name="T36" fmla="*/ 112 w 120"/>
                  <a:gd name="T37" fmla="*/ 106 h 106"/>
                  <a:gd name="T38" fmla="*/ 0 w 120"/>
                  <a:gd name="T39" fmla="*/ 106 h 106"/>
                  <a:gd name="T40" fmla="*/ 9 w 120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06">
                    <a:moveTo>
                      <a:pt x="9" y="87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9" y="2"/>
                      <a:pt x="109" y="3"/>
                      <a:pt x="109" y="4"/>
                    </a:cubicBezTo>
                    <a:cubicBezTo>
                      <a:pt x="109" y="7"/>
                      <a:pt x="111" y="14"/>
                      <a:pt x="115" y="27"/>
                    </a:cubicBezTo>
                    <a:cubicBezTo>
                      <a:pt x="103" y="20"/>
                      <a:pt x="91" y="18"/>
                      <a:pt x="77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7" y="43"/>
                      <a:pt x="92" y="41"/>
                      <a:pt x="95" y="4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4" y="59"/>
                      <a:pt x="80" y="61"/>
                      <a:pt x="7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96" y="87"/>
                      <a:pt x="110" y="83"/>
                      <a:pt x="120" y="75"/>
                    </a:cubicBezTo>
                    <a:cubicBezTo>
                      <a:pt x="114" y="90"/>
                      <a:pt x="110" y="98"/>
                      <a:pt x="110" y="101"/>
                    </a:cubicBezTo>
                    <a:cubicBezTo>
                      <a:pt x="110" y="102"/>
                      <a:pt x="111" y="104"/>
                      <a:pt x="112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5B64D120-5F03-4029-B510-7D0D1A31E3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5475" y="8611930"/>
                <a:ext cx="275612" cy="276797"/>
              </a:xfrm>
              <a:custGeom>
                <a:avLst/>
                <a:gdLst>
                  <a:gd name="T0" fmla="*/ 0 w 106"/>
                  <a:gd name="T1" fmla="*/ 0 h 106"/>
                  <a:gd name="T2" fmla="*/ 44 w 106"/>
                  <a:gd name="T3" fmla="*/ 0 h 106"/>
                  <a:gd name="T4" fmla="*/ 34 w 106"/>
                  <a:gd name="T5" fmla="*/ 18 h 106"/>
                  <a:gd name="T6" fmla="*/ 34 w 106"/>
                  <a:gd name="T7" fmla="*/ 87 h 106"/>
                  <a:gd name="T8" fmla="*/ 64 w 106"/>
                  <a:gd name="T9" fmla="*/ 87 h 106"/>
                  <a:gd name="T10" fmla="*/ 106 w 106"/>
                  <a:gd name="T11" fmla="*/ 75 h 106"/>
                  <a:gd name="T12" fmla="*/ 95 w 106"/>
                  <a:gd name="T13" fmla="*/ 101 h 106"/>
                  <a:gd name="T14" fmla="*/ 98 w 106"/>
                  <a:gd name="T15" fmla="*/ 106 h 106"/>
                  <a:gd name="T16" fmla="*/ 0 w 106"/>
                  <a:gd name="T17" fmla="*/ 106 h 106"/>
                  <a:gd name="T18" fmla="*/ 8 w 106"/>
                  <a:gd name="T19" fmla="*/ 87 h 106"/>
                  <a:gd name="T20" fmla="*/ 8 w 106"/>
                  <a:gd name="T21" fmla="*/ 18 h 106"/>
                  <a:gd name="T22" fmla="*/ 0 w 106"/>
                  <a:gd name="T2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10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38" y="3"/>
                      <a:pt x="34" y="9"/>
                      <a:pt x="34" y="18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64" y="87"/>
                      <a:pt x="64" y="87"/>
                      <a:pt x="64" y="87"/>
                    </a:cubicBezTo>
                    <a:cubicBezTo>
                      <a:pt x="81" y="87"/>
                      <a:pt x="94" y="84"/>
                      <a:pt x="106" y="75"/>
                    </a:cubicBezTo>
                    <a:cubicBezTo>
                      <a:pt x="100" y="90"/>
                      <a:pt x="95" y="98"/>
                      <a:pt x="95" y="101"/>
                    </a:cubicBezTo>
                    <a:cubicBezTo>
                      <a:pt x="95" y="102"/>
                      <a:pt x="96" y="104"/>
                      <a:pt x="98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8" y="97"/>
                      <a:pt x="8" y="8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9"/>
                      <a:pt x="6" y="3"/>
                      <a:pt x="0" y="0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64D3819E-D1D8-43B5-96F4-64946015D8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46421" y="8611930"/>
                <a:ext cx="325400" cy="276797"/>
              </a:xfrm>
              <a:custGeom>
                <a:avLst/>
                <a:gdLst>
                  <a:gd name="T0" fmla="*/ 35 w 125"/>
                  <a:gd name="T1" fmla="*/ 47 h 106"/>
                  <a:gd name="T2" fmla="*/ 35 w 125"/>
                  <a:gd name="T3" fmla="*/ 18 h 106"/>
                  <a:gd name="T4" fmla="*/ 63 w 125"/>
                  <a:gd name="T5" fmla="*/ 18 h 106"/>
                  <a:gd name="T6" fmla="*/ 87 w 125"/>
                  <a:gd name="T7" fmla="*/ 33 h 106"/>
                  <a:gd name="T8" fmla="*/ 63 w 125"/>
                  <a:gd name="T9" fmla="*/ 47 h 106"/>
                  <a:gd name="T10" fmla="*/ 35 w 125"/>
                  <a:gd name="T11" fmla="*/ 47 h 106"/>
                  <a:gd name="T12" fmla="*/ 35 w 125"/>
                  <a:gd name="T13" fmla="*/ 87 h 106"/>
                  <a:gd name="T14" fmla="*/ 35 w 125"/>
                  <a:gd name="T15" fmla="*/ 66 h 106"/>
                  <a:gd name="T16" fmla="*/ 47 w 125"/>
                  <a:gd name="T17" fmla="*/ 66 h 106"/>
                  <a:gd name="T18" fmla="*/ 73 w 125"/>
                  <a:gd name="T19" fmla="*/ 78 h 106"/>
                  <a:gd name="T20" fmla="*/ 83 w 125"/>
                  <a:gd name="T21" fmla="*/ 99 h 106"/>
                  <a:gd name="T22" fmla="*/ 80 w 125"/>
                  <a:gd name="T23" fmla="*/ 106 h 106"/>
                  <a:gd name="T24" fmla="*/ 125 w 125"/>
                  <a:gd name="T25" fmla="*/ 106 h 106"/>
                  <a:gd name="T26" fmla="*/ 104 w 125"/>
                  <a:gd name="T27" fmla="*/ 78 h 106"/>
                  <a:gd name="T28" fmla="*/ 86 w 125"/>
                  <a:gd name="T29" fmla="*/ 61 h 106"/>
                  <a:gd name="T30" fmla="*/ 114 w 125"/>
                  <a:gd name="T31" fmla="*/ 31 h 106"/>
                  <a:gd name="T32" fmla="*/ 94 w 125"/>
                  <a:gd name="T33" fmla="*/ 3 h 106"/>
                  <a:gd name="T34" fmla="*/ 62 w 125"/>
                  <a:gd name="T35" fmla="*/ 0 h 106"/>
                  <a:gd name="T36" fmla="*/ 0 w 125"/>
                  <a:gd name="T37" fmla="*/ 0 h 106"/>
                  <a:gd name="T38" fmla="*/ 9 w 125"/>
                  <a:gd name="T39" fmla="*/ 18 h 106"/>
                  <a:gd name="T40" fmla="*/ 9 w 125"/>
                  <a:gd name="T41" fmla="*/ 87 h 106"/>
                  <a:gd name="T42" fmla="*/ 0 w 125"/>
                  <a:gd name="T43" fmla="*/ 106 h 106"/>
                  <a:gd name="T44" fmla="*/ 44 w 125"/>
                  <a:gd name="T45" fmla="*/ 106 h 106"/>
                  <a:gd name="T46" fmla="*/ 35 w 125"/>
                  <a:gd name="T47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06">
                    <a:moveTo>
                      <a:pt x="35" y="47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80" y="18"/>
                      <a:pt x="87" y="21"/>
                      <a:pt x="87" y="33"/>
                    </a:cubicBezTo>
                    <a:cubicBezTo>
                      <a:pt x="87" y="44"/>
                      <a:pt x="80" y="47"/>
                      <a:pt x="63" y="47"/>
                    </a:cubicBezTo>
                    <a:lnTo>
                      <a:pt x="35" y="47"/>
                    </a:lnTo>
                    <a:close/>
                    <a:moveTo>
                      <a:pt x="35" y="87"/>
                    </a:moveTo>
                    <a:cubicBezTo>
                      <a:pt x="35" y="66"/>
                      <a:pt x="35" y="66"/>
                      <a:pt x="35" y="66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57" y="66"/>
                      <a:pt x="66" y="69"/>
                      <a:pt x="73" y="78"/>
                    </a:cubicBezTo>
                    <a:cubicBezTo>
                      <a:pt x="80" y="87"/>
                      <a:pt x="83" y="94"/>
                      <a:pt x="83" y="99"/>
                    </a:cubicBezTo>
                    <a:cubicBezTo>
                      <a:pt x="83" y="102"/>
                      <a:pt x="82" y="103"/>
                      <a:pt x="80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15" y="99"/>
                      <a:pt x="111" y="89"/>
                      <a:pt x="104" y="78"/>
                    </a:cubicBezTo>
                    <a:cubicBezTo>
                      <a:pt x="99" y="71"/>
                      <a:pt x="95" y="65"/>
                      <a:pt x="86" y="61"/>
                    </a:cubicBezTo>
                    <a:cubicBezTo>
                      <a:pt x="104" y="57"/>
                      <a:pt x="114" y="46"/>
                      <a:pt x="114" y="31"/>
                    </a:cubicBezTo>
                    <a:cubicBezTo>
                      <a:pt x="114" y="17"/>
                      <a:pt x="107" y="7"/>
                      <a:pt x="94" y="3"/>
                    </a:cubicBezTo>
                    <a:cubicBezTo>
                      <a:pt x="86" y="0"/>
                      <a:pt x="76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3"/>
                      <a:pt x="9" y="9"/>
                      <a:pt x="9" y="18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6" y="103"/>
                      <a:pt x="0" y="106"/>
                    </a:cubicBezTo>
                    <a:cubicBezTo>
                      <a:pt x="44" y="106"/>
                      <a:pt x="44" y="106"/>
                      <a:pt x="44" y="106"/>
                    </a:cubicBezTo>
                    <a:cubicBezTo>
                      <a:pt x="37" y="103"/>
                      <a:pt x="35" y="97"/>
                      <a:pt x="35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5AB8A5E4-1196-4167-B889-B610B5FC84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84860" y="8606596"/>
                <a:ext cx="323029" cy="287466"/>
              </a:xfrm>
              <a:custGeom>
                <a:avLst/>
                <a:gdLst>
                  <a:gd name="T0" fmla="*/ 61 w 124"/>
                  <a:gd name="T1" fmla="*/ 91 h 110"/>
                  <a:gd name="T2" fmla="*/ 28 w 124"/>
                  <a:gd name="T3" fmla="*/ 57 h 110"/>
                  <a:gd name="T4" fmla="*/ 63 w 124"/>
                  <a:gd name="T5" fmla="*/ 19 h 110"/>
                  <a:gd name="T6" fmla="*/ 97 w 124"/>
                  <a:gd name="T7" fmla="*/ 53 h 110"/>
                  <a:gd name="T8" fmla="*/ 61 w 124"/>
                  <a:gd name="T9" fmla="*/ 91 h 110"/>
                  <a:gd name="T10" fmla="*/ 124 w 124"/>
                  <a:gd name="T11" fmla="*/ 55 h 110"/>
                  <a:gd name="T12" fmla="*/ 62 w 124"/>
                  <a:gd name="T13" fmla="*/ 0 h 110"/>
                  <a:gd name="T14" fmla="*/ 0 w 124"/>
                  <a:gd name="T15" fmla="*/ 56 h 110"/>
                  <a:gd name="T16" fmla="*/ 62 w 124"/>
                  <a:gd name="T17" fmla="*/ 110 h 110"/>
                  <a:gd name="T18" fmla="*/ 124 w 124"/>
                  <a:gd name="T19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10">
                    <a:moveTo>
                      <a:pt x="61" y="91"/>
                    </a:moveTo>
                    <a:cubicBezTo>
                      <a:pt x="40" y="91"/>
                      <a:pt x="28" y="78"/>
                      <a:pt x="28" y="57"/>
                    </a:cubicBezTo>
                    <a:cubicBezTo>
                      <a:pt x="28" y="33"/>
                      <a:pt x="40" y="19"/>
                      <a:pt x="63" y="19"/>
                    </a:cubicBezTo>
                    <a:cubicBezTo>
                      <a:pt x="84" y="19"/>
                      <a:pt x="97" y="31"/>
                      <a:pt x="97" y="53"/>
                    </a:cubicBezTo>
                    <a:cubicBezTo>
                      <a:pt x="97" y="77"/>
                      <a:pt x="84" y="91"/>
                      <a:pt x="61" y="91"/>
                    </a:cubicBezTo>
                    <a:moveTo>
                      <a:pt x="124" y="55"/>
                    </a:moveTo>
                    <a:cubicBezTo>
                      <a:pt x="124" y="20"/>
                      <a:pt x="102" y="0"/>
                      <a:pt x="62" y="0"/>
                    </a:cubicBezTo>
                    <a:cubicBezTo>
                      <a:pt x="24" y="0"/>
                      <a:pt x="0" y="23"/>
                      <a:pt x="0" y="56"/>
                    </a:cubicBezTo>
                    <a:cubicBezTo>
                      <a:pt x="0" y="89"/>
                      <a:pt x="23" y="110"/>
                      <a:pt x="62" y="110"/>
                    </a:cubicBezTo>
                    <a:cubicBezTo>
                      <a:pt x="101" y="110"/>
                      <a:pt x="124" y="87"/>
                      <a:pt x="124" y="55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96E0AB52-D20F-4F68-A8A6-612CE622B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3968" y="8611930"/>
                <a:ext cx="322436" cy="276797"/>
              </a:xfrm>
              <a:custGeom>
                <a:avLst/>
                <a:gdLst>
                  <a:gd name="T0" fmla="*/ 32 w 124"/>
                  <a:gd name="T1" fmla="*/ 87 h 106"/>
                  <a:gd name="T2" fmla="*/ 41 w 124"/>
                  <a:gd name="T3" fmla="*/ 106 h 106"/>
                  <a:gd name="T4" fmla="*/ 0 w 124"/>
                  <a:gd name="T5" fmla="*/ 106 h 106"/>
                  <a:gd name="T6" fmla="*/ 9 w 124"/>
                  <a:gd name="T7" fmla="*/ 87 h 106"/>
                  <a:gd name="T8" fmla="*/ 9 w 124"/>
                  <a:gd name="T9" fmla="*/ 19 h 106"/>
                  <a:gd name="T10" fmla="*/ 0 w 124"/>
                  <a:gd name="T11" fmla="*/ 0 h 106"/>
                  <a:gd name="T12" fmla="*/ 51 w 124"/>
                  <a:gd name="T13" fmla="*/ 0 h 106"/>
                  <a:gd name="T14" fmla="*/ 50 w 124"/>
                  <a:gd name="T15" fmla="*/ 3 h 106"/>
                  <a:gd name="T16" fmla="*/ 52 w 124"/>
                  <a:gd name="T17" fmla="*/ 7 h 106"/>
                  <a:gd name="T18" fmla="*/ 93 w 124"/>
                  <a:gd name="T19" fmla="*/ 86 h 106"/>
                  <a:gd name="T20" fmla="*/ 92 w 124"/>
                  <a:gd name="T21" fmla="*/ 19 h 106"/>
                  <a:gd name="T22" fmla="*/ 83 w 124"/>
                  <a:gd name="T23" fmla="*/ 0 h 106"/>
                  <a:gd name="T24" fmla="*/ 124 w 124"/>
                  <a:gd name="T25" fmla="*/ 0 h 106"/>
                  <a:gd name="T26" fmla="*/ 115 w 124"/>
                  <a:gd name="T27" fmla="*/ 18 h 106"/>
                  <a:gd name="T28" fmla="*/ 115 w 124"/>
                  <a:gd name="T29" fmla="*/ 97 h 106"/>
                  <a:gd name="T30" fmla="*/ 118 w 124"/>
                  <a:gd name="T31" fmla="*/ 106 h 106"/>
                  <a:gd name="T32" fmla="*/ 75 w 124"/>
                  <a:gd name="T33" fmla="*/ 106 h 106"/>
                  <a:gd name="T34" fmla="*/ 77 w 124"/>
                  <a:gd name="T35" fmla="*/ 102 h 106"/>
                  <a:gd name="T36" fmla="*/ 75 w 124"/>
                  <a:gd name="T37" fmla="*/ 99 h 106"/>
                  <a:gd name="T38" fmla="*/ 30 w 124"/>
                  <a:gd name="T39" fmla="*/ 17 h 106"/>
                  <a:gd name="T40" fmla="*/ 32 w 124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" h="106">
                    <a:moveTo>
                      <a:pt x="32" y="87"/>
                    </a:moveTo>
                    <a:cubicBezTo>
                      <a:pt x="32" y="97"/>
                      <a:pt x="34" y="102"/>
                      <a:pt x="41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1"/>
                      <a:pt x="50" y="2"/>
                      <a:pt x="50" y="3"/>
                    </a:cubicBezTo>
                    <a:cubicBezTo>
                      <a:pt x="50" y="4"/>
                      <a:pt x="51" y="5"/>
                      <a:pt x="52" y="7"/>
                    </a:cubicBezTo>
                    <a:cubicBezTo>
                      <a:pt x="93" y="86"/>
                      <a:pt x="93" y="86"/>
                      <a:pt x="93" y="8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2" y="9"/>
                      <a:pt x="89" y="3"/>
                      <a:pt x="83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15" y="4"/>
                      <a:pt x="115" y="10"/>
                      <a:pt x="115" y="18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5" y="100"/>
                      <a:pt x="116" y="103"/>
                      <a:pt x="118" y="106"/>
                    </a:cubicBezTo>
                    <a:cubicBezTo>
                      <a:pt x="75" y="106"/>
                      <a:pt x="75" y="106"/>
                      <a:pt x="75" y="106"/>
                    </a:cubicBezTo>
                    <a:cubicBezTo>
                      <a:pt x="76" y="104"/>
                      <a:pt x="77" y="103"/>
                      <a:pt x="77" y="102"/>
                    </a:cubicBezTo>
                    <a:cubicBezTo>
                      <a:pt x="77" y="102"/>
                      <a:pt x="76" y="101"/>
                      <a:pt x="75" y="99"/>
                    </a:cubicBezTo>
                    <a:cubicBezTo>
                      <a:pt x="30" y="17"/>
                      <a:pt x="30" y="17"/>
                      <a:pt x="30" y="17"/>
                    </a:cubicBezTo>
                    <a:lnTo>
                      <a:pt x="32" y="87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7" name="Rectangle 28">
                <a:extLst>
                  <a:ext uri="{FF2B5EF4-FFF2-40B4-BE49-F238E27FC236}">
                    <a16:creationId xmlns:a16="http://schemas.microsoft.com/office/drawing/2014/main" id="{888CBF65-E455-4D75-8064-287A9FE47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0945" y="8206514"/>
                <a:ext cx="228787" cy="259016"/>
              </a:xfrm>
              <a:prstGeom prst="rect">
                <a:avLst/>
              </a:pr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8" name="Freeform 29">
                <a:extLst>
                  <a:ext uri="{FF2B5EF4-FFF2-40B4-BE49-F238E27FC236}">
                    <a16:creationId xmlns:a16="http://schemas.microsoft.com/office/drawing/2014/main" id="{4364A58E-F440-48E2-BD4E-4FC35BC00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1973" y="8214220"/>
                <a:ext cx="377558" cy="251310"/>
              </a:xfrm>
              <a:custGeom>
                <a:avLst/>
                <a:gdLst>
                  <a:gd name="T0" fmla="*/ 145 w 145"/>
                  <a:gd name="T1" fmla="*/ 0 h 96"/>
                  <a:gd name="T2" fmla="*/ 145 w 145"/>
                  <a:gd name="T3" fmla="*/ 96 h 96"/>
                  <a:gd name="T4" fmla="*/ 0 w 145"/>
                  <a:gd name="T5" fmla="*/ 96 h 96"/>
                  <a:gd name="T6" fmla="*/ 145 w 145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96">
                    <a:moveTo>
                      <a:pt x="145" y="0"/>
                    </a:moveTo>
                    <a:cubicBezTo>
                      <a:pt x="145" y="96"/>
                      <a:pt x="145" y="96"/>
                      <a:pt x="145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4" y="87"/>
                      <a:pt x="137" y="5"/>
                      <a:pt x="145" y="0"/>
                    </a:cubicBezTo>
                  </a:path>
                </a:pathLst>
              </a:cu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9" name="Rectangle 30">
                <a:extLst>
                  <a:ext uri="{FF2B5EF4-FFF2-40B4-BE49-F238E27FC236}">
                    <a16:creationId xmlns:a16="http://schemas.microsoft.com/office/drawing/2014/main" id="{64E268F5-8ED1-4F7D-98B3-D1DE51595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8183" y="8206514"/>
                <a:ext cx="229380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0" name="Rectangle 31">
                <a:extLst>
                  <a:ext uri="{FF2B5EF4-FFF2-40B4-BE49-F238E27FC236}">
                    <a16:creationId xmlns:a16="http://schemas.microsoft.com/office/drawing/2014/main" id="{0235578A-0914-49DE-8AF0-18B0F8088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8976" y="8206514"/>
                <a:ext cx="228787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F4BDD974-61C6-4785-ACA9-851732CBA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6214" y="8206514"/>
                <a:ext cx="380522" cy="253681"/>
              </a:xfrm>
              <a:custGeom>
                <a:avLst/>
                <a:gdLst>
                  <a:gd name="T0" fmla="*/ 146 w 146"/>
                  <a:gd name="T1" fmla="*/ 0 h 97"/>
                  <a:gd name="T2" fmla="*/ 0 w 146"/>
                  <a:gd name="T3" fmla="*/ 97 h 97"/>
                  <a:gd name="T4" fmla="*/ 0 w 146"/>
                  <a:gd name="T5" fmla="*/ 0 h 97"/>
                  <a:gd name="T6" fmla="*/ 146 w 146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" h="97">
                    <a:moveTo>
                      <a:pt x="146" y="0"/>
                    </a:moveTo>
                    <a:cubicBezTo>
                      <a:pt x="132" y="9"/>
                      <a:pt x="9" y="91"/>
                      <a:pt x="0" y="9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989012-09CD-4EC5-A0C0-57EE2E441C71}"/>
              </a:ext>
            </a:extLst>
          </p:cNvPr>
          <p:cNvGrpSpPr/>
          <p:nvPr userDrawn="1"/>
        </p:nvGrpSpPr>
        <p:grpSpPr>
          <a:xfrm>
            <a:off x="1258889" y="3036712"/>
            <a:ext cx="3908500" cy="119641"/>
            <a:chOff x="1258888" y="2879933"/>
            <a:chExt cx="3908500" cy="119641"/>
          </a:xfrm>
          <a:solidFill>
            <a:schemeClr val="tx1"/>
          </a:solidFill>
        </p:grpSpPr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BC36019E-4359-49E7-B4D2-98612D52D5CB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5020751" y="2852101"/>
              <a:ext cx="118800" cy="17447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63E0640-B779-4DBC-A99C-A2F850B3689C}"/>
                </a:ext>
              </a:extLst>
            </p:cNvPr>
            <p:cNvSpPr/>
            <p:nvPr userDrawn="1"/>
          </p:nvSpPr>
          <p:spPr>
            <a:xfrm>
              <a:off x="1258888" y="2879933"/>
              <a:ext cx="3734026" cy="119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187762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3" pos="1072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655274-9A91-41BE-83E3-CA0E62787B2D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gradFill>
            <a:gsLst>
              <a:gs pos="0">
                <a:srgbClr val="C02423"/>
              </a:gs>
              <a:gs pos="100000">
                <a:srgbClr val="A31D1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7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30F8B9-51BD-AD41-B9DC-93EBF27A0A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58035" y="3351608"/>
            <a:ext cx="15771079" cy="1994392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GB" sz="7200" spc="10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ADD TITLE</a:t>
            </a:r>
            <a:br>
              <a:rPr lang="en-US" dirty="0"/>
            </a:br>
            <a:r>
              <a:rPr lang="en-US" dirty="0"/>
              <a:t>MAXIMUM 2 LINES</a:t>
            </a:r>
            <a:endParaRPr lang="en-GB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B593DC-EE1E-1B47-808E-1DB0A1C49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035" y="5724000"/>
            <a:ext cx="1577107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>
              <a:buNone/>
              <a:defRPr lang="en-GB" sz="360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GB" noProof="0" dirty="0"/>
              <a:t>Click</a:t>
            </a:r>
            <a:r>
              <a:rPr lang="en-US" dirty="0"/>
              <a:t> to edit Master subtitle style</a:t>
            </a:r>
            <a:endParaRPr lang="en-GB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0FF133-B20E-4527-8B8E-A4BB8548188F}"/>
              </a:ext>
            </a:extLst>
          </p:cNvPr>
          <p:cNvGrpSpPr/>
          <p:nvPr userDrawn="1"/>
        </p:nvGrpSpPr>
        <p:grpSpPr>
          <a:xfrm>
            <a:off x="13659954" y="7134991"/>
            <a:ext cx="4628047" cy="3152011"/>
            <a:chOff x="13659953" y="7134989"/>
            <a:chExt cx="4628047" cy="3152011"/>
          </a:xfrm>
        </p:grpSpPr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7F33967C-4F44-4F52-9881-56B1511917BA}"/>
                </a:ext>
              </a:extLst>
            </p:cNvPr>
            <p:cNvSpPr/>
            <p:nvPr/>
          </p:nvSpPr>
          <p:spPr>
            <a:xfrm flipH="1">
              <a:off x="13659953" y="7134989"/>
              <a:ext cx="4628047" cy="315201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0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55C7E42-4A66-4059-9D18-0219E791DAC4}"/>
                </a:ext>
              </a:extLst>
            </p:cNvPr>
            <p:cNvGrpSpPr/>
            <p:nvPr userDrawn="1"/>
          </p:nvGrpSpPr>
          <p:grpSpPr>
            <a:xfrm>
              <a:off x="15837257" y="8916073"/>
              <a:ext cx="2136418" cy="716878"/>
              <a:chOff x="16504007" y="8206514"/>
              <a:chExt cx="2049009" cy="687548"/>
            </a:xfrm>
          </p:grpSpPr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5EBA8B0F-0BD1-4DB6-AFBC-6E44354F6D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482483" y="8543768"/>
                <a:ext cx="70533" cy="68162"/>
              </a:xfrm>
              <a:custGeom>
                <a:avLst/>
                <a:gdLst>
                  <a:gd name="T0" fmla="*/ 3 w 27"/>
                  <a:gd name="T1" fmla="*/ 13 h 26"/>
                  <a:gd name="T2" fmla="*/ 13 w 27"/>
                  <a:gd name="T3" fmla="*/ 2 h 26"/>
                  <a:gd name="T4" fmla="*/ 24 w 27"/>
                  <a:gd name="T5" fmla="*/ 13 h 26"/>
                  <a:gd name="T6" fmla="*/ 13 w 27"/>
                  <a:gd name="T7" fmla="*/ 24 h 26"/>
                  <a:gd name="T8" fmla="*/ 3 w 27"/>
                  <a:gd name="T9" fmla="*/ 13 h 26"/>
                  <a:gd name="T10" fmla="*/ 13 w 27"/>
                  <a:gd name="T11" fmla="*/ 26 h 26"/>
                  <a:gd name="T12" fmla="*/ 27 w 27"/>
                  <a:gd name="T13" fmla="*/ 13 h 26"/>
                  <a:gd name="T14" fmla="*/ 13 w 27"/>
                  <a:gd name="T15" fmla="*/ 0 h 26"/>
                  <a:gd name="T16" fmla="*/ 0 w 27"/>
                  <a:gd name="T17" fmla="*/ 13 h 26"/>
                  <a:gd name="T18" fmla="*/ 13 w 27"/>
                  <a:gd name="T19" fmla="*/ 26 h 26"/>
                  <a:gd name="T20" fmla="*/ 11 w 27"/>
                  <a:gd name="T21" fmla="*/ 14 h 26"/>
                  <a:gd name="T22" fmla="*/ 13 w 27"/>
                  <a:gd name="T23" fmla="*/ 14 h 26"/>
                  <a:gd name="T24" fmla="*/ 17 w 27"/>
                  <a:gd name="T25" fmla="*/ 20 h 26"/>
                  <a:gd name="T26" fmla="*/ 20 w 27"/>
                  <a:gd name="T27" fmla="*/ 20 h 26"/>
                  <a:gd name="T28" fmla="*/ 15 w 27"/>
                  <a:gd name="T29" fmla="*/ 14 h 26"/>
                  <a:gd name="T30" fmla="*/ 19 w 27"/>
                  <a:gd name="T31" fmla="*/ 10 h 26"/>
                  <a:gd name="T32" fmla="*/ 14 w 27"/>
                  <a:gd name="T33" fmla="*/ 5 h 26"/>
                  <a:gd name="T34" fmla="*/ 8 w 27"/>
                  <a:gd name="T35" fmla="*/ 5 h 26"/>
                  <a:gd name="T36" fmla="*/ 8 w 27"/>
                  <a:gd name="T37" fmla="*/ 20 h 26"/>
                  <a:gd name="T38" fmla="*/ 11 w 27"/>
                  <a:gd name="T39" fmla="*/ 20 h 26"/>
                  <a:gd name="T40" fmla="*/ 11 w 27"/>
                  <a:gd name="T41" fmla="*/ 14 h 26"/>
                  <a:gd name="T42" fmla="*/ 11 w 27"/>
                  <a:gd name="T43" fmla="*/ 12 h 26"/>
                  <a:gd name="T44" fmla="*/ 11 w 27"/>
                  <a:gd name="T45" fmla="*/ 7 h 26"/>
                  <a:gd name="T46" fmla="*/ 14 w 27"/>
                  <a:gd name="T47" fmla="*/ 7 h 26"/>
                  <a:gd name="T48" fmla="*/ 17 w 27"/>
                  <a:gd name="T49" fmla="*/ 10 h 26"/>
                  <a:gd name="T50" fmla="*/ 13 w 27"/>
                  <a:gd name="T51" fmla="*/ 12 h 26"/>
                  <a:gd name="T52" fmla="*/ 11 w 27"/>
                  <a:gd name="T53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6">
                    <a:moveTo>
                      <a:pt x="3" y="13"/>
                    </a:moveTo>
                    <a:cubicBezTo>
                      <a:pt x="3" y="7"/>
                      <a:pt x="7" y="2"/>
                      <a:pt x="13" y="2"/>
                    </a:cubicBezTo>
                    <a:cubicBezTo>
                      <a:pt x="19" y="2"/>
                      <a:pt x="24" y="7"/>
                      <a:pt x="24" y="13"/>
                    </a:cubicBezTo>
                    <a:cubicBezTo>
                      <a:pt x="24" y="19"/>
                      <a:pt x="19" y="24"/>
                      <a:pt x="13" y="24"/>
                    </a:cubicBezTo>
                    <a:cubicBezTo>
                      <a:pt x="7" y="24"/>
                      <a:pt x="3" y="19"/>
                      <a:pt x="3" y="13"/>
                    </a:cubicBezTo>
                    <a:moveTo>
                      <a:pt x="13" y="26"/>
                    </a:moveTo>
                    <a:cubicBezTo>
                      <a:pt x="20" y="26"/>
                      <a:pt x="27" y="20"/>
                      <a:pt x="27" y="13"/>
                    </a:cubicBezTo>
                    <a:cubicBezTo>
                      <a:pt x="27" y="5"/>
                      <a:pt x="20" y="0"/>
                      <a:pt x="13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moveTo>
                      <a:pt x="11" y="14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8" y="14"/>
                      <a:pt x="19" y="12"/>
                      <a:pt x="19" y="10"/>
                    </a:cubicBezTo>
                    <a:cubicBezTo>
                      <a:pt x="19" y="7"/>
                      <a:pt x="18" y="5"/>
                      <a:pt x="14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lnTo>
                      <a:pt x="11" y="14"/>
                    </a:lnTo>
                    <a:close/>
                    <a:moveTo>
                      <a:pt x="11" y="12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7"/>
                      <a:pt x="17" y="8"/>
                      <a:pt x="17" y="10"/>
                    </a:cubicBezTo>
                    <a:cubicBezTo>
                      <a:pt x="17" y="12"/>
                      <a:pt x="15" y="12"/>
                      <a:pt x="13" y="12"/>
                    </a:cubicBez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74C9CB67-F2B2-4142-AADE-F88C5338E7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04007" y="8611930"/>
                <a:ext cx="309989" cy="276797"/>
              </a:xfrm>
              <a:custGeom>
                <a:avLst/>
                <a:gdLst>
                  <a:gd name="T0" fmla="*/ 35 w 119"/>
                  <a:gd name="T1" fmla="*/ 88 h 106"/>
                  <a:gd name="T2" fmla="*/ 35 w 119"/>
                  <a:gd name="T3" fmla="*/ 60 h 106"/>
                  <a:gd name="T4" fmla="*/ 68 w 119"/>
                  <a:gd name="T5" fmla="*/ 60 h 106"/>
                  <a:gd name="T6" fmla="*/ 91 w 119"/>
                  <a:gd name="T7" fmla="*/ 74 h 106"/>
                  <a:gd name="T8" fmla="*/ 69 w 119"/>
                  <a:gd name="T9" fmla="*/ 88 h 106"/>
                  <a:gd name="T10" fmla="*/ 35 w 119"/>
                  <a:gd name="T11" fmla="*/ 88 h 106"/>
                  <a:gd name="T12" fmla="*/ 0 w 119"/>
                  <a:gd name="T13" fmla="*/ 106 h 106"/>
                  <a:gd name="T14" fmla="*/ 65 w 119"/>
                  <a:gd name="T15" fmla="*/ 106 h 106"/>
                  <a:gd name="T16" fmla="*/ 119 w 119"/>
                  <a:gd name="T17" fmla="*/ 74 h 106"/>
                  <a:gd name="T18" fmla="*/ 92 w 119"/>
                  <a:gd name="T19" fmla="*/ 49 h 106"/>
                  <a:gd name="T20" fmla="*/ 110 w 119"/>
                  <a:gd name="T21" fmla="*/ 26 h 106"/>
                  <a:gd name="T22" fmla="*/ 59 w 119"/>
                  <a:gd name="T23" fmla="*/ 0 h 106"/>
                  <a:gd name="T24" fmla="*/ 0 w 119"/>
                  <a:gd name="T25" fmla="*/ 0 h 106"/>
                  <a:gd name="T26" fmla="*/ 9 w 119"/>
                  <a:gd name="T27" fmla="*/ 19 h 106"/>
                  <a:gd name="T28" fmla="*/ 9 w 119"/>
                  <a:gd name="T29" fmla="*/ 87 h 106"/>
                  <a:gd name="T30" fmla="*/ 0 w 119"/>
                  <a:gd name="T31" fmla="*/ 106 h 106"/>
                  <a:gd name="T32" fmla="*/ 35 w 119"/>
                  <a:gd name="T33" fmla="*/ 43 h 106"/>
                  <a:gd name="T34" fmla="*/ 35 w 119"/>
                  <a:gd name="T35" fmla="*/ 18 h 106"/>
                  <a:gd name="T36" fmla="*/ 64 w 119"/>
                  <a:gd name="T37" fmla="*/ 18 h 106"/>
                  <a:gd name="T38" fmla="*/ 82 w 119"/>
                  <a:gd name="T39" fmla="*/ 30 h 106"/>
                  <a:gd name="T40" fmla="*/ 61 w 119"/>
                  <a:gd name="T41" fmla="*/ 43 h 106"/>
                  <a:gd name="T42" fmla="*/ 35 w 119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06">
                    <a:moveTo>
                      <a:pt x="35" y="88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84" y="60"/>
                      <a:pt x="91" y="64"/>
                      <a:pt x="91" y="74"/>
                    </a:cubicBezTo>
                    <a:cubicBezTo>
                      <a:pt x="91" y="83"/>
                      <a:pt x="84" y="88"/>
                      <a:pt x="69" y="88"/>
                    </a:cubicBezTo>
                    <a:lnTo>
                      <a:pt x="35" y="88"/>
                    </a:lnTo>
                    <a:close/>
                    <a:moveTo>
                      <a:pt x="0" y="106"/>
                    </a:moveTo>
                    <a:cubicBezTo>
                      <a:pt x="65" y="106"/>
                      <a:pt x="65" y="106"/>
                      <a:pt x="65" y="106"/>
                    </a:cubicBezTo>
                    <a:cubicBezTo>
                      <a:pt x="101" y="106"/>
                      <a:pt x="119" y="96"/>
                      <a:pt x="119" y="74"/>
                    </a:cubicBezTo>
                    <a:cubicBezTo>
                      <a:pt x="119" y="59"/>
                      <a:pt x="110" y="51"/>
                      <a:pt x="92" y="49"/>
                    </a:cubicBezTo>
                    <a:cubicBezTo>
                      <a:pt x="103" y="45"/>
                      <a:pt x="110" y="37"/>
                      <a:pt x="110" y="26"/>
                    </a:cubicBezTo>
                    <a:cubicBezTo>
                      <a:pt x="110" y="5"/>
                      <a:pt x="92" y="0"/>
                      <a:pt x="5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3"/>
                      <a:pt x="9" y="9"/>
                      <a:pt x="9" y="19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7" y="103"/>
                      <a:pt x="0" y="106"/>
                    </a:cubicBezTo>
                    <a:moveTo>
                      <a:pt x="35" y="43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76" y="18"/>
                      <a:pt x="82" y="20"/>
                      <a:pt x="82" y="30"/>
                    </a:cubicBezTo>
                    <a:cubicBezTo>
                      <a:pt x="82" y="39"/>
                      <a:pt x="76" y="43"/>
                      <a:pt x="61" y="43"/>
                    </a:cubicBezTo>
                    <a:lnTo>
                      <a:pt x="35" y="43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5160520D-05DD-442C-A4BE-681A1A749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075" y="8611930"/>
                <a:ext cx="312360" cy="276797"/>
              </a:xfrm>
              <a:custGeom>
                <a:avLst/>
                <a:gdLst>
                  <a:gd name="T0" fmla="*/ 9 w 120"/>
                  <a:gd name="T1" fmla="*/ 87 h 106"/>
                  <a:gd name="T2" fmla="*/ 9 w 120"/>
                  <a:gd name="T3" fmla="*/ 18 h 106"/>
                  <a:gd name="T4" fmla="*/ 0 w 120"/>
                  <a:gd name="T5" fmla="*/ 0 h 106"/>
                  <a:gd name="T6" fmla="*/ 110 w 120"/>
                  <a:gd name="T7" fmla="*/ 0 h 106"/>
                  <a:gd name="T8" fmla="*/ 109 w 120"/>
                  <a:gd name="T9" fmla="*/ 4 h 106"/>
                  <a:gd name="T10" fmla="*/ 115 w 120"/>
                  <a:gd name="T11" fmla="*/ 27 h 106"/>
                  <a:gd name="T12" fmla="*/ 77 w 120"/>
                  <a:gd name="T13" fmla="*/ 18 h 106"/>
                  <a:gd name="T14" fmla="*/ 35 w 120"/>
                  <a:gd name="T15" fmla="*/ 18 h 106"/>
                  <a:gd name="T16" fmla="*/ 35 w 120"/>
                  <a:gd name="T17" fmla="*/ 43 h 106"/>
                  <a:gd name="T18" fmla="*/ 81 w 120"/>
                  <a:gd name="T19" fmla="*/ 43 h 106"/>
                  <a:gd name="T20" fmla="*/ 95 w 120"/>
                  <a:gd name="T21" fmla="*/ 40 h 106"/>
                  <a:gd name="T22" fmla="*/ 86 w 120"/>
                  <a:gd name="T23" fmla="*/ 55 h 106"/>
                  <a:gd name="T24" fmla="*/ 75 w 120"/>
                  <a:gd name="T25" fmla="*/ 61 h 106"/>
                  <a:gd name="T26" fmla="*/ 35 w 120"/>
                  <a:gd name="T27" fmla="*/ 61 h 106"/>
                  <a:gd name="T28" fmla="*/ 35 w 120"/>
                  <a:gd name="T29" fmla="*/ 87 h 106"/>
                  <a:gd name="T30" fmla="*/ 79 w 120"/>
                  <a:gd name="T31" fmla="*/ 87 h 106"/>
                  <a:gd name="T32" fmla="*/ 120 w 120"/>
                  <a:gd name="T33" fmla="*/ 75 h 106"/>
                  <a:gd name="T34" fmla="*/ 110 w 120"/>
                  <a:gd name="T35" fmla="*/ 101 h 106"/>
                  <a:gd name="T36" fmla="*/ 112 w 120"/>
                  <a:gd name="T37" fmla="*/ 106 h 106"/>
                  <a:gd name="T38" fmla="*/ 0 w 120"/>
                  <a:gd name="T39" fmla="*/ 106 h 106"/>
                  <a:gd name="T40" fmla="*/ 9 w 120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06">
                    <a:moveTo>
                      <a:pt x="9" y="87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9" y="2"/>
                      <a:pt x="109" y="3"/>
                      <a:pt x="109" y="4"/>
                    </a:cubicBezTo>
                    <a:cubicBezTo>
                      <a:pt x="109" y="7"/>
                      <a:pt x="111" y="14"/>
                      <a:pt x="115" y="27"/>
                    </a:cubicBezTo>
                    <a:cubicBezTo>
                      <a:pt x="103" y="20"/>
                      <a:pt x="91" y="18"/>
                      <a:pt x="77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7" y="43"/>
                      <a:pt x="92" y="41"/>
                      <a:pt x="95" y="4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4" y="59"/>
                      <a:pt x="80" y="61"/>
                      <a:pt x="7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96" y="87"/>
                      <a:pt x="110" y="83"/>
                      <a:pt x="120" y="75"/>
                    </a:cubicBezTo>
                    <a:cubicBezTo>
                      <a:pt x="114" y="90"/>
                      <a:pt x="110" y="98"/>
                      <a:pt x="110" y="101"/>
                    </a:cubicBezTo>
                    <a:cubicBezTo>
                      <a:pt x="110" y="102"/>
                      <a:pt x="111" y="104"/>
                      <a:pt x="112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1DD51A59-1F4B-4D85-AB52-3BCE54F38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5475" y="8611930"/>
                <a:ext cx="275612" cy="276797"/>
              </a:xfrm>
              <a:custGeom>
                <a:avLst/>
                <a:gdLst>
                  <a:gd name="T0" fmla="*/ 0 w 106"/>
                  <a:gd name="T1" fmla="*/ 0 h 106"/>
                  <a:gd name="T2" fmla="*/ 44 w 106"/>
                  <a:gd name="T3" fmla="*/ 0 h 106"/>
                  <a:gd name="T4" fmla="*/ 34 w 106"/>
                  <a:gd name="T5" fmla="*/ 18 h 106"/>
                  <a:gd name="T6" fmla="*/ 34 w 106"/>
                  <a:gd name="T7" fmla="*/ 87 h 106"/>
                  <a:gd name="T8" fmla="*/ 64 w 106"/>
                  <a:gd name="T9" fmla="*/ 87 h 106"/>
                  <a:gd name="T10" fmla="*/ 106 w 106"/>
                  <a:gd name="T11" fmla="*/ 75 h 106"/>
                  <a:gd name="T12" fmla="*/ 95 w 106"/>
                  <a:gd name="T13" fmla="*/ 101 h 106"/>
                  <a:gd name="T14" fmla="*/ 98 w 106"/>
                  <a:gd name="T15" fmla="*/ 106 h 106"/>
                  <a:gd name="T16" fmla="*/ 0 w 106"/>
                  <a:gd name="T17" fmla="*/ 106 h 106"/>
                  <a:gd name="T18" fmla="*/ 8 w 106"/>
                  <a:gd name="T19" fmla="*/ 87 h 106"/>
                  <a:gd name="T20" fmla="*/ 8 w 106"/>
                  <a:gd name="T21" fmla="*/ 18 h 106"/>
                  <a:gd name="T22" fmla="*/ 0 w 106"/>
                  <a:gd name="T2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10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38" y="3"/>
                      <a:pt x="34" y="9"/>
                      <a:pt x="34" y="18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64" y="87"/>
                      <a:pt x="64" y="87"/>
                      <a:pt x="64" y="87"/>
                    </a:cubicBezTo>
                    <a:cubicBezTo>
                      <a:pt x="81" y="87"/>
                      <a:pt x="94" y="84"/>
                      <a:pt x="106" y="75"/>
                    </a:cubicBezTo>
                    <a:cubicBezTo>
                      <a:pt x="100" y="90"/>
                      <a:pt x="95" y="98"/>
                      <a:pt x="95" y="101"/>
                    </a:cubicBezTo>
                    <a:cubicBezTo>
                      <a:pt x="95" y="102"/>
                      <a:pt x="96" y="104"/>
                      <a:pt x="98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8" y="97"/>
                      <a:pt x="8" y="8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9"/>
                      <a:pt x="6" y="3"/>
                      <a:pt x="0" y="0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77F8983-A751-4693-9511-C30DB2208F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46421" y="8611930"/>
                <a:ext cx="325400" cy="276797"/>
              </a:xfrm>
              <a:custGeom>
                <a:avLst/>
                <a:gdLst>
                  <a:gd name="T0" fmla="*/ 35 w 125"/>
                  <a:gd name="T1" fmla="*/ 47 h 106"/>
                  <a:gd name="T2" fmla="*/ 35 w 125"/>
                  <a:gd name="T3" fmla="*/ 18 h 106"/>
                  <a:gd name="T4" fmla="*/ 63 w 125"/>
                  <a:gd name="T5" fmla="*/ 18 h 106"/>
                  <a:gd name="T6" fmla="*/ 87 w 125"/>
                  <a:gd name="T7" fmla="*/ 33 h 106"/>
                  <a:gd name="T8" fmla="*/ 63 w 125"/>
                  <a:gd name="T9" fmla="*/ 47 h 106"/>
                  <a:gd name="T10" fmla="*/ 35 w 125"/>
                  <a:gd name="T11" fmla="*/ 47 h 106"/>
                  <a:gd name="T12" fmla="*/ 35 w 125"/>
                  <a:gd name="T13" fmla="*/ 87 h 106"/>
                  <a:gd name="T14" fmla="*/ 35 w 125"/>
                  <a:gd name="T15" fmla="*/ 66 h 106"/>
                  <a:gd name="T16" fmla="*/ 47 w 125"/>
                  <a:gd name="T17" fmla="*/ 66 h 106"/>
                  <a:gd name="T18" fmla="*/ 73 w 125"/>
                  <a:gd name="T19" fmla="*/ 78 h 106"/>
                  <a:gd name="T20" fmla="*/ 83 w 125"/>
                  <a:gd name="T21" fmla="*/ 99 h 106"/>
                  <a:gd name="T22" fmla="*/ 80 w 125"/>
                  <a:gd name="T23" fmla="*/ 106 h 106"/>
                  <a:gd name="T24" fmla="*/ 125 w 125"/>
                  <a:gd name="T25" fmla="*/ 106 h 106"/>
                  <a:gd name="T26" fmla="*/ 104 w 125"/>
                  <a:gd name="T27" fmla="*/ 78 h 106"/>
                  <a:gd name="T28" fmla="*/ 86 w 125"/>
                  <a:gd name="T29" fmla="*/ 61 h 106"/>
                  <a:gd name="T30" fmla="*/ 114 w 125"/>
                  <a:gd name="T31" fmla="*/ 31 h 106"/>
                  <a:gd name="T32" fmla="*/ 94 w 125"/>
                  <a:gd name="T33" fmla="*/ 3 h 106"/>
                  <a:gd name="T34" fmla="*/ 62 w 125"/>
                  <a:gd name="T35" fmla="*/ 0 h 106"/>
                  <a:gd name="T36" fmla="*/ 0 w 125"/>
                  <a:gd name="T37" fmla="*/ 0 h 106"/>
                  <a:gd name="T38" fmla="*/ 9 w 125"/>
                  <a:gd name="T39" fmla="*/ 18 h 106"/>
                  <a:gd name="T40" fmla="*/ 9 w 125"/>
                  <a:gd name="T41" fmla="*/ 87 h 106"/>
                  <a:gd name="T42" fmla="*/ 0 w 125"/>
                  <a:gd name="T43" fmla="*/ 106 h 106"/>
                  <a:gd name="T44" fmla="*/ 44 w 125"/>
                  <a:gd name="T45" fmla="*/ 106 h 106"/>
                  <a:gd name="T46" fmla="*/ 35 w 125"/>
                  <a:gd name="T47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06">
                    <a:moveTo>
                      <a:pt x="35" y="47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80" y="18"/>
                      <a:pt x="87" y="21"/>
                      <a:pt x="87" y="33"/>
                    </a:cubicBezTo>
                    <a:cubicBezTo>
                      <a:pt x="87" y="44"/>
                      <a:pt x="80" y="47"/>
                      <a:pt x="63" y="47"/>
                    </a:cubicBezTo>
                    <a:lnTo>
                      <a:pt x="35" y="47"/>
                    </a:lnTo>
                    <a:close/>
                    <a:moveTo>
                      <a:pt x="35" y="87"/>
                    </a:moveTo>
                    <a:cubicBezTo>
                      <a:pt x="35" y="66"/>
                      <a:pt x="35" y="66"/>
                      <a:pt x="35" y="66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57" y="66"/>
                      <a:pt x="66" y="69"/>
                      <a:pt x="73" y="78"/>
                    </a:cubicBezTo>
                    <a:cubicBezTo>
                      <a:pt x="80" y="87"/>
                      <a:pt x="83" y="94"/>
                      <a:pt x="83" y="99"/>
                    </a:cubicBezTo>
                    <a:cubicBezTo>
                      <a:pt x="83" y="102"/>
                      <a:pt x="82" y="103"/>
                      <a:pt x="80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15" y="99"/>
                      <a:pt x="111" y="89"/>
                      <a:pt x="104" y="78"/>
                    </a:cubicBezTo>
                    <a:cubicBezTo>
                      <a:pt x="99" y="71"/>
                      <a:pt x="95" y="65"/>
                      <a:pt x="86" y="61"/>
                    </a:cubicBezTo>
                    <a:cubicBezTo>
                      <a:pt x="104" y="57"/>
                      <a:pt x="114" y="46"/>
                      <a:pt x="114" y="31"/>
                    </a:cubicBezTo>
                    <a:cubicBezTo>
                      <a:pt x="114" y="17"/>
                      <a:pt x="107" y="7"/>
                      <a:pt x="94" y="3"/>
                    </a:cubicBezTo>
                    <a:cubicBezTo>
                      <a:pt x="86" y="0"/>
                      <a:pt x="76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3"/>
                      <a:pt x="9" y="9"/>
                      <a:pt x="9" y="18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6" y="103"/>
                      <a:pt x="0" y="106"/>
                    </a:cubicBezTo>
                    <a:cubicBezTo>
                      <a:pt x="44" y="106"/>
                      <a:pt x="44" y="106"/>
                      <a:pt x="44" y="106"/>
                    </a:cubicBezTo>
                    <a:cubicBezTo>
                      <a:pt x="37" y="103"/>
                      <a:pt x="35" y="97"/>
                      <a:pt x="35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id="{F58308CE-4FD0-4AAD-A196-E1B7F8C0FB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84860" y="8606596"/>
                <a:ext cx="323029" cy="287466"/>
              </a:xfrm>
              <a:custGeom>
                <a:avLst/>
                <a:gdLst>
                  <a:gd name="T0" fmla="*/ 61 w 124"/>
                  <a:gd name="T1" fmla="*/ 91 h 110"/>
                  <a:gd name="T2" fmla="*/ 28 w 124"/>
                  <a:gd name="T3" fmla="*/ 57 h 110"/>
                  <a:gd name="T4" fmla="*/ 63 w 124"/>
                  <a:gd name="T5" fmla="*/ 19 h 110"/>
                  <a:gd name="T6" fmla="*/ 97 w 124"/>
                  <a:gd name="T7" fmla="*/ 53 h 110"/>
                  <a:gd name="T8" fmla="*/ 61 w 124"/>
                  <a:gd name="T9" fmla="*/ 91 h 110"/>
                  <a:gd name="T10" fmla="*/ 124 w 124"/>
                  <a:gd name="T11" fmla="*/ 55 h 110"/>
                  <a:gd name="T12" fmla="*/ 62 w 124"/>
                  <a:gd name="T13" fmla="*/ 0 h 110"/>
                  <a:gd name="T14" fmla="*/ 0 w 124"/>
                  <a:gd name="T15" fmla="*/ 56 h 110"/>
                  <a:gd name="T16" fmla="*/ 62 w 124"/>
                  <a:gd name="T17" fmla="*/ 110 h 110"/>
                  <a:gd name="T18" fmla="*/ 124 w 124"/>
                  <a:gd name="T19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10">
                    <a:moveTo>
                      <a:pt x="61" y="91"/>
                    </a:moveTo>
                    <a:cubicBezTo>
                      <a:pt x="40" y="91"/>
                      <a:pt x="28" y="78"/>
                      <a:pt x="28" y="57"/>
                    </a:cubicBezTo>
                    <a:cubicBezTo>
                      <a:pt x="28" y="33"/>
                      <a:pt x="40" y="19"/>
                      <a:pt x="63" y="19"/>
                    </a:cubicBezTo>
                    <a:cubicBezTo>
                      <a:pt x="84" y="19"/>
                      <a:pt x="97" y="31"/>
                      <a:pt x="97" y="53"/>
                    </a:cubicBezTo>
                    <a:cubicBezTo>
                      <a:pt x="97" y="77"/>
                      <a:pt x="84" y="91"/>
                      <a:pt x="61" y="91"/>
                    </a:cubicBezTo>
                    <a:moveTo>
                      <a:pt x="124" y="55"/>
                    </a:moveTo>
                    <a:cubicBezTo>
                      <a:pt x="124" y="20"/>
                      <a:pt x="102" y="0"/>
                      <a:pt x="62" y="0"/>
                    </a:cubicBezTo>
                    <a:cubicBezTo>
                      <a:pt x="24" y="0"/>
                      <a:pt x="0" y="23"/>
                      <a:pt x="0" y="56"/>
                    </a:cubicBezTo>
                    <a:cubicBezTo>
                      <a:pt x="0" y="89"/>
                      <a:pt x="23" y="110"/>
                      <a:pt x="62" y="110"/>
                    </a:cubicBezTo>
                    <a:cubicBezTo>
                      <a:pt x="101" y="110"/>
                      <a:pt x="124" y="87"/>
                      <a:pt x="124" y="55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7259BF82-B0D0-448F-8B32-8068AA73F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3968" y="8611930"/>
                <a:ext cx="322436" cy="276797"/>
              </a:xfrm>
              <a:custGeom>
                <a:avLst/>
                <a:gdLst>
                  <a:gd name="T0" fmla="*/ 32 w 124"/>
                  <a:gd name="T1" fmla="*/ 87 h 106"/>
                  <a:gd name="T2" fmla="*/ 41 w 124"/>
                  <a:gd name="T3" fmla="*/ 106 h 106"/>
                  <a:gd name="T4" fmla="*/ 0 w 124"/>
                  <a:gd name="T5" fmla="*/ 106 h 106"/>
                  <a:gd name="T6" fmla="*/ 9 w 124"/>
                  <a:gd name="T7" fmla="*/ 87 h 106"/>
                  <a:gd name="T8" fmla="*/ 9 w 124"/>
                  <a:gd name="T9" fmla="*/ 19 h 106"/>
                  <a:gd name="T10" fmla="*/ 0 w 124"/>
                  <a:gd name="T11" fmla="*/ 0 h 106"/>
                  <a:gd name="T12" fmla="*/ 51 w 124"/>
                  <a:gd name="T13" fmla="*/ 0 h 106"/>
                  <a:gd name="T14" fmla="*/ 50 w 124"/>
                  <a:gd name="T15" fmla="*/ 3 h 106"/>
                  <a:gd name="T16" fmla="*/ 52 w 124"/>
                  <a:gd name="T17" fmla="*/ 7 h 106"/>
                  <a:gd name="T18" fmla="*/ 93 w 124"/>
                  <a:gd name="T19" fmla="*/ 86 h 106"/>
                  <a:gd name="T20" fmla="*/ 92 w 124"/>
                  <a:gd name="T21" fmla="*/ 19 h 106"/>
                  <a:gd name="T22" fmla="*/ 83 w 124"/>
                  <a:gd name="T23" fmla="*/ 0 h 106"/>
                  <a:gd name="T24" fmla="*/ 124 w 124"/>
                  <a:gd name="T25" fmla="*/ 0 h 106"/>
                  <a:gd name="T26" fmla="*/ 115 w 124"/>
                  <a:gd name="T27" fmla="*/ 18 h 106"/>
                  <a:gd name="T28" fmla="*/ 115 w 124"/>
                  <a:gd name="T29" fmla="*/ 97 h 106"/>
                  <a:gd name="T30" fmla="*/ 118 w 124"/>
                  <a:gd name="T31" fmla="*/ 106 h 106"/>
                  <a:gd name="T32" fmla="*/ 75 w 124"/>
                  <a:gd name="T33" fmla="*/ 106 h 106"/>
                  <a:gd name="T34" fmla="*/ 77 w 124"/>
                  <a:gd name="T35" fmla="*/ 102 h 106"/>
                  <a:gd name="T36" fmla="*/ 75 w 124"/>
                  <a:gd name="T37" fmla="*/ 99 h 106"/>
                  <a:gd name="T38" fmla="*/ 30 w 124"/>
                  <a:gd name="T39" fmla="*/ 17 h 106"/>
                  <a:gd name="T40" fmla="*/ 32 w 124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" h="106">
                    <a:moveTo>
                      <a:pt x="32" y="87"/>
                    </a:moveTo>
                    <a:cubicBezTo>
                      <a:pt x="32" y="97"/>
                      <a:pt x="34" y="102"/>
                      <a:pt x="41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1"/>
                      <a:pt x="50" y="2"/>
                      <a:pt x="50" y="3"/>
                    </a:cubicBezTo>
                    <a:cubicBezTo>
                      <a:pt x="50" y="4"/>
                      <a:pt x="51" y="5"/>
                      <a:pt x="52" y="7"/>
                    </a:cubicBezTo>
                    <a:cubicBezTo>
                      <a:pt x="93" y="86"/>
                      <a:pt x="93" y="86"/>
                      <a:pt x="93" y="8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2" y="9"/>
                      <a:pt x="89" y="3"/>
                      <a:pt x="83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15" y="4"/>
                      <a:pt x="115" y="10"/>
                      <a:pt x="115" y="18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5" y="100"/>
                      <a:pt x="116" y="103"/>
                      <a:pt x="118" y="106"/>
                    </a:cubicBezTo>
                    <a:cubicBezTo>
                      <a:pt x="75" y="106"/>
                      <a:pt x="75" y="106"/>
                      <a:pt x="75" y="106"/>
                    </a:cubicBezTo>
                    <a:cubicBezTo>
                      <a:pt x="76" y="104"/>
                      <a:pt x="77" y="103"/>
                      <a:pt x="77" y="102"/>
                    </a:cubicBezTo>
                    <a:cubicBezTo>
                      <a:pt x="77" y="102"/>
                      <a:pt x="76" y="101"/>
                      <a:pt x="75" y="99"/>
                    </a:cubicBezTo>
                    <a:cubicBezTo>
                      <a:pt x="30" y="17"/>
                      <a:pt x="30" y="17"/>
                      <a:pt x="30" y="17"/>
                    </a:cubicBezTo>
                    <a:lnTo>
                      <a:pt x="32" y="87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42" name="Rectangle 28">
                <a:extLst>
                  <a:ext uri="{FF2B5EF4-FFF2-40B4-BE49-F238E27FC236}">
                    <a16:creationId xmlns:a16="http://schemas.microsoft.com/office/drawing/2014/main" id="{CC6CBD9A-E797-4538-920D-3148F2819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0945" y="8206514"/>
                <a:ext cx="228787" cy="259016"/>
              </a:xfrm>
              <a:prstGeom prst="rect">
                <a:avLst/>
              </a:pr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43" name="Freeform 29">
                <a:extLst>
                  <a:ext uri="{FF2B5EF4-FFF2-40B4-BE49-F238E27FC236}">
                    <a16:creationId xmlns:a16="http://schemas.microsoft.com/office/drawing/2014/main" id="{620D2C3B-D3D4-4E5C-BB5F-009CAA265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1973" y="8214220"/>
                <a:ext cx="377558" cy="251310"/>
              </a:xfrm>
              <a:custGeom>
                <a:avLst/>
                <a:gdLst>
                  <a:gd name="T0" fmla="*/ 145 w 145"/>
                  <a:gd name="T1" fmla="*/ 0 h 96"/>
                  <a:gd name="T2" fmla="*/ 145 w 145"/>
                  <a:gd name="T3" fmla="*/ 96 h 96"/>
                  <a:gd name="T4" fmla="*/ 0 w 145"/>
                  <a:gd name="T5" fmla="*/ 96 h 96"/>
                  <a:gd name="T6" fmla="*/ 145 w 145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96">
                    <a:moveTo>
                      <a:pt x="145" y="0"/>
                    </a:moveTo>
                    <a:cubicBezTo>
                      <a:pt x="145" y="96"/>
                      <a:pt x="145" y="96"/>
                      <a:pt x="145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4" y="87"/>
                      <a:pt x="137" y="5"/>
                      <a:pt x="145" y="0"/>
                    </a:cubicBezTo>
                  </a:path>
                </a:pathLst>
              </a:cu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44" name="Rectangle 30">
                <a:extLst>
                  <a:ext uri="{FF2B5EF4-FFF2-40B4-BE49-F238E27FC236}">
                    <a16:creationId xmlns:a16="http://schemas.microsoft.com/office/drawing/2014/main" id="{B1FE535A-B441-4AD1-9FDE-9D3F57112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8183" y="8206514"/>
                <a:ext cx="229380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45" name="Rectangle 31">
                <a:extLst>
                  <a:ext uri="{FF2B5EF4-FFF2-40B4-BE49-F238E27FC236}">
                    <a16:creationId xmlns:a16="http://schemas.microsoft.com/office/drawing/2014/main" id="{0F7E46CE-AE77-4AA4-8F45-2D3A382A0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8976" y="8206514"/>
                <a:ext cx="228787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46" name="Freeform 32">
                <a:extLst>
                  <a:ext uri="{FF2B5EF4-FFF2-40B4-BE49-F238E27FC236}">
                    <a16:creationId xmlns:a16="http://schemas.microsoft.com/office/drawing/2014/main" id="{67DC1039-A8EC-402E-9A28-65FE10F69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6214" y="8206514"/>
                <a:ext cx="380522" cy="253681"/>
              </a:xfrm>
              <a:custGeom>
                <a:avLst/>
                <a:gdLst>
                  <a:gd name="T0" fmla="*/ 146 w 146"/>
                  <a:gd name="T1" fmla="*/ 0 h 97"/>
                  <a:gd name="T2" fmla="*/ 0 w 146"/>
                  <a:gd name="T3" fmla="*/ 97 h 97"/>
                  <a:gd name="T4" fmla="*/ 0 w 146"/>
                  <a:gd name="T5" fmla="*/ 0 h 97"/>
                  <a:gd name="T6" fmla="*/ 146 w 146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" h="97">
                    <a:moveTo>
                      <a:pt x="146" y="0"/>
                    </a:moveTo>
                    <a:cubicBezTo>
                      <a:pt x="132" y="9"/>
                      <a:pt x="9" y="91"/>
                      <a:pt x="0" y="9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380EFA-F4AC-4D41-93E7-0EAA65A15EE3}"/>
              </a:ext>
            </a:extLst>
          </p:cNvPr>
          <p:cNvGrpSpPr/>
          <p:nvPr userDrawn="1"/>
        </p:nvGrpSpPr>
        <p:grpSpPr>
          <a:xfrm>
            <a:off x="1258889" y="3036712"/>
            <a:ext cx="3908500" cy="119641"/>
            <a:chOff x="1258888" y="2879933"/>
            <a:chExt cx="3908500" cy="119641"/>
          </a:xfrm>
          <a:solidFill>
            <a:schemeClr val="bg1"/>
          </a:solidFill>
        </p:grpSpPr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EA671306-C8A9-464E-B23F-7B58839E2469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5020751" y="2852101"/>
              <a:ext cx="118800" cy="17447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3EB7E1-2632-46CC-9535-F8A80A84D416}"/>
                </a:ext>
              </a:extLst>
            </p:cNvPr>
            <p:cNvSpPr/>
            <p:nvPr userDrawn="1"/>
          </p:nvSpPr>
          <p:spPr>
            <a:xfrm>
              <a:off x="1258888" y="2879933"/>
              <a:ext cx="3734026" cy="119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346765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3" pos="1072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655274-9A91-41BE-83E3-CA0E62787B2D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3A3A3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7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30F8B9-51BD-AD41-B9DC-93EBF27A0A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58035" y="3351608"/>
            <a:ext cx="15771079" cy="1994392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GB" sz="7200" spc="10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ADD TITLE</a:t>
            </a:r>
            <a:br>
              <a:rPr lang="en-US" dirty="0"/>
            </a:br>
            <a:r>
              <a:rPr lang="en-US" dirty="0"/>
              <a:t>MAXIMUM 2 LINES</a:t>
            </a:r>
            <a:endParaRPr lang="en-GB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B593DC-EE1E-1B47-808E-1DB0A1C49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035" y="5724000"/>
            <a:ext cx="1577107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>
              <a:buNone/>
              <a:defRPr lang="en-GB" sz="360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GB" noProof="0" dirty="0"/>
              <a:t>Click</a:t>
            </a:r>
            <a:r>
              <a:rPr lang="en-US" dirty="0"/>
              <a:t> to edit Master subtitle style</a:t>
            </a:r>
            <a:endParaRPr lang="en-GB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47C3AE-AD17-4F51-B19D-60E521CBB3D5}"/>
              </a:ext>
            </a:extLst>
          </p:cNvPr>
          <p:cNvGrpSpPr/>
          <p:nvPr userDrawn="1"/>
        </p:nvGrpSpPr>
        <p:grpSpPr>
          <a:xfrm>
            <a:off x="13659954" y="7134991"/>
            <a:ext cx="4628047" cy="3152011"/>
            <a:chOff x="13659953" y="7134989"/>
            <a:chExt cx="4628047" cy="3152011"/>
          </a:xfrm>
        </p:grpSpPr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11FC340E-61BD-4E70-8671-47BB2FF4CA4C}"/>
                </a:ext>
              </a:extLst>
            </p:cNvPr>
            <p:cNvSpPr/>
            <p:nvPr/>
          </p:nvSpPr>
          <p:spPr>
            <a:xfrm flipH="1">
              <a:off x="13659953" y="7134989"/>
              <a:ext cx="4628047" cy="315201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0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EF83406-D5B9-4061-9B7F-3068FE96520E}"/>
                </a:ext>
              </a:extLst>
            </p:cNvPr>
            <p:cNvGrpSpPr/>
            <p:nvPr userDrawn="1"/>
          </p:nvGrpSpPr>
          <p:grpSpPr>
            <a:xfrm>
              <a:off x="15837257" y="8916073"/>
              <a:ext cx="2136418" cy="716878"/>
              <a:chOff x="16504007" y="8206514"/>
              <a:chExt cx="2049009" cy="687548"/>
            </a:xfrm>
          </p:grpSpPr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372A6BF5-D5E2-4C5A-8835-81E6E9E5C8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482483" y="8543768"/>
                <a:ext cx="70533" cy="68162"/>
              </a:xfrm>
              <a:custGeom>
                <a:avLst/>
                <a:gdLst>
                  <a:gd name="T0" fmla="*/ 3 w 27"/>
                  <a:gd name="T1" fmla="*/ 13 h 26"/>
                  <a:gd name="T2" fmla="*/ 13 w 27"/>
                  <a:gd name="T3" fmla="*/ 2 h 26"/>
                  <a:gd name="T4" fmla="*/ 24 w 27"/>
                  <a:gd name="T5" fmla="*/ 13 h 26"/>
                  <a:gd name="T6" fmla="*/ 13 w 27"/>
                  <a:gd name="T7" fmla="*/ 24 h 26"/>
                  <a:gd name="T8" fmla="*/ 3 w 27"/>
                  <a:gd name="T9" fmla="*/ 13 h 26"/>
                  <a:gd name="T10" fmla="*/ 13 w 27"/>
                  <a:gd name="T11" fmla="*/ 26 h 26"/>
                  <a:gd name="T12" fmla="*/ 27 w 27"/>
                  <a:gd name="T13" fmla="*/ 13 h 26"/>
                  <a:gd name="T14" fmla="*/ 13 w 27"/>
                  <a:gd name="T15" fmla="*/ 0 h 26"/>
                  <a:gd name="T16" fmla="*/ 0 w 27"/>
                  <a:gd name="T17" fmla="*/ 13 h 26"/>
                  <a:gd name="T18" fmla="*/ 13 w 27"/>
                  <a:gd name="T19" fmla="*/ 26 h 26"/>
                  <a:gd name="T20" fmla="*/ 11 w 27"/>
                  <a:gd name="T21" fmla="*/ 14 h 26"/>
                  <a:gd name="T22" fmla="*/ 13 w 27"/>
                  <a:gd name="T23" fmla="*/ 14 h 26"/>
                  <a:gd name="T24" fmla="*/ 17 w 27"/>
                  <a:gd name="T25" fmla="*/ 20 h 26"/>
                  <a:gd name="T26" fmla="*/ 20 w 27"/>
                  <a:gd name="T27" fmla="*/ 20 h 26"/>
                  <a:gd name="T28" fmla="*/ 15 w 27"/>
                  <a:gd name="T29" fmla="*/ 14 h 26"/>
                  <a:gd name="T30" fmla="*/ 19 w 27"/>
                  <a:gd name="T31" fmla="*/ 10 h 26"/>
                  <a:gd name="T32" fmla="*/ 14 w 27"/>
                  <a:gd name="T33" fmla="*/ 5 h 26"/>
                  <a:gd name="T34" fmla="*/ 8 w 27"/>
                  <a:gd name="T35" fmla="*/ 5 h 26"/>
                  <a:gd name="T36" fmla="*/ 8 w 27"/>
                  <a:gd name="T37" fmla="*/ 20 h 26"/>
                  <a:gd name="T38" fmla="*/ 11 w 27"/>
                  <a:gd name="T39" fmla="*/ 20 h 26"/>
                  <a:gd name="T40" fmla="*/ 11 w 27"/>
                  <a:gd name="T41" fmla="*/ 14 h 26"/>
                  <a:gd name="T42" fmla="*/ 11 w 27"/>
                  <a:gd name="T43" fmla="*/ 12 h 26"/>
                  <a:gd name="T44" fmla="*/ 11 w 27"/>
                  <a:gd name="T45" fmla="*/ 7 h 26"/>
                  <a:gd name="T46" fmla="*/ 14 w 27"/>
                  <a:gd name="T47" fmla="*/ 7 h 26"/>
                  <a:gd name="T48" fmla="*/ 17 w 27"/>
                  <a:gd name="T49" fmla="*/ 10 h 26"/>
                  <a:gd name="T50" fmla="*/ 13 w 27"/>
                  <a:gd name="T51" fmla="*/ 12 h 26"/>
                  <a:gd name="T52" fmla="*/ 11 w 27"/>
                  <a:gd name="T53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6">
                    <a:moveTo>
                      <a:pt x="3" y="13"/>
                    </a:moveTo>
                    <a:cubicBezTo>
                      <a:pt x="3" y="7"/>
                      <a:pt x="7" y="2"/>
                      <a:pt x="13" y="2"/>
                    </a:cubicBezTo>
                    <a:cubicBezTo>
                      <a:pt x="19" y="2"/>
                      <a:pt x="24" y="7"/>
                      <a:pt x="24" y="13"/>
                    </a:cubicBezTo>
                    <a:cubicBezTo>
                      <a:pt x="24" y="19"/>
                      <a:pt x="19" y="24"/>
                      <a:pt x="13" y="24"/>
                    </a:cubicBezTo>
                    <a:cubicBezTo>
                      <a:pt x="7" y="24"/>
                      <a:pt x="3" y="19"/>
                      <a:pt x="3" y="13"/>
                    </a:cubicBezTo>
                    <a:moveTo>
                      <a:pt x="13" y="26"/>
                    </a:moveTo>
                    <a:cubicBezTo>
                      <a:pt x="20" y="26"/>
                      <a:pt x="27" y="20"/>
                      <a:pt x="27" y="13"/>
                    </a:cubicBezTo>
                    <a:cubicBezTo>
                      <a:pt x="27" y="5"/>
                      <a:pt x="20" y="0"/>
                      <a:pt x="13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moveTo>
                      <a:pt x="11" y="14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8" y="14"/>
                      <a:pt x="19" y="12"/>
                      <a:pt x="19" y="10"/>
                    </a:cubicBezTo>
                    <a:cubicBezTo>
                      <a:pt x="19" y="7"/>
                      <a:pt x="18" y="5"/>
                      <a:pt x="14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lnTo>
                      <a:pt x="11" y="14"/>
                    </a:lnTo>
                    <a:close/>
                    <a:moveTo>
                      <a:pt x="11" y="12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7"/>
                      <a:pt x="17" y="8"/>
                      <a:pt x="17" y="10"/>
                    </a:cubicBezTo>
                    <a:cubicBezTo>
                      <a:pt x="17" y="12"/>
                      <a:pt x="15" y="12"/>
                      <a:pt x="13" y="12"/>
                    </a:cubicBez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EA255C45-C7D5-47A2-9DA2-4E901746C6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04007" y="8611930"/>
                <a:ext cx="309989" cy="276797"/>
              </a:xfrm>
              <a:custGeom>
                <a:avLst/>
                <a:gdLst>
                  <a:gd name="T0" fmla="*/ 35 w 119"/>
                  <a:gd name="T1" fmla="*/ 88 h 106"/>
                  <a:gd name="T2" fmla="*/ 35 w 119"/>
                  <a:gd name="T3" fmla="*/ 60 h 106"/>
                  <a:gd name="T4" fmla="*/ 68 w 119"/>
                  <a:gd name="T5" fmla="*/ 60 h 106"/>
                  <a:gd name="T6" fmla="*/ 91 w 119"/>
                  <a:gd name="T7" fmla="*/ 74 h 106"/>
                  <a:gd name="T8" fmla="*/ 69 w 119"/>
                  <a:gd name="T9" fmla="*/ 88 h 106"/>
                  <a:gd name="T10" fmla="*/ 35 w 119"/>
                  <a:gd name="T11" fmla="*/ 88 h 106"/>
                  <a:gd name="T12" fmla="*/ 0 w 119"/>
                  <a:gd name="T13" fmla="*/ 106 h 106"/>
                  <a:gd name="T14" fmla="*/ 65 w 119"/>
                  <a:gd name="T15" fmla="*/ 106 h 106"/>
                  <a:gd name="T16" fmla="*/ 119 w 119"/>
                  <a:gd name="T17" fmla="*/ 74 h 106"/>
                  <a:gd name="T18" fmla="*/ 92 w 119"/>
                  <a:gd name="T19" fmla="*/ 49 h 106"/>
                  <a:gd name="T20" fmla="*/ 110 w 119"/>
                  <a:gd name="T21" fmla="*/ 26 h 106"/>
                  <a:gd name="T22" fmla="*/ 59 w 119"/>
                  <a:gd name="T23" fmla="*/ 0 h 106"/>
                  <a:gd name="T24" fmla="*/ 0 w 119"/>
                  <a:gd name="T25" fmla="*/ 0 h 106"/>
                  <a:gd name="T26" fmla="*/ 9 w 119"/>
                  <a:gd name="T27" fmla="*/ 19 h 106"/>
                  <a:gd name="T28" fmla="*/ 9 w 119"/>
                  <a:gd name="T29" fmla="*/ 87 h 106"/>
                  <a:gd name="T30" fmla="*/ 0 w 119"/>
                  <a:gd name="T31" fmla="*/ 106 h 106"/>
                  <a:gd name="T32" fmla="*/ 35 w 119"/>
                  <a:gd name="T33" fmla="*/ 43 h 106"/>
                  <a:gd name="T34" fmla="*/ 35 w 119"/>
                  <a:gd name="T35" fmla="*/ 18 h 106"/>
                  <a:gd name="T36" fmla="*/ 64 w 119"/>
                  <a:gd name="T37" fmla="*/ 18 h 106"/>
                  <a:gd name="T38" fmla="*/ 82 w 119"/>
                  <a:gd name="T39" fmla="*/ 30 h 106"/>
                  <a:gd name="T40" fmla="*/ 61 w 119"/>
                  <a:gd name="T41" fmla="*/ 43 h 106"/>
                  <a:gd name="T42" fmla="*/ 35 w 119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06">
                    <a:moveTo>
                      <a:pt x="35" y="88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84" y="60"/>
                      <a:pt x="91" y="64"/>
                      <a:pt x="91" y="74"/>
                    </a:cubicBezTo>
                    <a:cubicBezTo>
                      <a:pt x="91" y="83"/>
                      <a:pt x="84" y="88"/>
                      <a:pt x="69" y="88"/>
                    </a:cubicBezTo>
                    <a:lnTo>
                      <a:pt x="35" y="88"/>
                    </a:lnTo>
                    <a:close/>
                    <a:moveTo>
                      <a:pt x="0" y="106"/>
                    </a:moveTo>
                    <a:cubicBezTo>
                      <a:pt x="65" y="106"/>
                      <a:pt x="65" y="106"/>
                      <a:pt x="65" y="106"/>
                    </a:cubicBezTo>
                    <a:cubicBezTo>
                      <a:pt x="101" y="106"/>
                      <a:pt x="119" y="96"/>
                      <a:pt x="119" y="74"/>
                    </a:cubicBezTo>
                    <a:cubicBezTo>
                      <a:pt x="119" y="59"/>
                      <a:pt x="110" y="51"/>
                      <a:pt x="92" y="49"/>
                    </a:cubicBezTo>
                    <a:cubicBezTo>
                      <a:pt x="103" y="45"/>
                      <a:pt x="110" y="37"/>
                      <a:pt x="110" y="26"/>
                    </a:cubicBezTo>
                    <a:cubicBezTo>
                      <a:pt x="110" y="5"/>
                      <a:pt x="92" y="0"/>
                      <a:pt x="5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3"/>
                      <a:pt x="9" y="9"/>
                      <a:pt x="9" y="19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7" y="103"/>
                      <a:pt x="0" y="106"/>
                    </a:cubicBezTo>
                    <a:moveTo>
                      <a:pt x="35" y="43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76" y="18"/>
                      <a:pt x="82" y="20"/>
                      <a:pt x="82" y="30"/>
                    </a:cubicBezTo>
                    <a:cubicBezTo>
                      <a:pt x="82" y="39"/>
                      <a:pt x="76" y="43"/>
                      <a:pt x="61" y="43"/>
                    </a:cubicBezTo>
                    <a:lnTo>
                      <a:pt x="35" y="43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F07CB388-78CA-47AC-94FD-6545D8E3F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075" y="8611930"/>
                <a:ext cx="312360" cy="276797"/>
              </a:xfrm>
              <a:custGeom>
                <a:avLst/>
                <a:gdLst>
                  <a:gd name="T0" fmla="*/ 9 w 120"/>
                  <a:gd name="T1" fmla="*/ 87 h 106"/>
                  <a:gd name="T2" fmla="*/ 9 w 120"/>
                  <a:gd name="T3" fmla="*/ 18 h 106"/>
                  <a:gd name="T4" fmla="*/ 0 w 120"/>
                  <a:gd name="T5" fmla="*/ 0 h 106"/>
                  <a:gd name="T6" fmla="*/ 110 w 120"/>
                  <a:gd name="T7" fmla="*/ 0 h 106"/>
                  <a:gd name="T8" fmla="*/ 109 w 120"/>
                  <a:gd name="T9" fmla="*/ 4 h 106"/>
                  <a:gd name="T10" fmla="*/ 115 w 120"/>
                  <a:gd name="T11" fmla="*/ 27 h 106"/>
                  <a:gd name="T12" fmla="*/ 77 w 120"/>
                  <a:gd name="T13" fmla="*/ 18 h 106"/>
                  <a:gd name="T14" fmla="*/ 35 w 120"/>
                  <a:gd name="T15" fmla="*/ 18 h 106"/>
                  <a:gd name="T16" fmla="*/ 35 w 120"/>
                  <a:gd name="T17" fmla="*/ 43 h 106"/>
                  <a:gd name="T18" fmla="*/ 81 w 120"/>
                  <a:gd name="T19" fmla="*/ 43 h 106"/>
                  <a:gd name="T20" fmla="*/ 95 w 120"/>
                  <a:gd name="T21" fmla="*/ 40 h 106"/>
                  <a:gd name="T22" fmla="*/ 86 w 120"/>
                  <a:gd name="T23" fmla="*/ 55 h 106"/>
                  <a:gd name="T24" fmla="*/ 75 w 120"/>
                  <a:gd name="T25" fmla="*/ 61 h 106"/>
                  <a:gd name="T26" fmla="*/ 35 w 120"/>
                  <a:gd name="T27" fmla="*/ 61 h 106"/>
                  <a:gd name="T28" fmla="*/ 35 w 120"/>
                  <a:gd name="T29" fmla="*/ 87 h 106"/>
                  <a:gd name="T30" fmla="*/ 79 w 120"/>
                  <a:gd name="T31" fmla="*/ 87 h 106"/>
                  <a:gd name="T32" fmla="*/ 120 w 120"/>
                  <a:gd name="T33" fmla="*/ 75 h 106"/>
                  <a:gd name="T34" fmla="*/ 110 w 120"/>
                  <a:gd name="T35" fmla="*/ 101 h 106"/>
                  <a:gd name="T36" fmla="*/ 112 w 120"/>
                  <a:gd name="T37" fmla="*/ 106 h 106"/>
                  <a:gd name="T38" fmla="*/ 0 w 120"/>
                  <a:gd name="T39" fmla="*/ 106 h 106"/>
                  <a:gd name="T40" fmla="*/ 9 w 120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06">
                    <a:moveTo>
                      <a:pt x="9" y="87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9" y="2"/>
                      <a:pt x="109" y="3"/>
                      <a:pt x="109" y="4"/>
                    </a:cubicBezTo>
                    <a:cubicBezTo>
                      <a:pt x="109" y="7"/>
                      <a:pt x="111" y="14"/>
                      <a:pt x="115" y="27"/>
                    </a:cubicBezTo>
                    <a:cubicBezTo>
                      <a:pt x="103" y="20"/>
                      <a:pt x="91" y="18"/>
                      <a:pt x="77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7" y="43"/>
                      <a:pt x="92" y="41"/>
                      <a:pt x="95" y="4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4" y="59"/>
                      <a:pt x="80" y="61"/>
                      <a:pt x="7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96" y="87"/>
                      <a:pt x="110" y="83"/>
                      <a:pt x="120" y="75"/>
                    </a:cubicBezTo>
                    <a:cubicBezTo>
                      <a:pt x="114" y="90"/>
                      <a:pt x="110" y="98"/>
                      <a:pt x="110" y="101"/>
                    </a:cubicBezTo>
                    <a:cubicBezTo>
                      <a:pt x="110" y="102"/>
                      <a:pt x="111" y="104"/>
                      <a:pt x="112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B99695CF-10DA-4E02-A5AC-69C71D563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5475" y="8611930"/>
                <a:ext cx="275612" cy="276797"/>
              </a:xfrm>
              <a:custGeom>
                <a:avLst/>
                <a:gdLst>
                  <a:gd name="T0" fmla="*/ 0 w 106"/>
                  <a:gd name="T1" fmla="*/ 0 h 106"/>
                  <a:gd name="T2" fmla="*/ 44 w 106"/>
                  <a:gd name="T3" fmla="*/ 0 h 106"/>
                  <a:gd name="T4" fmla="*/ 34 w 106"/>
                  <a:gd name="T5" fmla="*/ 18 h 106"/>
                  <a:gd name="T6" fmla="*/ 34 w 106"/>
                  <a:gd name="T7" fmla="*/ 87 h 106"/>
                  <a:gd name="T8" fmla="*/ 64 w 106"/>
                  <a:gd name="T9" fmla="*/ 87 h 106"/>
                  <a:gd name="T10" fmla="*/ 106 w 106"/>
                  <a:gd name="T11" fmla="*/ 75 h 106"/>
                  <a:gd name="T12" fmla="*/ 95 w 106"/>
                  <a:gd name="T13" fmla="*/ 101 h 106"/>
                  <a:gd name="T14" fmla="*/ 98 w 106"/>
                  <a:gd name="T15" fmla="*/ 106 h 106"/>
                  <a:gd name="T16" fmla="*/ 0 w 106"/>
                  <a:gd name="T17" fmla="*/ 106 h 106"/>
                  <a:gd name="T18" fmla="*/ 8 w 106"/>
                  <a:gd name="T19" fmla="*/ 87 h 106"/>
                  <a:gd name="T20" fmla="*/ 8 w 106"/>
                  <a:gd name="T21" fmla="*/ 18 h 106"/>
                  <a:gd name="T22" fmla="*/ 0 w 106"/>
                  <a:gd name="T2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10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38" y="3"/>
                      <a:pt x="34" y="9"/>
                      <a:pt x="34" y="18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64" y="87"/>
                      <a:pt x="64" y="87"/>
                      <a:pt x="64" y="87"/>
                    </a:cubicBezTo>
                    <a:cubicBezTo>
                      <a:pt x="81" y="87"/>
                      <a:pt x="94" y="84"/>
                      <a:pt x="106" y="75"/>
                    </a:cubicBezTo>
                    <a:cubicBezTo>
                      <a:pt x="100" y="90"/>
                      <a:pt x="95" y="98"/>
                      <a:pt x="95" y="101"/>
                    </a:cubicBezTo>
                    <a:cubicBezTo>
                      <a:pt x="95" y="102"/>
                      <a:pt x="96" y="104"/>
                      <a:pt x="98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8" y="97"/>
                      <a:pt x="8" y="8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9"/>
                      <a:pt x="6" y="3"/>
                      <a:pt x="0" y="0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60D29C1C-066A-41A8-85AC-28F7141227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46421" y="8611930"/>
                <a:ext cx="325400" cy="276797"/>
              </a:xfrm>
              <a:custGeom>
                <a:avLst/>
                <a:gdLst>
                  <a:gd name="T0" fmla="*/ 35 w 125"/>
                  <a:gd name="T1" fmla="*/ 47 h 106"/>
                  <a:gd name="T2" fmla="*/ 35 w 125"/>
                  <a:gd name="T3" fmla="*/ 18 h 106"/>
                  <a:gd name="T4" fmla="*/ 63 w 125"/>
                  <a:gd name="T5" fmla="*/ 18 h 106"/>
                  <a:gd name="T6" fmla="*/ 87 w 125"/>
                  <a:gd name="T7" fmla="*/ 33 h 106"/>
                  <a:gd name="T8" fmla="*/ 63 w 125"/>
                  <a:gd name="T9" fmla="*/ 47 h 106"/>
                  <a:gd name="T10" fmla="*/ 35 w 125"/>
                  <a:gd name="T11" fmla="*/ 47 h 106"/>
                  <a:gd name="T12" fmla="*/ 35 w 125"/>
                  <a:gd name="T13" fmla="*/ 87 h 106"/>
                  <a:gd name="T14" fmla="*/ 35 w 125"/>
                  <a:gd name="T15" fmla="*/ 66 h 106"/>
                  <a:gd name="T16" fmla="*/ 47 w 125"/>
                  <a:gd name="T17" fmla="*/ 66 h 106"/>
                  <a:gd name="T18" fmla="*/ 73 w 125"/>
                  <a:gd name="T19" fmla="*/ 78 h 106"/>
                  <a:gd name="T20" fmla="*/ 83 w 125"/>
                  <a:gd name="T21" fmla="*/ 99 h 106"/>
                  <a:gd name="T22" fmla="*/ 80 w 125"/>
                  <a:gd name="T23" fmla="*/ 106 h 106"/>
                  <a:gd name="T24" fmla="*/ 125 w 125"/>
                  <a:gd name="T25" fmla="*/ 106 h 106"/>
                  <a:gd name="T26" fmla="*/ 104 w 125"/>
                  <a:gd name="T27" fmla="*/ 78 h 106"/>
                  <a:gd name="T28" fmla="*/ 86 w 125"/>
                  <a:gd name="T29" fmla="*/ 61 h 106"/>
                  <a:gd name="T30" fmla="*/ 114 w 125"/>
                  <a:gd name="T31" fmla="*/ 31 h 106"/>
                  <a:gd name="T32" fmla="*/ 94 w 125"/>
                  <a:gd name="T33" fmla="*/ 3 h 106"/>
                  <a:gd name="T34" fmla="*/ 62 w 125"/>
                  <a:gd name="T35" fmla="*/ 0 h 106"/>
                  <a:gd name="T36" fmla="*/ 0 w 125"/>
                  <a:gd name="T37" fmla="*/ 0 h 106"/>
                  <a:gd name="T38" fmla="*/ 9 w 125"/>
                  <a:gd name="T39" fmla="*/ 18 h 106"/>
                  <a:gd name="T40" fmla="*/ 9 w 125"/>
                  <a:gd name="T41" fmla="*/ 87 h 106"/>
                  <a:gd name="T42" fmla="*/ 0 w 125"/>
                  <a:gd name="T43" fmla="*/ 106 h 106"/>
                  <a:gd name="T44" fmla="*/ 44 w 125"/>
                  <a:gd name="T45" fmla="*/ 106 h 106"/>
                  <a:gd name="T46" fmla="*/ 35 w 125"/>
                  <a:gd name="T47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06">
                    <a:moveTo>
                      <a:pt x="35" y="47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80" y="18"/>
                      <a:pt x="87" y="21"/>
                      <a:pt x="87" y="33"/>
                    </a:cubicBezTo>
                    <a:cubicBezTo>
                      <a:pt x="87" y="44"/>
                      <a:pt x="80" y="47"/>
                      <a:pt x="63" y="47"/>
                    </a:cubicBezTo>
                    <a:lnTo>
                      <a:pt x="35" y="47"/>
                    </a:lnTo>
                    <a:close/>
                    <a:moveTo>
                      <a:pt x="35" y="87"/>
                    </a:moveTo>
                    <a:cubicBezTo>
                      <a:pt x="35" y="66"/>
                      <a:pt x="35" y="66"/>
                      <a:pt x="35" y="66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57" y="66"/>
                      <a:pt x="66" y="69"/>
                      <a:pt x="73" y="78"/>
                    </a:cubicBezTo>
                    <a:cubicBezTo>
                      <a:pt x="80" y="87"/>
                      <a:pt x="83" y="94"/>
                      <a:pt x="83" y="99"/>
                    </a:cubicBezTo>
                    <a:cubicBezTo>
                      <a:pt x="83" y="102"/>
                      <a:pt x="82" y="103"/>
                      <a:pt x="80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15" y="99"/>
                      <a:pt x="111" y="89"/>
                      <a:pt x="104" y="78"/>
                    </a:cubicBezTo>
                    <a:cubicBezTo>
                      <a:pt x="99" y="71"/>
                      <a:pt x="95" y="65"/>
                      <a:pt x="86" y="61"/>
                    </a:cubicBezTo>
                    <a:cubicBezTo>
                      <a:pt x="104" y="57"/>
                      <a:pt x="114" y="46"/>
                      <a:pt x="114" y="31"/>
                    </a:cubicBezTo>
                    <a:cubicBezTo>
                      <a:pt x="114" y="17"/>
                      <a:pt x="107" y="7"/>
                      <a:pt x="94" y="3"/>
                    </a:cubicBezTo>
                    <a:cubicBezTo>
                      <a:pt x="86" y="0"/>
                      <a:pt x="76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3"/>
                      <a:pt x="9" y="9"/>
                      <a:pt x="9" y="18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6" y="103"/>
                      <a:pt x="0" y="106"/>
                    </a:cubicBezTo>
                    <a:cubicBezTo>
                      <a:pt x="44" y="106"/>
                      <a:pt x="44" y="106"/>
                      <a:pt x="44" y="106"/>
                    </a:cubicBezTo>
                    <a:cubicBezTo>
                      <a:pt x="37" y="103"/>
                      <a:pt x="35" y="97"/>
                      <a:pt x="35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id="{A28DDE1D-EB08-46DA-8CBD-E75D3843FC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84860" y="8606596"/>
                <a:ext cx="323029" cy="287466"/>
              </a:xfrm>
              <a:custGeom>
                <a:avLst/>
                <a:gdLst>
                  <a:gd name="T0" fmla="*/ 61 w 124"/>
                  <a:gd name="T1" fmla="*/ 91 h 110"/>
                  <a:gd name="T2" fmla="*/ 28 w 124"/>
                  <a:gd name="T3" fmla="*/ 57 h 110"/>
                  <a:gd name="T4" fmla="*/ 63 w 124"/>
                  <a:gd name="T5" fmla="*/ 19 h 110"/>
                  <a:gd name="T6" fmla="*/ 97 w 124"/>
                  <a:gd name="T7" fmla="*/ 53 h 110"/>
                  <a:gd name="T8" fmla="*/ 61 w 124"/>
                  <a:gd name="T9" fmla="*/ 91 h 110"/>
                  <a:gd name="T10" fmla="*/ 124 w 124"/>
                  <a:gd name="T11" fmla="*/ 55 h 110"/>
                  <a:gd name="T12" fmla="*/ 62 w 124"/>
                  <a:gd name="T13" fmla="*/ 0 h 110"/>
                  <a:gd name="T14" fmla="*/ 0 w 124"/>
                  <a:gd name="T15" fmla="*/ 56 h 110"/>
                  <a:gd name="T16" fmla="*/ 62 w 124"/>
                  <a:gd name="T17" fmla="*/ 110 h 110"/>
                  <a:gd name="T18" fmla="*/ 124 w 124"/>
                  <a:gd name="T19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10">
                    <a:moveTo>
                      <a:pt x="61" y="91"/>
                    </a:moveTo>
                    <a:cubicBezTo>
                      <a:pt x="40" y="91"/>
                      <a:pt x="28" y="78"/>
                      <a:pt x="28" y="57"/>
                    </a:cubicBezTo>
                    <a:cubicBezTo>
                      <a:pt x="28" y="33"/>
                      <a:pt x="40" y="19"/>
                      <a:pt x="63" y="19"/>
                    </a:cubicBezTo>
                    <a:cubicBezTo>
                      <a:pt x="84" y="19"/>
                      <a:pt x="97" y="31"/>
                      <a:pt x="97" y="53"/>
                    </a:cubicBezTo>
                    <a:cubicBezTo>
                      <a:pt x="97" y="77"/>
                      <a:pt x="84" y="91"/>
                      <a:pt x="61" y="91"/>
                    </a:cubicBezTo>
                    <a:moveTo>
                      <a:pt x="124" y="55"/>
                    </a:moveTo>
                    <a:cubicBezTo>
                      <a:pt x="124" y="20"/>
                      <a:pt x="102" y="0"/>
                      <a:pt x="62" y="0"/>
                    </a:cubicBezTo>
                    <a:cubicBezTo>
                      <a:pt x="24" y="0"/>
                      <a:pt x="0" y="23"/>
                      <a:pt x="0" y="56"/>
                    </a:cubicBezTo>
                    <a:cubicBezTo>
                      <a:pt x="0" y="89"/>
                      <a:pt x="23" y="110"/>
                      <a:pt x="62" y="110"/>
                    </a:cubicBezTo>
                    <a:cubicBezTo>
                      <a:pt x="101" y="110"/>
                      <a:pt x="124" y="87"/>
                      <a:pt x="124" y="55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54BD5269-E643-43AE-9022-7812C0C37E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3968" y="8611930"/>
                <a:ext cx="322436" cy="276797"/>
              </a:xfrm>
              <a:custGeom>
                <a:avLst/>
                <a:gdLst>
                  <a:gd name="T0" fmla="*/ 32 w 124"/>
                  <a:gd name="T1" fmla="*/ 87 h 106"/>
                  <a:gd name="T2" fmla="*/ 41 w 124"/>
                  <a:gd name="T3" fmla="*/ 106 h 106"/>
                  <a:gd name="T4" fmla="*/ 0 w 124"/>
                  <a:gd name="T5" fmla="*/ 106 h 106"/>
                  <a:gd name="T6" fmla="*/ 9 w 124"/>
                  <a:gd name="T7" fmla="*/ 87 h 106"/>
                  <a:gd name="T8" fmla="*/ 9 w 124"/>
                  <a:gd name="T9" fmla="*/ 19 h 106"/>
                  <a:gd name="T10" fmla="*/ 0 w 124"/>
                  <a:gd name="T11" fmla="*/ 0 h 106"/>
                  <a:gd name="T12" fmla="*/ 51 w 124"/>
                  <a:gd name="T13" fmla="*/ 0 h 106"/>
                  <a:gd name="T14" fmla="*/ 50 w 124"/>
                  <a:gd name="T15" fmla="*/ 3 h 106"/>
                  <a:gd name="T16" fmla="*/ 52 w 124"/>
                  <a:gd name="T17" fmla="*/ 7 h 106"/>
                  <a:gd name="T18" fmla="*/ 93 w 124"/>
                  <a:gd name="T19" fmla="*/ 86 h 106"/>
                  <a:gd name="T20" fmla="*/ 92 w 124"/>
                  <a:gd name="T21" fmla="*/ 19 h 106"/>
                  <a:gd name="T22" fmla="*/ 83 w 124"/>
                  <a:gd name="T23" fmla="*/ 0 h 106"/>
                  <a:gd name="T24" fmla="*/ 124 w 124"/>
                  <a:gd name="T25" fmla="*/ 0 h 106"/>
                  <a:gd name="T26" fmla="*/ 115 w 124"/>
                  <a:gd name="T27" fmla="*/ 18 h 106"/>
                  <a:gd name="T28" fmla="*/ 115 w 124"/>
                  <a:gd name="T29" fmla="*/ 97 h 106"/>
                  <a:gd name="T30" fmla="*/ 118 w 124"/>
                  <a:gd name="T31" fmla="*/ 106 h 106"/>
                  <a:gd name="T32" fmla="*/ 75 w 124"/>
                  <a:gd name="T33" fmla="*/ 106 h 106"/>
                  <a:gd name="T34" fmla="*/ 77 w 124"/>
                  <a:gd name="T35" fmla="*/ 102 h 106"/>
                  <a:gd name="T36" fmla="*/ 75 w 124"/>
                  <a:gd name="T37" fmla="*/ 99 h 106"/>
                  <a:gd name="T38" fmla="*/ 30 w 124"/>
                  <a:gd name="T39" fmla="*/ 17 h 106"/>
                  <a:gd name="T40" fmla="*/ 32 w 124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" h="106">
                    <a:moveTo>
                      <a:pt x="32" y="87"/>
                    </a:moveTo>
                    <a:cubicBezTo>
                      <a:pt x="32" y="97"/>
                      <a:pt x="34" y="102"/>
                      <a:pt x="41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1"/>
                      <a:pt x="50" y="2"/>
                      <a:pt x="50" y="3"/>
                    </a:cubicBezTo>
                    <a:cubicBezTo>
                      <a:pt x="50" y="4"/>
                      <a:pt x="51" y="5"/>
                      <a:pt x="52" y="7"/>
                    </a:cubicBezTo>
                    <a:cubicBezTo>
                      <a:pt x="93" y="86"/>
                      <a:pt x="93" y="86"/>
                      <a:pt x="93" y="8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2" y="9"/>
                      <a:pt x="89" y="3"/>
                      <a:pt x="83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15" y="4"/>
                      <a:pt x="115" y="10"/>
                      <a:pt x="115" y="18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5" y="100"/>
                      <a:pt x="116" y="103"/>
                      <a:pt x="118" y="106"/>
                    </a:cubicBezTo>
                    <a:cubicBezTo>
                      <a:pt x="75" y="106"/>
                      <a:pt x="75" y="106"/>
                      <a:pt x="75" y="106"/>
                    </a:cubicBezTo>
                    <a:cubicBezTo>
                      <a:pt x="76" y="104"/>
                      <a:pt x="77" y="103"/>
                      <a:pt x="77" y="102"/>
                    </a:cubicBezTo>
                    <a:cubicBezTo>
                      <a:pt x="77" y="102"/>
                      <a:pt x="76" y="101"/>
                      <a:pt x="75" y="99"/>
                    </a:cubicBezTo>
                    <a:cubicBezTo>
                      <a:pt x="30" y="17"/>
                      <a:pt x="30" y="17"/>
                      <a:pt x="30" y="17"/>
                    </a:cubicBezTo>
                    <a:lnTo>
                      <a:pt x="32" y="87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42" name="Rectangle 28">
                <a:extLst>
                  <a:ext uri="{FF2B5EF4-FFF2-40B4-BE49-F238E27FC236}">
                    <a16:creationId xmlns:a16="http://schemas.microsoft.com/office/drawing/2014/main" id="{2CE753B8-68C2-4FA9-9DAC-71C018279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0945" y="8206514"/>
                <a:ext cx="228787" cy="259016"/>
              </a:xfrm>
              <a:prstGeom prst="rect">
                <a:avLst/>
              </a:pr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43" name="Freeform 29">
                <a:extLst>
                  <a:ext uri="{FF2B5EF4-FFF2-40B4-BE49-F238E27FC236}">
                    <a16:creationId xmlns:a16="http://schemas.microsoft.com/office/drawing/2014/main" id="{DA97CDFD-02F6-4DB0-AA16-1B89FF2DF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1973" y="8214220"/>
                <a:ext cx="377558" cy="251310"/>
              </a:xfrm>
              <a:custGeom>
                <a:avLst/>
                <a:gdLst>
                  <a:gd name="T0" fmla="*/ 145 w 145"/>
                  <a:gd name="T1" fmla="*/ 0 h 96"/>
                  <a:gd name="T2" fmla="*/ 145 w 145"/>
                  <a:gd name="T3" fmla="*/ 96 h 96"/>
                  <a:gd name="T4" fmla="*/ 0 w 145"/>
                  <a:gd name="T5" fmla="*/ 96 h 96"/>
                  <a:gd name="T6" fmla="*/ 145 w 145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96">
                    <a:moveTo>
                      <a:pt x="145" y="0"/>
                    </a:moveTo>
                    <a:cubicBezTo>
                      <a:pt x="145" y="96"/>
                      <a:pt x="145" y="96"/>
                      <a:pt x="145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4" y="87"/>
                      <a:pt x="137" y="5"/>
                      <a:pt x="145" y="0"/>
                    </a:cubicBezTo>
                  </a:path>
                </a:pathLst>
              </a:cu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44" name="Rectangle 30">
                <a:extLst>
                  <a:ext uri="{FF2B5EF4-FFF2-40B4-BE49-F238E27FC236}">
                    <a16:creationId xmlns:a16="http://schemas.microsoft.com/office/drawing/2014/main" id="{18B87C02-CDC3-4E46-92A7-B3F3E9225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8183" y="8206514"/>
                <a:ext cx="229380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45" name="Rectangle 31">
                <a:extLst>
                  <a:ext uri="{FF2B5EF4-FFF2-40B4-BE49-F238E27FC236}">
                    <a16:creationId xmlns:a16="http://schemas.microsoft.com/office/drawing/2014/main" id="{E89EB9B4-C1A7-463B-8972-B0A2E4502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8976" y="8206514"/>
                <a:ext cx="228787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46" name="Freeform 32">
                <a:extLst>
                  <a:ext uri="{FF2B5EF4-FFF2-40B4-BE49-F238E27FC236}">
                    <a16:creationId xmlns:a16="http://schemas.microsoft.com/office/drawing/2014/main" id="{7733FDC2-6E32-4CAA-A4CF-217BE7829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6214" y="8206514"/>
                <a:ext cx="380522" cy="253681"/>
              </a:xfrm>
              <a:custGeom>
                <a:avLst/>
                <a:gdLst>
                  <a:gd name="T0" fmla="*/ 146 w 146"/>
                  <a:gd name="T1" fmla="*/ 0 h 97"/>
                  <a:gd name="T2" fmla="*/ 0 w 146"/>
                  <a:gd name="T3" fmla="*/ 97 h 97"/>
                  <a:gd name="T4" fmla="*/ 0 w 146"/>
                  <a:gd name="T5" fmla="*/ 0 h 97"/>
                  <a:gd name="T6" fmla="*/ 146 w 146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" h="97">
                    <a:moveTo>
                      <a:pt x="146" y="0"/>
                    </a:moveTo>
                    <a:cubicBezTo>
                      <a:pt x="132" y="9"/>
                      <a:pt x="9" y="91"/>
                      <a:pt x="0" y="9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B19433-4C20-476A-95CA-22EABC182E7A}"/>
              </a:ext>
            </a:extLst>
          </p:cNvPr>
          <p:cNvGrpSpPr/>
          <p:nvPr userDrawn="1"/>
        </p:nvGrpSpPr>
        <p:grpSpPr>
          <a:xfrm>
            <a:off x="1258889" y="3036712"/>
            <a:ext cx="3908500" cy="119641"/>
            <a:chOff x="1258888" y="2879933"/>
            <a:chExt cx="3908500" cy="119641"/>
          </a:xfrm>
          <a:solidFill>
            <a:schemeClr val="bg1"/>
          </a:solidFill>
        </p:grpSpPr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2B02AF34-E1DC-4EC7-ABAA-DBEAABB6411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5020751" y="2852101"/>
              <a:ext cx="118800" cy="17447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77E4AC-74D2-4F70-A2AB-724C16D73F97}"/>
                </a:ext>
              </a:extLst>
            </p:cNvPr>
            <p:cNvSpPr/>
            <p:nvPr userDrawn="1"/>
          </p:nvSpPr>
          <p:spPr>
            <a:xfrm>
              <a:off x="1258888" y="2879933"/>
              <a:ext cx="3734026" cy="119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80734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3" pos="1072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7EDDB30-A241-4A3A-AB76-8D422DD1953D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29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30F8B9-51BD-AD41-B9DC-93EBF27A0A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58035" y="3684009"/>
            <a:ext cx="15771079" cy="1661993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GB" sz="6000" spc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CHAPTER</a:t>
            </a:r>
            <a:br>
              <a:rPr lang="en-US" dirty="0"/>
            </a:br>
            <a:r>
              <a:rPr lang="en-US" dirty="0"/>
              <a:t>SLIDE</a:t>
            </a:r>
            <a:endParaRPr lang="en-GB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B593DC-EE1E-1B47-808E-1DB0A1C49C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58035" y="5383667"/>
            <a:ext cx="15771079" cy="4985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en-GB" sz="3600" cap="none" spc="1050" dirty="0">
                <a:solidFill>
                  <a:schemeClr val="tx1"/>
                </a:solidFill>
                <a:ea typeface="+mj-ea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GB" noProof="0" dirty="0"/>
              <a:t>CLICK</a:t>
            </a:r>
            <a:r>
              <a:rPr lang="en-US" dirty="0"/>
              <a:t> TO EDIT MASTER SUBTITLE STYLE</a:t>
            </a:r>
            <a:endParaRPr lang="en-GB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65F688-EB92-41A5-B26C-1D3F4F87974B}"/>
              </a:ext>
            </a:extLst>
          </p:cNvPr>
          <p:cNvGrpSpPr/>
          <p:nvPr userDrawn="1"/>
        </p:nvGrpSpPr>
        <p:grpSpPr>
          <a:xfrm>
            <a:off x="15437642" y="8345716"/>
            <a:ext cx="2850357" cy="1941285"/>
            <a:chOff x="15437641" y="8345714"/>
            <a:chExt cx="2850357" cy="1941285"/>
          </a:xfrm>
        </p:grpSpPr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EAD8A2B7-5413-47A4-A975-4F007CBDC714}"/>
                </a:ext>
              </a:extLst>
            </p:cNvPr>
            <p:cNvSpPr/>
            <p:nvPr/>
          </p:nvSpPr>
          <p:spPr>
            <a:xfrm flipH="1">
              <a:off x="15437641" y="8345714"/>
              <a:ext cx="2850357" cy="194128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7BDCF41-E483-4EA9-937D-CA7F0D85880F}"/>
                </a:ext>
              </a:extLst>
            </p:cNvPr>
            <p:cNvGrpSpPr/>
            <p:nvPr userDrawn="1"/>
          </p:nvGrpSpPr>
          <p:grpSpPr>
            <a:xfrm>
              <a:off x="16802100" y="9558826"/>
              <a:ext cx="1171574" cy="393124"/>
              <a:chOff x="16504007" y="8206514"/>
              <a:chExt cx="2049009" cy="687548"/>
            </a:xfrm>
          </p:grpSpPr>
          <p:sp>
            <p:nvSpPr>
              <p:cNvPr id="38" name="Freeform 16">
                <a:extLst>
                  <a:ext uri="{FF2B5EF4-FFF2-40B4-BE49-F238E27FC236}">
                    <a16:creationId xmlns:a16="http://schemas.microsoft.com/office/drawing/2014/main" id="{719608FE-37E4-4C23-83AD-8EBF9DC1BD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482483" y="8543768"/>
                <a:ext cx="70533" cy="68162"/>
              </a:xfrm>
              <a:custGeom>
                <a:avLst/>
                <a:gdLst>
                  <a:gd name="T0" fmla="*/ 3 w 27"/>
                  <a:gd name="T1" fmla="*/ 13 h 26"/>
                  <a:gd name="T2" fmla="*/ 13 w 27"/>
                  <a:gd name="T3" fmla="*/ 2 h 26"/>
                  <a:gd name="T4" fmla="*/ 24 w 27"/>
                  <a:gd name="T5" fmla="*/ 13 h 26"/>
                  <a:gd name="T6" fmla="*/ 13 w 27"/>
                  <a:gd name="T7" fmla="*/ 24 h 26"/>
                  <a:gd name="T8" fmla="*/ 3 w 27"/>
                  <a:gd name="T9" fmla="*/ 13 h 26"/>
                  <a:gd name="T10" fmla="*/ 13 w 27"/>
                  <a:gd name="T11" fmla="*/ 26 h 26"/>
                  <a:gd name="T12" fmla="*/ 27 w 27"/>
                  <a:gd name="T13" fmla="*/ 13 h 26"/>
                  <a:gd name="T14" fmla="*/ 13 w 27"/>
                  <a:gd name="T15" fmla="*/ 0 h 26"/>
                  <a:gd name="T16" fmla="*/ 0 w 27"/>
                  <a:gd name="T17" fmla="*/ 13 h 26"/>
                  <a:gd name="T18" fmla="*/ 13 w 27"/>
                  <a:gd name="T19" fmla="*/ 26 h 26"/>
                  <a:gd name="T20" fmla="*/ 11 w 27"/>
                  <a:gd name="T21" fmla="*/ 14 h 26"/>
                  <a:gd name="T22" fmla="*/ 13 w 27"/>
                  <a:gd name="T23" fmla="*/ 14 h 26"/>
                  <a:gd name="T24" fmla="*/ 17 w 27"/>
                  <a:gd name="T25" fmla="*/ 20 h 26"/>
                  <a:gd name="T26" fmla="*/ 20 w 27"/>
                  <a:gd name="T27" fmla="*/ 20 h 26"/>
                  <a:gd name="T28" fmla="*/ 15 w 27"/>
                  <a:gd name="T29" fmla="*/ 14 h 26"/>
                  <a:gd name="T30" fmla="*/ 19 w 27"/>
                  <a:gd name="T31" fmla="*/ 10 h 26"/>
                  <a:gd name="T32" fmla="*/ 14 w 27"/>
                  <a:gd name="T33" fmla="*/ 5 h 26"/>
                  <a:gd name="T34" fmla="*/ 8 w 27"/>
                  <a:gd name="T35" fmla="*/ 5 h 26"/>
                  <a:gd name="T36" fmla="*/ 8 w 27"/>
                  <a:gd name="T37" fmla="*/ 20 h 26"/>
                  <a:gd name="T38" fmla="*/ 11 w 27"/>
                  <a:gd name="T39" fmla="*/ 20 h 26"/>
                  <a:gd name="T40" fmla="*/ 11 w 27"/>
                  <a:gd name="T41" fmla="*/ 14 h 26"/>
                  <a:gd name="T42" fmla="*/ 11 w 27"/>
                  <a:gd name="T43" fmla="*/ 12 h 26"/>
                  <a:gd name="T44" fmla="*/ 11 w 27"/>
                  <a:gd name="T45" fmla="*/ 7 h 26"/>
                  <a:gd name="T46" fmla="*/ 14 w 27"/>
                  <a:gd name="T47" fmla="*/ 7 h 26"/>
                  <a:gd name="T48" fmla="*/ 17 w 27"/>
                  <a:gd name="T49" fmla="*/ 10 h 26"/>
                  <a:gd name="T50" fmla="*/ 13 w 27"/>
                  <a:gd name="T51" fmla="*/ 12 h 26"/>
                  <a:gd name="T52" fmla="*/ 11 w 27"/>
                  <a:gd name="T53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6">
                    <a:moveTo>
                      <a:pt x="3" y="13"/>
                    </a:moveTo>
                    <a:cubicBezTo>
                      <a:pt x="3" y="7"/>
                      <a:pt x="7" y="2"/>
                      <a:pt x="13" y="2"/>
                    </a:cubicBezTo>
                    <a:cubicBezTo>
                      <a:pt x="19" y="2"/>
                      <a:pt x="24" y="7"/>
                      <a:pt x="24" y="13"/>
                    </a:cubicBezTo>
                    <a:cubicBezTo>
                      <a:pt x="24" y="19"/>
                      <a:pt x="19" y="24"/>
                      <a:pt x="13" y="24"/>
                    </a:cubicBezTo>
                    <a:cubicBezTo>
                      <a:pt x="7" y="24"/>
                      <a:pt x="3" y="19"/>
                      <a:pt x="3" y="13"/>
                    </a:cubicBezTo>
                    <a:moveTo>
                      <a:pt x="13" y="26"/>
                    </a:moveTo>
                    <a:cubicBezTo>
                      <a:pt x="20" y="26"/>
                      <a:pt x="27" y="20"/>
                      <a:pt x="27" y="13"/>
                    </a:cubicBezTo>
                    <a:cubicBezTo>
                      <a:pt x="27" y="5"/>
                      <a:pt x="20" y="0"/>
                      <a:pt x="13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moveTo>
                      <a:pt x="11" y="14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8" y="14"/>
                      <a:pt x="19" y="12"/>
                      <a:pt x="19" y="10"/>
                    </a:cubicBezTo>
                    <a:cubicBezTo>
                      <a:pt x="19" y="7"/>
                      <a:pt x="18" y="5"/>
                      <a:pt x="14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lnTo>
                      <a:pt x="11" y="14"/>
                    </a:lnTo>
                    <a:close/>
                    <a:moveTo>
                      <a:pt x="11" y="12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7"/>
                      <a:pt x="17" y="8"/>
                      <a:pt x="17" y="10"/>
                    </a:cubicBezTo>
                    <a:cubicBezTo>
                      <a:pt x="17" y="12"/>
                      <a:pt x="15" y="12"/>
                      <a:pt x="13" y="12"/>
                    </a:cubicBez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22856B2F-CAA5-48FF-A520-7897D7B6A0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04007" y="8611930"/>
                <a:ext cx="309989" cy="276797"/>
              </a:xfrm>
              <a:custGeom>
                <a:avLst/>
                <a:gdLst>
                  <a:gd name="T0" fmla="*/ 35 w 119"/>
                  <a:gd name="T1" fmla="*/ 88 h 106"/>
                  <a:gd name="T2" fmla="*/ 35 w 119"/>
                  <a:gd name="T3" fmla="*/ 60 h 106"/>
                  <a:gd name="T4" fmla="*/ 68 w 119"/>
                  <a:gd name="T5" fmla="*/ 60 h 106"/>
                  <a:gd name="T6" fmla="*/ 91 w 119"/>
                  <a:gd name="T7" fmla="*/ 74 h 106"/>
                  <a:gd name="T8" fmla="*/ 69 w 119"/>
                  <a:gd name="T9" fmla="*/ 88 h 106"/>
                  <a:gd name="T10" fmla="*/ 35 w 119"/>
                  <a:gd name="T11" fmla="*/ 88 h 106"/>
                  <a:gd name="T12" fmla="*/ 0 w 119"/>
                  <a:gd name="T13" fmla="*/ 106 h 106"/>
                  <a:gd name="T14" fmla="*/ 65 w 119"/>
                  <a:gd name="T15" fmla="*/ 106 h 106"/>
                  <a:gd name="T16" fmla="*/ 119 w 119"/>
                  <a:gd name="T17" fmla="*/ 74 h 106"/>
                  <a:gd name="T18" fmla="*/ 92 w 119"/>
                  <a:gd name="T19" fmla="*/ 49 h 106"/>
                  <a:gd name="T20" fmla="*/ 110 w 119"/>
                  <a:gd name="T21" fmla="*/ 26 h 106"/>
                  <a:gd name="T22" fmla="*/ 59 w 119"/>
                  <a:gd name="T23" fmla="*/ 0 h 106"/>
                  <a:gd name="T24" fmla="*/ 0 w 119"/>
                  <a:gd name="T25" fmla="*/ 0 h 106"/>
                  <a:gd name="T26" fmla="*/ 9 w 119"/>
                  <a:gd name="T27" fmla="*/ 19 h 106"/>
                  <a:gd name="T28" fmla="*/ 9 w 119"/>
                  <a:gd name="T29" fmla="*/ 87 h 106"/>
                  <a:gd name="T30" fmla="*/ 0 w 119"/>
                  <a:gd name="T31" fmla="*/ 106 h 106"/>
                  <a:gd name="T32" fmla="*/ 35 w 119"/>
                  <a:gd name="T33" fmla="*/ 43 h 106"/>
                  <a:gd name="T34" fmla="*/ 35 w 119"/>
                  <a:gd name="T35" fmla="*/ 18 h 106"/>
                  <a:gd name="T36" fmla="*/ 64 w 119"/>
                  <a:gd name="T37" fmla="*/ 18 h 106"/>
                  <a:gd name="T38" fmla="*/ 82 w 119"/>
                  <a:gd name="T39" fmla="*/ 30 h 106"/>
                  <a:gd name="T40" fmla="*/ 61 w 119"/>
                  <a:gd name="T41" fmla="*/ 43 h 106"/>
                  <a:gd name="T42" fmla="*/ 35 w 119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06">
                    <a:moveTo>
                      <a:pt x="35" y="88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84" y="60"/>
                      <a:pt x="91" y="64"/>
                      <a:pt x="91" y="74"/>
                    </a:cubicBezTo>
                    <a:cubicBezTo>
                      <a:pt x="91" y="83"/>
                      <a:pt x="84" y="88"/>
                      <a:pt x="69" y="88"/>
                    </a:cubicBezTo>
                    <a:lnTo>
                      <a:pt x="35" y="88"/>
                    </a:lnTo>
                    <a:close/>
                    <a:moveTo>
                      <a:pt x="0" y="106"/>
                    </a:moveTo>
                    <a:cubicBezTo>
                      <a:pt x="65" y="106"/>
                      <a:pt x="65" y="106"/>
                      <a:pt x="65" y="106"/>
                    </a:cubicBezTo>
                    <a:cubicBezTo>
                      <a:pt x="101" y="106"/>
                      <a:pt x="119" y="96"/>
                      <a:pt x="119" y="74"/>
                    </a:cubicBezTo>
                    <a:cubicBezTo>
                      <a:pt x="119" y="59"/>
                      <a:pt x="110" y="51"/>
                      <a:pt x="92" y="49"/>
                    </a:cubicBezTo>
                    <a:cubicBezTo>
                      <a:pt x="103" y="45"/>
                      <a:pt x="110" y="37"/>
                      <a:pt x="110" y="26"/>
                    </a:cubicBezTo>
                    <a:cubicBezTo>
                      <a:pt x="110" y="5"/>
                      <a:pt x="92" y="0"/>
                      <a:pt x="5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3"/>
                      <a:pt x="9" y="9"/>
                      <a:pt x="9" y="19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7" y="103"/>
                      <a:pt x="0" y="106"/>
                    </a:cubicBezTo>
                    <a:moveTo>
                      <a:pt x="35" y="43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76" y="18"/>
                      <a:pt x="82" y="20"/>
                      <a:pt x="82" y="30"/>
                    </a:cubicBezTo>
                    <a:cubicBezTo>
                      <a:pt x="82" y="39"/>
                      <a:pt x="76" y="43"/>
                      <a:pt x="61" y="43"/>
                    </a:cubicBezTo>
                    <a:lnTo>
                      <a:pt x="35" y="43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782C6539-020D-4FE8-92CD-5D03DDFBD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075" y="8611930"/>
                <a:ext cx="312360" cy="276797"/>
              </a:xfrm>
              <a:custGeom>
                <a:avLst/>
                <a:gdLst>
                  <a:gd name="T0" fmla="*/ 9 w 120"/>
                  <a:gd name="T1" fmla="*/ 87 h 106"/>
                  <a:gd name="T2" fmla="*/ 9 w 120"/>
                  <a:gd name="T3" fmla="*/ 18 h 106"/>
                  <a:gd name="T4" fmla="*/ 0 w 120"/>
                  <a:gd name="T5" fmla="*/ 0 h 106"/>
                  <a:gd name="T6" fmla="*/ 110 w 120"/>
                  <a:gd name="T7" fmla="*/ 0 h 106"/>
                  <a:gd name="T8" fmla="*/ 109 w 120"/>
                  <a:gd name="T9" fmla="*/ 4 h 106"/>
                  <a:gd name="T10" fmla="*/ 115 w 120"/>
                  <a:gd name="T11" fmla="*/ 27 h 106"/>
                  <a:gd name="T12" fmla="*/ 77 w 120"/>
                  <a:gd name="T13" fmla="*/ 18 h 106"/>
                  <a:gd name="T14" fmla="*/ 35 w 120"/>
                  <a:gd name="T15" fmla="*/ 18 h 106"/>
                  <a:gd name="T16" fmla="*/ 35 w 120"/>
                  <a:gd name="T17" fmla="*/ 43 h 106"/>
                  <a:gd name="T18" fmla="*/ 81 w 120"/>
                  <a:gd name="T19" fmla="*/ 43 h 106"/>
                  <a:gd name="T20" fmla="*/ 95 w 120"/>
                  <a:gd name="T21" fmla="*/ 40 h 106"/>
                  <a:gd name="T22" fmla="*/ 86 w 120"/>
                  <a:gd name="T23" fmla="*/ 55 h 106"/>
                  <a:gd name="T24" fmla="*/ 75 w 120"/>
                  <a:gd name="T25" fmla="*/ 61 h 106"/>
                  <a:gd name="T26" fmla="*/ 35 w 120"/>
                  <a:gd name="T27" fmla="*/ 61 h 106"/>
                  <a:gd name="T28" fmla="*/ 35 w 120"/>
                  <a:gd name="T29" fmla="*/ 87 h 106"/>
                  <a:gd name="T30" fmla="*/ 79 w 120"/>
                  <a:gd name="T31" fmla="*/ 87 h 106"/>
                  <a:gd name="T32" fmla="*/ 120 w 120"/>
                  <a:gd name="T33" fmla="*/ 75 h 106"/>
                  <a:gd name="T34" fmla="*/ 110 w 120"/>
                  <a:gd name="T35" fmla="*/ 101 h 106"/>
                  <a:gd name="T36" fmla="*/ 112 w 120"/>
                  <a:gd name="T37" fmla="*/ 106 h 106"/>
                  <a:gd name="T38" fmla="*/ 0 w 120"/>
                  <a:gd name="T39" fmla="*/ 106 h 106"/>
                  <a:gd name="T40" fmla="*/ 9 w 120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06">
                    <a:moveTo>
                      <a:pt x="9" y="87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9" y="2"/>
                      <a:pt x="109" y="3"/>
                      <a:pt x="109" y="4"/>
                    </a:cubicBezTo>
                    <a:cubicBezTo>
                      <a:pt x="109" y="7"/>
                      <a:pt x="111" y="14"/>
                      <a:pt x="115" y="27"/>
                    </a:cubicBezTo>
                    <a:cubicBezTo>
                      <a:pt x="103" y="20"/>
                      <a:pt x="91" y="18"/>
                      <a:pt x="77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7" y="43"/>
                      <a:pt x="92" y="41"/>
                      <a:pt x="95" y="4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4" y="59"/>
                      <a:pt x="80" y="61"/>
                      <a:pt x="7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96" y="87"/>
                      <a:pt x="110" y="83"/>
                      <a:pt x="120" y="75"/>
                    </a:cubicBezTo>
                    <a:cubicBezTo>
                      <a:pt x="114" y="90"/>
                      <a:pt x="110" y="98"/>
                      <a:pt x="110" y="101"/>
                    </a:cubicBezTo>
                    <a:cubicBezTo>
                      <a:pt x="110" y="102"/>
                      <a:pt x="111" y="104"/>
                      <a:pt x="112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4F2CF299-12CA-4831-A83F-6CA4897C9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5475" y="8611930"/>
                <a:ext cx="275612" cy="276797"/>
              </a:xfrm>
              <a:custGeom>
                <a:avLst/>
                <a:gdLst>
                  <a:gd name="T0" fmla="*/ 0 w 106"/>
                  <a:gd name="T1" fmla="*/ 0 h 106"/>
                  <a:gd name="T2" fmla="*/ 44 w 106"/>
                  <a:gd name="T3" fmla="*/ 0 h 106"/>
                  <a:gd name="T4" fmla="*/ 34 w 106"/>
                  <a:gd name="T5" fmla="*/ 18 h 106"/>
                  <a:gd name="T6" fmla="*/ 34 w 106"/>
                  <a:gd name="T7" fmla="*/ 87 h 106"/>
                  <a:gd name="T8" fmla="*/ 64 w 106"/>
                  <a:gd name="T9" fmla="*/ 87 h 106"/>
                  <a:gd name="T10" fmla="*/ 106 w 106"/>
                  <a:gd name="T11" fmla="*/ 75 h 106"/>
                  <a:gd name="T12" fmla="*/ 95 w 106"/>
                  <a:gd name="T13" fmla="*/ 101 h 106"/>
                  <a:gd name="T14" fmla="*/ 98 w 106"/>
                  <a:gd name="T15" fmla="*/ 106 h 106"/>
                  <a:gd name="T16" fmla="*/ 0 w 106"/>
                  <a:gd name="T17" fmla="*/ 106 h 106"/>
                  <a:gd name="T18" fmla="*/ 8 w 106"/>
                  <a:gd name="T19" fmla="*/ 87 h 106"/>
                  <a:gd name="T20" fmla="*/ 8 w 106"/>
                  <a:gd name="T21" fmla="*/ 18 h 106"/>
                  <a:gd name="T22" fmla="*/ 0 w 106"/>
                  <a:gd name="T2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10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38" y="3"/>
                      <a:pt x="34" y="9"/>
                      <a:pt x="34" y="18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64" y="87"/>
                      <a:pt x="64" y="87"/>
                      <a:pt x="64" y="87"/>
                    </a:cubicBezTo>
                    <a:cubicBezTo>
                      <a:pt x="81" y="87"/>
                      <a:pt x="94" y="84"/>
                      <a:pt x="106" y="75"/>
                    </a:cubicBezTo>
                    <a:cubicBezTo>
                      <a:pt x="100" y="90"/>
                      <a:pt x="95" y="98"/>
                      <a:pt x="95" y="101"/>
                    </a:cubicBezTo>
                    <a:cubicBezTo>
                      <a:pt x="95" y="102"/>
                      <a:pt x="96" y="104"/>
                      <a:pt x="98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8" y="97"/>
                      <a:pt x="8" y="8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9"/>
                      <a:pt x="6" y="3"/>
                      <a:pt x="0" y="0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CF2C22A-D3CD-4500-94AB-D77F1A7F11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46421" y="8611930"/>
                <a:ext cx="325400" cy="276797"/>
              </a:xfrm>
              <a:custGeom>
                <a:avLst/>
                <a:gdLst>
                  <a:gd name="T0" fmla="*/ 35 w 125"/>
                  <a:gd name="T1" fmla="*/ 47 h 106"/>
                  <a:gd name="T2" fmla="*/ 35 w 125"/>
                  <a:gd name="T3" fmla="*/ 18 h 106"/>
                  <a:gd name="T4" fmla="*/ 63 w 125"/>
                  <a:gd name="T5" fmla="*/ 18 h 106"/>
                  <a:gd name="T6" fmla="*/ 87 w 125"/>
                  <a:gd name="T7" fmla="*/ 33 h 106"/>
                  <a:gd name="T8" fmla="*/ 63 w 125"/>
                  <a:gd name="T9" fmla="*/ 47 h 106"/>
                  <a:gd name="T10" fmla="*/ 35 w 125"/>
                  <a:gd name="T11" fmla="*/ 47 h 106"/>
                  <a:gd name="T12" fmla="*/ 35 w 125"/>
                  <a:gd name="T13" fmla="*/ 87 h 106"/>
                  <a:gd name="T14" fmla="*/ 35 w 125"/>
                  <a:gd name="T15" fmla="*/ 66 h 106"/>
                  <a:gd name="T16" fmla="*/ 47 w 125"/>
                  <a:gd name="T17" fmla="*/ 66 h 106"/>
                  <a:gd name="T18" fmla="*/ 73 w 125"/>
                  <a:gd name="T19" fmla="*/ 78 h 106"/>
                  <a:gd name="T20" fmla="*/ 83 w 125"/>
                  <a:gd name="T21" fmla="*/ 99 h 106"/>
                  <a:gd name="T22" fmla="*/ 80 w 125"/>
                  <a:gd name="T23" fmla="*/ 106 h 106"/>
                  <a:gd name="T24" fmla="*/ 125 w 125"/>
                  <a:gd name="T25" fmla="*/ 106 h 106"/>
                  <a:gd name="T26" fmla="*/ 104 w 125"/>
                  <a:gd name="T27" fmla="*/ 78 h 106"/>
                  <a:gd name="T28" fmla="*/ 86 w 125"/>
                  <a:gd name="T29" fmla="*/ 61 h 106"/>
                  <a:gd name="T30" fmla="*/ 114 w 125"/>
                  <a:gd name="T31" fmla="*/ 31 h 106"/>
                  <a:gd name="T32" fmla="*/ 94 w 125"/>
                  <a:gd name="T33" fmla="*/ 3 h 106"/>
                  <a:gd name="T34" fmla="*/ 62 w 125"/>
                  <a:gd name="T35" fmla="*/ 0 h 106"/>
                  <a:gd name="T36" fmla="*/ 0 w 125"/>
                  <a:gd name="T37" fmla="*/ 0 h 106"/>
                  <a:gd name="T38" fmla="*/ 9 w 125"/>
                  <a:gd name="T39" fmla="*/ 18 h 106"/>
                  <a:gd name="T40" fmla="*/ 9 w 125"/>
                  <a:gd name="T41" fmla="*/ 87 h 106"/>
                  <a:gd name="T42" fmla="*/ 0 w 125"/>
                  <a:gd name="T43" fmla="*/ 106 h 106"/>
                  <a:gd name="T44" fmla="*/ 44 w 125"/>
                  <a:gd name="T45" fmla="*/ 106 h 106"/>
                  <a:gd name="T46" fmla="*/ 35 w 125"/>
                  <a:gd name="T47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06">
                    <a:moveTo>
                      <a:pt x="35" y="47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80" y="18"/>
                      <a:pt x="87" y="21"/>
                      <a:pt x="87" y="33"/>
                    </a:cubicBezTo>
                    <a:cubicBezTo>
                      <a:pt x="87" y="44"/>
                      <a:pt x="80" y="47"/>
                      <a:pt x="63" y="47"/>
                    </a:cubicBezTo>
                    <a:lnTo>
                      <a:pt x="35" y="47"/>
                    </a:lnTo>
                    <a:close/>
                    <a:moveTo>
                      <a:pt x="35" y="87"/>
                    </a:moveTo>
                    <a:cubicBezTo>
                      <a:pt x="35" y="66"/>
                      <a:pt x="35" y="66"/>
                      <a:pt x="35" y="66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57" y="66"/>
                      <a:pt x="66" y="69"/>
                      <a:pt x="73" y="78"/>
                    </a:cubicBezTo>
                    <a:cubicBezTo>
                      <a:pt x="80" y="87"/>
                      <a:pt x="83" y="94"/>
                      <a:pt x="83" y="99"/>
                    </a:cubicBezTo>
                    <a:cubicBezTo>
                      <a:pt x="83" y="102"/>
                      <a:pt x="82" y="103"/>
                      <a:pt x="80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15" y="99"/>
                      <a:pt x="111" y="89"/>
                      <a:pt x="104" y="78"/>
                    </a:cubicBezTo>
                    <a:cubicBezTo>
                      <a:pt x="99" y="71"/>
                      <a:pt x="95" y="65"/>
                      <a:pt x="86" y="61"/>
                    </a:cubicBezTo>
                    <a:cubicBezTo>
                      <a:pt x="104" y="57"/>
                      <a:pt x="114" y="46"/>
                      <a:pt x="114" y="31"/>
                    </a:cubicBezTo>
                    <a:cubicBezTo>
                      <a:pt x="114" y="17"/>
                      <a:pt x="107" y="7"/>
                      <a:pt x="94" y="3"/>
                    </a:cubicBezTo>
                    <a:cubicBezTo>
                      <a:pt x="86" y="0"/>
                      <a:pt x="76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3"/>
                      <a:pt x="9" y="9"/>
                      <a:pt x="9" y="18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6" y="103"/>
                      <a:pt x="0" y="106"/>
                    </a:cubicBezTo>
                    <a:cubicBezTo>
                      <a:pt x="44" y="106"/>
                      <a:pt x="44" y="106"/>
                      <a:pt x="44" y="106"/>
                    </a:cubicBezTo>
                    <a:cubicBezTo>
                      <a:pt x="37" y="103"/>
                      <a:pt x="35" y="97"/>
                      <a:pt x="35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43" name="Freeform 21">
                <a:extLst>
                  <a:ext uri="{FF2B5EF4-FFF2-40B4-BE49-F238E27FC236}">
                    <a16:creationId xmlns:a16="http://schemas.microsoft.com/office/drawing/2014/main" id="{95987488-C659-4F75-A252-0CB4094669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84860" y="8606596"/>
                <a:ext cx="323029" cy="287466"/>
              </a:xfrm>
              <a:custGeom>
                <a:avLst/>
                <a:gdLst>
                  <a:gd name="T0" fmla="*/ 61 w 124"/>
                  <a:gd name="T1" fmla="*/ 91 h 110"/>
                  <a:gd name="T2" fmla="*/ 28 w 124"/>
                  <a:gd name="T3" fmla="*/ 57 h 110"/>
                  <a:gd name="T4" fmla="*/ 63 w 124"/>
                  <a:gd name="T5" fmla="*/ 19 h 110"/>
                  <a:gd name="T6" fmla="*/ 97 w 124"/>
                  <a:gd name="T7" fmla="*/ 53 h 110"/>
                  <a:gd name="T8" fmla="*/ 61 w 124"/>
                  <a:gd name="T9" fmla="*/ 91 h 110"/>
                  <a:gd name="T10" fmla="*/ 124 w 124"/>
                  <a:gd name="T11" fmla="*/ 55 h 110"/>
                  <a:gd name="T12" fmla="*/ 62 w 124"/>
                  <a:gd name="T13" fmla="*/ 0 h 110"/>
                  <a:gd name="T14" fmla="*/ 0 w 124"/>
                  <a:gd name="T15" fmla="*/ 56 h 110"/>
                  <a:gd name="T16" fmla="*/ 62 w 124"/>
                  <a:gd name="T17" fmla="*/ 110 h 110"/>
                  <a:gd name="T18" fmla="*/ 124 w 124"/>
                  <a:gd name="T19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10">
                    <a:moveTo>
                      <a:pt x="61" y="91"/>
                    </a:moveTo>
                    <a:cubicBezTo>
                      <a:pt x="40" y="91"/>
                      <a:pt x="28" y="78"/>
                      <a:pt x="28" y="57"/>
                    </a:cubicBezTo>
                    <a:cubicBezTo>
                      <a:pt x="28" y="33"/>
                      <a:pt x="40" y="19"/>
                      <a:pt x="63" y="19"/>
                    </a:cubicBezTo>
                    <a:cubicBezTo>
                      <a:pt x="84" y="19"/>
                      <a:pt x="97" y="31"/>
                      <a:pt x="97" y="53"/>
                    </a:cubicBezTo>
                    <a:cubicBezTo>
                      <a:pt x="97" y="77"/>
                      <a:pt x="84" y="91"/>
                      <a:pt x="61" y="91"/>
                    </a:cubicBezTo>
                    <a:moveTo>
                      <a:pt x="124" y="55"/>
                    </a:moveTo>
                    <a:cubicBezTo>
                      <a:pt x="124" y="20"/>
                      <a:pt x="102" y="0"/>
                      <a:pt x="62" y="0"/>
                    </a:cubicBezTo>
                    <a:cubicBezTo>
                      <a:pt x="24" y="0"/>
                      <a:pt x="0" y="23"/>
                      <a:pt x="0" y="56"/>
                    </a:cubicBezTo>
                    <a:cubicBezTo>
                      <a:pt x="0" y="89"/>
                      <a:pt x="23" y="110"/>
                      <a:pt x="62" y="110"/>
                    </a:cubicBezTo>
                    <a:cubicBezTo>
                      <a:pt x="101" y="110"/>
                      <a:pt x="124" y="87"/>
                      <a:pt x="124" y="55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B71B417A-8969-470C-A850-8FC9901E7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3968" y="8611930"/>
                <a:ext cx="322436" cy="276797"/>
              </a:xfrm>
              <a:custGeom>
                <a:avLst/>
                <a:gdLst>
                  <a:gd name="T0" fmla="*/ 32 w 124"/>
                  <a:gd name="T1" fmla="*/ 87 h 106"/>
                  <a:gd name="T2" fmla="*/ 41 w 124"/>
                  <a:gd name="T3" fmla="*/ 106 h 106"/>
                  <a:gd name="T4" fmla="*/ 0 w 124"/>
                  <a:gd name="T5" fmla="*/ 106 h 106"/>
                  <a:gd name="T6" fmla="*/ 9 w 124"/>
                  <a:gd name="T7" fmla="*/ 87 h 106"/>
                  <a:gd name="T8" fmla="*/ 9 w 124"/>
                  <a:gd name="T9" fmla="*/ 19 h 106"/>
                  <a:gd name="T10" fmla="*/ 0 w 124"/>
                  <a:gd name="T11" fmla="*/ 0 h 106"/>
                  <a:gd name="T12" fmla="*/ 51 w 124"/>
                  <a:gd name="T13" fmla="*/ 0 h 106"/>
                  <a:gd name="T14" fmla="*/ 50 w 124"/>
                  <a:gd name="T15" fmla="*/ 3 h 106"/>
                  <a:gd name="T16" fmla="*/ 52 w 124"/>
                  <a:gd name="T17" fmla="*/ 7 h 106"/>
                  <a:gd name="T18" fmla="*/ 93 w 124"/>
                  <a:gd name="T19" fmla="*/ 86 h 106"/>
                  <a:gd name="T20" fmla="*/ 92 w 124"/>
                  <a:gd name="T21" fmla="*/ 19 h 106"/>
                  <a:gd name="T22" fmla="*/ 83 w 124"/>
                  <a:gd name="T23" fmla="*/ 0 h 106"/>
                  <a:gd name="T24" fmla="*/ 124 w 124"/>
                  <a:gd name="T25" fmla="*/ 0 h 106"/>
                  <a:gd name="T26" fmla="*/ 115 w 124"/>
                  <a:gd name="T27" fmla="*/ 18 h 106"/>
                  <a:gd name="T28" fmla="*/ 115 w 124"/>
                  <a:gd name="T29" fmla="*/ 97 h 106"/>
                  <a:gd name="T30" fmla="*/ 118 w 124"/>
                  <a:gd name="T31" fmla="*/ 106 h 106"/>
                  <a:gd name="T32" fmla="*/ 75 w 124"/>
                  <a:gd name="T33" fmla="*/ 106 h 106"/>
                  <a:gd name="T34" fmla="*/ 77 w 124"/>
                  <a:gd name="T35" fmla="*/ 102 h 106"/>
                  <a:gd name="T36" fmla="*/ 75 w 124"/>
                  <a:gd name="T37" fmla="*/ 99 h 106"/>
                  <a:gd name="T38" fmla="*/ 30 w 124"/>
                  <a:gd name="T39" fmla="*/ 17 h 106"/>
                  <a:gd name="T40" fmla="*/ 32 w 124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" h="106">
                    <a:moveTo>
                      <a:pt x="32" y="87"/>
                    </a:moveTo>
                    <a:cubicBezTo>
                      <a:pt x="32" y="97"/>
                      <a:pt x="34" y="102"/>
                      <a:pt x="41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1"/>
                      <a:pt x="50" y="2"/>
                      <a:pt x="50" y="3"/>
                    </a:cubicBezTo>
                    <a:cubicBezTo>
                      <a:pt x="50" y="4"/>
                      <a:pt x="51" y="5"/>
                      <a:pt x="52" y="7"/>
                    </a:cubicBezTo>
                    <a:cubicBezTo>
                      <a:pt x="93" y="86"/>
                      <a:pt x="93" y="86"/>
                      <a:pt x="93" y="8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2" y="9"/>
                      <a:pt x="89" y="3"/>
                      <a:pt x="83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15" y="4"/>
                      <a:pt x="115" y="10"/>
                      <a:pt x="115" y="18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5" y="100"/>
                      <a:pt x="116" y="103"/>
                      <a:pt x="118" y="106"/>
                    </a:cubicBezTo>
                    <a:cubicBezTo>
                      <a:pt x="75" y="106"/>
                      <a:pt x="75" y="106"/>
                      <a:pt x="75" y="106"/>
                    </a:cubicBezTo>
                    <a:cubicBezTo>
                      <a:pt x="76" y="104"/>
                      <a:pt x="77" y="103"/>
                      <a:pt x="77" y="102"/>
                    </a:cubicBezTo>
                    <a:cubicBezTo>
                      <a:pt x="77" y="102"/>
                      <a:pt x="76" y="101"/>
                      <a:pt x="75" y="99"/>
                    </a:cubicBezTo>
                    <a:cubicBezTo>
                      <a:pt x="30" y="17"/>
                      <a:pt x="30" y="17"/>
                      <a:pt x="30" y="17"/>
                    </a:cubicBezTo>
                    <a:lnTo>
                      <a:pt x="32" y="87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45" name="Rectangle 28">
                <a:extLst>
                  <a:ext uri="{FF2B5EF4-FFF2-40B4-BE49-F238E27FC236}">
                    <a16:creationId xmlns:a16="http://schemas.microsoft.com/office/drawing/2014/main" id="{328EFD4E-87C9-4A8E-B436-5FAD074F1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0945" y="8206514"/>
                <a:ext cx="228787" cy="259016"/>
              </a:xfrm>
              <a:prstGeom prst="rect">
                <a:avLst/>
              </a:pr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46" name="Freeform 29">
                <a:extLst>
                  <a:ext uri="{FF2B5EF4-FFF2-40B4-BE49-F238E27FC236}">
                    <a16:creationId xmlns:a16="http://schemas.microsoft.com/office/drawing/2014/main" id="{3F047B72-F570-4122-AE22-5393947CC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1973" y="8214220"/>
                <a:ext cx="377558" cy="251310"/>
              </a:xfrm>
              <a:custGeom>
                <a:avLst/>
                <a:gdLst>
                  <a:gd name="T0" fmla="*/ 145 w 145"/>
                  <a:gd name="T1" fmla="*/ 0 h 96"/>
                  <a:gd name="T2" fmla="*/ 145 w 145"/>
                  <a:gd name="T3" fmla="*/ 96 h 96"/>
                  <a:gd name="T4" fmla="*/ 0 w 145"/>
                  <a:gd name="T5" fmla="*/ 96 h 96"/>
                  <a:gd name="T6" fmla="*/ 145 w 145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96">
                    <a:moveTo>
                      <a:pt x="145" y="0"/>
                    </a:moveTo>
                    <a:cubicBezTo>
                      <a:pt x="145" y="96"/>
                      <a:pt x="145" y="96"/>
                      <a:pt x="145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4" y="87"/>
                      <a:pt x="137" y="5"/>
                      <a:pt x="145" y="0"/>
                    </a:cubicBezTo>
                  </a:path>
                </a:pathLst>
              </a:cu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47" name="Rectangle 30">
                <a:extLst>
                  <a:ext uri="{FF2B5EF4-FFF2-40B4-BE49-F238E27FC236}">
                    <a16:creationId xmlns:a16="http://schemas.microsoft.com/office/drawing/2014/main" id="{5CD32D20-3B8C-41B2-9AFD-73B9CD1A9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8183" y="8206514"/>
                <a:ext cx="229380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48" name="Rectangle 31">
                <a:extLst>
                  <a:ext uri="{FF2B5EF4-FFF2-40B4-BE49-F238E27FC236}">
                    <a16:creationId xmlns:a16="http://schemas.microsoft.com/office/drawing/2014/main" id="{4CE046E5-6ED6-4EF8-BC9C-835658CAA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8976" y="8206514"/>
                <a:ext cx="228787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49" name="Freeform 32">
                <a:extLst>
                  <a:ext uri="{FF2B5EF4-FFF2-40B4-BE49-F238E27FC236}">
                    <a16:creationId xmlns:a16="http://schemas.microsoft.com/office/drawing/2014/main" id="{CCDB7689-3882-46F0-AE14-D340C2ABE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6214" y="8206514"/>
                <a:ext cx="380522" cy="253681"/>
              </a:xfrm>
              <a:custGeom>
                <a:avLst/>
                <a:gdLst>
                  <a:gd name="T0" fmla="*/ 146 w 146"/>
                  <a:gd name="T1" fmla="*/ 0 h 97"/>
                  <a:gd name="T2" fmla="*/ 0 w 146"/>
                  <a:gd name="T3" fmla="*/ 97 h 97"/>
                  <a:gd name="T4" fmla="*/ 0 w 146"/>
                  <a:gd name="T5" fmla="*/ 0 h 97"/>
                  <a:gd name="T6" fmla="*/ 146 w 146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" h="97">
                    <a:moveTo>
                      <a:pt x="146" y="0"/>
                    </a:moveTo>
                    <a:cubicBezTo>
                      <a:pt x="132" y="9"/>
                      <a:pt x="9" y="91"/>
                      <a:pt x="0" y="9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02F83A2-E582-49B2-9E31-A9C4AF4B9DB8}"/>
              </a:ext>
            </a:extLst>
          </p:cNvPr>
          <p:cNvGrpSpPr/>
          <p:nvPr userDrawn="1"/>
        </p:nvGrpSpPr>
        <p:grpSpPr>
          <a:xfrm>
            <a:off x="1258889" y="3290712"/>
            <a:ext cx="2017500" cy="119641"/>
            <a:chOff x="539750" y="591053"/>
            <a:chExt cx="2017500" cy="119641"/>
          </a:xfrm>
          <a:solidFill>
            <a:schemeClr val="tx1"/>
          </a:solidFill>
        </p:grpSpPr>
        <p:sp>
          <p:nvSpPr>
            <p:cNvPr id="58" name="Right Triangle 57">
              <a:extLst>
                <a:ext uri="{FF2B5EF4-FFF2-40B4-BE49-F238E27FC236}">
                  <a16:creationId xmlns:a16="http://schemas.microsoft.com/office/drawing/2014/main" id="{CBC1B98F-544C-468B-88AE-F9EF520B5D1F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2410613" y="563221"/>
              <a:ext cx="118800" cy="17447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37676FA-F537-4362-8398-2181B331545F}"/>
                </a:ext>
              </a:extLst>
            </p:cNvPr>
            <p:cNvSpPr/>
            <p:nvPr userDrawn="1"/>
          </p:nvSpPr>
          <p:spPr>
            <a:xfrm>
              <a:off x="539750" y="591053"/>
              <a:ext cx="1843026" cy="119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1053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3" pos="1072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8903DC6-7CE2-4605-8994-83CEE70FBEEE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3A3A3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7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EB6BE95-613A-E249-85CF-D04BDF4EFBC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519363" y="2151731"/>
            <a:ext cx="15228887" cy="6992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>
                <a:tab pos="711200" algn="l"/>
              </a:tabLst>
              <a:defRPr lang="en-US" sz="3200" spc="1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1200" indent="-363538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lang="en-US" sz="3000" kern="1200" spc="1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74738" indent="-363538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lang="en-GB" sz="3000" kern="1200" spc="1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36688" indent="-363538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lang="en-US" sz="3000" kern="1200" spc="1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342900" indent="-342900">
              <a:buFont typeface="Arial" panose="020B0604020202020204" pitchFamily="34" charset="0"/>
              <a:buChar char="•"/>
              <a:defRPr lang="en-GB" noProof="0" dirty="0"/>
            </a:lvl5pPr>
            <a:lvl6pPr marL="1800225" indent="-363538">
              <a:lnSpc>
                <a:spcPct val="100000"/>
              </a:lnSpc>
              <a:buFont typeface="Arial" panose="020B0604020202020204" pitchFamily="34" charset="0"/>
              <a:buChar char="•"/>
              <a:defRPr lang="en-GB" sz="3000" kern="1200" spc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800225" indent="-363538">
              <a:buClr>
                <a:schemeClr val="accent2"/>
              </a:buClr>
              <a:buFont typeface="Arial" panose="020B0604020202020204" pitchFamily="34" charset="0"/>
              <a:buChar char="•"/>
              <a:defRPr lang="en-GB" sz="3000" kern="1200" spc="1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</a:lstStyle>
          <a:p>
            <a:pPr lvl="0">
              <a:spcBef>
                <a:spcPts val="1800"/>
              </a:spcBef>
            </a:pPr>
            <a:r>
              <a:rPr lang="en-US" dirty="0"/>
              <a:t>Edit </a:t>
            </a:r>
            <a:r>
              <a:rPr lang="en-GB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0AE21-6CEE-4E77-A8EB-3D7FA08ED8F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9999" y="917999"/>
            <a:ext cx="15752184" cy="553998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</a:t>
            </a:r>
            <a:r>
              <a:rPr lang="en-GB" noProof="0" dirty="0"/>
              <a:t>HEADING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753A-5306-4B55-925B-8129E722A35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B2A773-794B-4FDF-A1CB-314718C9402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D4FC39-4FCC-42E7-957A-48A22DBCAEAA}"/>
              </a:ext>
            </a:extLst>
          </p:cNvPr>
          <p:cNvGrpSpPr/>
          <p:nvPr userDrawn="1"/>
        </p:nvGrpSpPr>
        <p:grpSpPr>
          <a:xfrm>
            <a:off x="539751" y="591055"/>
            <a:ext cx="2017500" cy="119641"/>
            <a:chOff x="539750" y="591053"/>
            <a:chExt cx="2017500" cy="119641"/>
          </a:xfrm>
          <a:solidFill>
            <a:schemeClr val="tx2"/>
          </a:solidFill>
        </p:grpSpPr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ABED6D5F-135B-4D05-9767-1267DC7314FF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2410613" y="563221"/>
              <a:ext cx="118800" cy="17447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4D129-4404-4149-BA1F-B2B40038C868}"/>
                </a:ext>
              </a:extLst>
            </p:cNvPr>
            <p:cNvSpPr/>
            <p:nvPr userDrawn="1"/>
          </p:nvSpPr>
          <p:spPr>
            <a:xfrm>
              <a:off x="539750" y="591053"/>
              <a:ext cx="1843026" cy="119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AD3562-B576-4FC5-9D44-F2F3590EE205}"/>
              </a:ext>
            </a:extLst>
          </p:cNvPr>
          <p:cNvGrpSpPr/>
          <p:nvPr userDrawn="1"/>
        </p:nvGrpSpPr>
        <p:grpSpPr>
          <a:xfrm>
            <a:off x="15437642" y="8345716"/>
            <a:ext cx="2850357" cy="1941285"/>
            <a:chOff x="15437641" y="8345714"/>
            <a:chExt cx="2850357" cy="1941285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A957EAF8-4433-4A9F-8FC7-1ECE34275E72}"/>
                </a:ext>
              </a:extLst>
            </p:cNvPr>
            <p:cNvSpPr/>
            <p:nvPr/>
          </p:nvSpPr>
          <p:spPr>
            <a:xfrm flipH="1">
              <a:off x="15437641" y="8345714"/>
              <a:ext cx="2850357" cy="194128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C2BC1E0-D26D-4FB2-9590-BBC2F9AF571D}"/>
                </a:ext>
              </a:extLst>
            </p:cNvPr>
            <p:cNvGrpSpPr/>
            <p:nvPr userDrawn="1"/>
          </p:nvGrpSpPr>
          <p:grpSpPr>
            <a:xfrm>
              <a:off x="16802100" y="9558826"/>
              <a:ext cx="1171574" cy="393124"/>
              <a:chOff x="16504007" y="8206514"/>
              <a:chExt cx="2049009" cy="687548"/>
            </a:xfrm>
          </p:grpSpPr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A91F1E37-3B89-44A1-A27D-CAA4D7649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482483" y="8543768"/>
                <a:ext cx="70533" cy="68162"/>
              </a:xfrm>
              <a:custGeom>
                <a:avLst/>
                <a:gdLst>
                  <a:gd name="T0" fmla="*/ 3 w 27"/>
                  <a:gd name="T1" fmla="*/ 13 h 26"/>
                  <a:gd name="T2" fmla="*/ 13 w 27"/>
                  <a:gd name="T3" fmla="*/ 2 h 26"/>
                  <a:gd name="T4" fmla="*/ 24 w 27"/>
                  <a:gd name="T5" fmla="*/ 13 h 26"/>
                  <a:gd name="T6" fmla="*/ 13 w 27"/>
                  <a:gd name="T7" fmla="*/ 24 h 26"/>
                  <a:gd name="T8" fmla="*/ 3 w 27"/>
                  <a:gd name="T9" fmla="*/ 13 h 26"/>
                  <a:gd name="T10" fmla="*/ 13 w 27"/>
                  <a:gd name="T11" fmla="*/ 26 h 26"/>
                  <a:gd name="T12" fmla="*/ 27 w 27"/>
                  <a:gd name="T13" fmla="*/ 13 h 26"/>
                  <a:gd name="T14" fmla="*/ 13 w 27"/>
                  <a:gd name="T15" fmla="*/ 0 h 26"/>
                  <a:gd name="T16" fmla="*/ 0 w 27"/>
                  <a:gd name="T17" fmla="*/ 13 h 26"/>
                  <a:gd name="T18" fmla="*/ 13 w 27"/>
                  <a:gd name="T19" fmla="*/ 26 h 26"/>
                  <a:gd name="T20" fmla="*/ 11 w 27"/>
                  <a:gd name="T21" fmla="*/ 14 h 26"/>
                  <a:gd name="T22" fmla="*/ 13 w 27"/>
                  <a:gd name="T23" fmla="*/ 14 h 26"/>
                  <a:gd name="T24" fmla="*/ 17 w 27"/>
                  <a:gd name="T25" fmla="*/ 20 h 26"/>
                  <a:gd name="T26" fmla="*/ 20 w 27"/>
                  <a:gd name="T27" fmla="*/ 20 h 26"/>
                  <a:gd name="T28" fmla="*/ 15 w 27"/>
                  <a:gd name="T29" fmla="*/ 14 h 26"/>
                  <a:gd name="T30" fmla="*/ 19 w 27"/>
                  <a:gd name="T31" fmla="*/ 10 h 26"/>
                  <a:gd name="T32" fmla="*/ 14 w 27"/>
                  <a:gd name="T33" fmla="*/ 5 h 26"/>
                  <a:gd name="T34" fmla="*/ 8 w 27"/>
                  <a:gd name="T35" fmla="*/ 5 h 26"/>
                  <a:gd name="T36" fmla="*/ 8 w 27"/>
                  <a:gd name="T37" fmla="*/ 20 h 26"/>
                  <a:gd name="T38" fmla="*/ 11 w 27"/>
                  <a:gd name="T39" fmla="*/ 20 h 26"/>
                  <a:gd name="T40" fmla="*/ 11 w 27"/>
                  <a:gd name="T41" fmla="*/ 14 h 26"/>
                  <a:gd name="T42" fmla="*/ 11 w 27"/>
                  <a:gd name="T43" fmla="*/ 12 h 26"/>
                  <a:gd name="T44" fmla="*/ 11 w 27"/>
                  <a:gd name="T45" fmla="*/ 7 h 26"/>
                  <a:gd name="T46" fmla="*/ 14 w 27"/>
                  <a:gd name="T47" fmla="*/ 7 h 26"/>
                  <a:gd name="T48" fmla="*/ 17 w 27"/>
                  <a:gd name="T49" fmla="*/ 10 h 26"/>
                  <a:gd name="T50" fmla="*/ 13 w 27"/>
                  <a:gd name="T51" fmla="*/ 12 h 26"/>
                  <a:gd name="T52" fmla="*/ 11 w 27"/>
                  <a:gd name="T53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6">
                    <a:moveTo>
                      <a:pt x="3" y="13"/>
                    </a:moveTo>
                    <a:cubicBezTo>
                      <a:pt x="3" y="7"/>
                      <a:pt x="7" y="2"/>
                      <a:pt x="13" y="2"/>
                    </a:cubicBezTo>
                    <a:cubicBezTo>
                      <a:pt x="19" y="2"/>
                      <a:pt x="24" y="7"/>
                      <a:pt x="24" y="13"/>
                    </a:cubicBezTo>
                    <a:cubicBezTo>
                      <a:pt x="24" y="19"/>
                      <a:pt x="19" y="24"/>
                      <a:pt x="13" y="24"/>
                    </a:cubicBezTo>
                    <a:cubicBezTo>
                      <a:pt x="7" y="24"/>
                      <a:pt x="3" y="19"/>
                      <a:pt x="3" y="13"/>
                    </a:cubicBezTo>
                    <a:moveTo>
                      <a:pt x="13" y="26"/>
                    </a:moveTo>
                    <a:cubicBezTo>
                      <a:pt x="20" y="26"/>
                      <a:pt x="27" y="20"/>
                      <a:pt x="27" y="13"/>
                    </a:cubicBezTo>
                    <a:cubicBezTo>
                      <a:pt x="27" y="5"/>
                      <a:pt x="20" y="0"/>
                      <a:pt x="13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moveTo>
                      <a:pt x="11" y="14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8" y="14"/>
                      <a:pt x="19" y="12"/>
                      <a:pt x="19" y="10"/>
                    </a:cubicBezTo>
                    <a:cubicBezTo>
                      <a:pt x="19" y="7"/>
                      <a:pt x="18" y="5"/>
                      <a:pt x="14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lnTo>
                      <a:pt x="11" y="14"/>
                    </a:lnTo>
                    <a:close/>
                    <a:moveTo>
                      <a:pt x="11" y="12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7"/>
                      <a:pt x="17" y="8"/>
                      <a:pt x="17" y="10"/>
                    </a:cubicBezTo>
                    <a:cubicBezTo>
                      <a:pt x="17" y="12"/>
                      <a:pt x="15" y="12"/>
                      <a:pt x="13" y="12"/>
                    </a:cubicBez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F1D7C3D1-4F03-468B-B0C4-EF81419710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04007" y="8611930"/>
                <a:ext cx="309989" cy="276797"/>
              </a:xfrm>
              <a:custGeom>
                <a:avLst/>
                <a:gdLst>
                  <a:gd name="T0" fmla="*/ 35 w 119"/>
                  <a:gd name="T1" fmla="*/ 88 h 106"/>
                  <a:gd name="T2" fmla="*/ 35 w 119"/>
                  <a:gd name="T3" fmla="*/ 60 h 106"/>
                  <a:gd name="T4" fmla="*/ 68 w 119"/>
                  <a:gd name="T5" fmla="*/ 60 h 106"/>
                  <a:gd name="T6" fmla="*/ 91 w 119"/>
                  <a:gd name="T7" fmla="*/ 74 h 106"/>
                  <a:gd name="T8" fmla="*/ 69 w 119"/>
                  <a:gd name="T9" fmla="*/ 88 h 106"/>
                  <a:gd name="T10" fmla="*/ 35 w 119"/>
                  <a:gd name="T11" fmla="*/ 88 h 106"/>
                  <a:gd name="T12" fmla="*/ 0 w 119"/>
                  <a:gd name="T13" fmla="*/ 106 h 106"/>
                  <a:gd name="T14" fmla="*/ 65 w 119"/>
                  <a:gd name="T15" fmla="*/ 106 h 106"/>
                  <a:gd name="T16" fmla="*/ 119 w 119"/>
                  <a:gd name="T17" fmla="*/ 74 h 106"/>
                  <a:gd name="T18" fmla="*/ 92 w 119"/>
                  <a:gd name="T19" fmla="*/ 49 h 106"/>
                  <a:gd name="T20" fmla="*/ 110 w 119"/>
                  <a:gd name="T21" fmla="*/ 26 h 106"/>
                  <a:gd name="T22" fmla="*/ 59 w 119"/>
                  <a:gd name="T23" fmla="*/ 0 h 106"/>
                  <a:gd name="T24" fmla="*/ 0 w 119"/>
                  <a:gd name="T25" fmla="*/ 0 h 106"/>
                  <a:gd name="T26" fmla="*/ 9 w 119"/>
                  <a:gd name="T27" fmla="*/ 19 h 106"/>
                  <a:gd name="T28" fmla="*/ 9 w 119"/>
                  <a:gd name="T29" fmla="*/ 87 h 106"/>
                  <a:gd name="T30" fmla="*/ 0 w 119"/>
                  <a:gd name="T31" fmla="*/ 106 h 106"/>
                  <a:gd name="T32" fmla="*/ 35 w 119"/>
                  <a:gd name="T33" fmla="*/ 43 h 106"/>
                  <a:gd name="T34" fmla="*/ 35 w 119"/>
                  <a:gd name="T35" fmla="*/ 18 h 106"/>
                  <a:gd name="T36" fmla="*/ 64 w 119"/>
                  <a:gd name="T37" fmla="*/ 18 h 106"/>
                  <a:gd name="T38" fmla="*/ 82 w 119"/>
                  <a:gd name="T39" fmla="*/ 30 h 106"/>
                  <a:gd name="T40" fmla="*/ 61 w 119"/>
                  <a:gd name="T41" fmla="*/ 43 h 106"/>
                  <a:gd name="T42" fmla="*/ 35 w 119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06">
                    <a:moveTo>
                      <a:pt x="35" y="88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84" y="60"/>
                      <a:pt x="91" y="64"/>
                      <a:pt x="91" y="74"/>
                    </a:cubicBezTo>
                    <a:cubicBezTo>
                      <a:pt x="91" y="83"/>
                      <a:pt x="84" y="88"/>
                      <a:pt x="69" y="88"/>
                    </a:cubicBezTo>
                    <a:lnTo>
                      <a:pt x="35" y="88"/>
                    </a:lnTo>
                    <a:close/>
                    <a:moveTo>
                      <a:pt x="0" y="106"/>
                    </a:moveTo>
                    <a:cubicBezTo>
                      <a:pt x="65" y="106"/>
                      <a:pt x="65" y="106"/>
                      <a:pt x="65" y="106"/>
                    </a:cubicBezTo>
                    <a:cubicBezTo>
                      <a:pt x="101" y="106"/>
                      <a:pt x="119" y="96"/>
                      <a:pt x="119" y="74"/>
                    </a:cubicBezTo>
                    <a:cubicBezTo>
                      <a:pt x="119" y="59"/>
                      <a:pt x="110" y="51"/>
                      <a:pt x="92" y="49"/>
                    </a:cubicBezTo>
                    <a:cubicBezTo>
                      <a:pt x="103" y="45"/>
                      <a:pt x="110" y="37"/>
                      <a:pt x="110" y="26"/>
                    </a:cubicBezTo>
                    <a:cubicBezTo>
                      <a:pt x="110" y="5"/>
                      <a:pt x="92" y="0"/>
                      <a:pt x="5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3"/>
                      <a:pt x="9" y="9"/>
                      <a:pt x="9" y="19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7" y="103"/>
                      <a:pt x="0" y="106"/>
                    </a:cubicBezTo>
                    <a:moveTo>
                      <a:pt x="35" y="43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76" y="18"/>
                      <a:pt x="82" y="20"/>
                      <a:pt x="82" y="30"/>
                    </a:cubicBezTo>
                    <a:cubicBezTo>
                      <a:pt x="82" y="39"/>
                      <a:pt x="76" y="43"/>
                      <a:pt x="61" y="43"/>
                    </a:cubicBezTo>
                    <a:lnTo>
                      <a:pt x="35" y="43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6FA423B5-7053-4801-926C-0CEA25599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075" y="8611930"/>
                <a:ext cx="312360" cy="276797"/>
              </a:xfrm>
              <a:custGeom>
                <a:avLst/>
                <a:gdLst>
                  <a:gd name="T0" fmla="*/ 9 w 120"/>
                  <a:gd name="T1" fmla="*/ 87 h 106"/>
                  <a:gd name="T2" fmla="*/ 9 w 120"/>
                  <a:gd name="T3" fmla="*/ 18 h 106"/>
                  <a:gd name="T4" fmla="*/ 0 w 120"/>
                  <a:gd name="T5" fmla="*/ 0 h 106"/>
                  <a:gd name="T6" fmla="*/ 110 w 120"/>
                  <a:gd name="T7" fmla="*/ 0 h 106"/>
                  <a:gd name="T8" fmla="*/ 109 w 120"/>
                  <a:gd name="T9" fmla="*/ 4 h 106"/>
                  <a:gd name="T10" fmla="*/ 115 w 120"/>
                  <a:gd name="T11" fmla="*/ 27 h 106"/>
                  <a:gd name="T12" fmla="*/ 77 w 120"/>
                  <a:gd name="T13" fmla="*/ 18 h 106"/>
                  <a:gd name="T14" fmla="*/ 35 w 120"/>
                  <a:gd name="T15" fmla="*/ 18 h 106"/>
                  <a:gd name="T16" fmla="*/ 35 w 120"/>
                  <a:gd name="T17" fmla="*/ 43 h 106"/>
                  <a:gd name="T18" fmla="*/ 81 w 120"/>
                  <a:gd name="T19" fmla="*/ 43 h 106"/>
                  <a:gd name="T20" fmla="*/ 95 w 120"/>
                  <a:gd name="T21" fmla="*/ 40 h 106"/>
                  <a:gd name="T22" fmla="*/ 86 w 120"/>
                  <a:gd name="T23" fmla="*/ 55 h 106"/>
                  <a:gd name="T24" fmla="*/ 75 w 120"/>
                  <a:gd name="T25" fmla="*/ 61 h 106"/>
                  <a:gd name="T26" fmla="*/ 35 w 120"/>
                  <a:gd name="T27" fmla="*/ 61 h 106"/>
                  <a:gd name="T28" fmla="*/ 35 w 120"/>
                  <a:gd name="T29" fmla="*/ 87 h 106"/>
                  <a:gd name="T30" fmla="*/ 79 w 120"/>
                  <a:gd name="T31" fmla="*/ 87 h 106"/>
                  <a:gd name="T32" fmla="*/ 120 w 120"/>
                  <a:gd name="T33" fmla="*/ 75 h 106"/>
                  <a:gd name="T34" fmla="*/ 110 w 120"/>
                  <a:gd name="T35" fmla="*/ 101 h 106"/>
                  <a:gd name="T36" fmla="*/ 112 w 120"/>
                  <a:gd name="T37" fmla="*/ 106 h 106"/>
                  <a:gd name="T38" fmla="*/ 0 w 120"/>
                  <a:gd name="T39" fmla="*/ 106 h 106"/>
                  <a:gd name="T40" fmla="*/ 9 w 120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06">
                    <a:moveTo>
                      <a:pt x="9" y="87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9" y="2"/>
                      <a:pt x="109" y="3"/>
                      <a:pt x="109" y="4"/>
                    </a:cubicBezTo>
                    <a:cubicBezTo>
                      <a:pt x="109" y="7"/>
                      <a:pt x="111" y="14"/>
                      <a:pt x="115" y="27"/>
                    </a:cubicBezTo>
                    <a:cubicBezTo>
                      <a:pt x="103" y="20"/>
                      <a:pt x="91" y="18"/>
                      <a:pt x="77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7" y="43"/>
                      <a:pt x="92" y="41"/>
                      <a:pt x="95" y="4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4" y="59"/>
                      <a:pt x="80" y="61"/>
                      <a:pt x="7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96" y="87"/>
                      <a:pt x="110" y="83"/>
                      <a:pt x="120" y="75"/>
                    </a:cubicBezTo>
                    <a:cubicBezTo>
                      <a:pt x="114" y="90"/>
                      <a:pt x="110" y="98"/>
                      <a:pt x="110" y="101"/>
                    </a:cubicBezTo>
                    <a:cubicBezTo>
                      <a:pt x="110" y="102"/>
                      <a:pt x="111" y="104"/>
                      <a:pt x="112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04AB614F-E10D-4895-95FD-AA3773095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5475" y="8611930"/>
                <a:ext cx="275612" cy="276797"/>
              </a:xfrm>
              <a:custGeom>
                <a:avLst/>
                <a:gdLst>
                  <a:gd name="T0" fmla="*/ 0 w 106"/>
                  <a:gd name="T1" fmla="*/ 0 h 106"/>
                  <a:gd name="T2" fmla="*/ 44 w 106"/>
                  <a:gd name="T3" fmla="*/ 0 h 106"/>
                  <a:gd name="T4" fmla="*/ 34 w 106"/>
                  <a:gd name="T5" fmla="*/ 18 h 106"/>
                  <a:gd name="T6" fmla="*/ 34 w 106"/>
                  <a:gd name="T7" fmla="*/ 87 h 106"/>
                  <a:gd name="T8" fmla="*/ 64 w 106"/>
                  <a:gd name="T9" fmla="*/ 87 h 106"/>
                  <a:gd name="T10" fmla="*/ 106 w 106"/>
                  <a:gd name="T11" fmla="*/ 75 h 106"/>
                  <a:gd name="T12" fmla="*/ 95 w 106"/>
                  <a:gd name="T13" fmla="*/ 101 h 106"/>
                  <a:gd name="T14" fmla="*/ 98 w 106"/>
                  <a:gd name="T15" fmla="*/ 106 h 106"/>
                  <a:gd name="T16" fmla="*/ 0 w 106"/>
                  <a:gd name="T17" fmla="*/ 106 h 106"/>
                  <a:gd name="T18" fmla="*/ 8 w 106"/>
                  <a:gd name="T19" fmla="*/ 87 h 106"/>
                  <a:gd name="T20" fmla="*/ 8 w 106"/>
                  <a:gd name="T21" fmla="*/ 18 h 106"/>
                  <a:gd name="T22" fmla="*/ 0 w 106"/>
                  <a:gd name="T2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10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38" y="3"/>
                      <a:pt x="34" y="9"/>
                      <a:pt x="34" y="18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64" y="87"/>
                      <a:pt x="64" y="87"/>
                      <a:pt x="64" y="87"/>
                    </a:cubicBezTo>
                    <a:cubicBezTo>
                      <a:pt x="81" y="87"/>
                      <a:pt x="94" y="84"/>
                      <a:pt x="106" y="75"/>
                    </a:cubicBezTo>
                    <a:cubicBezTo>
                      <a:pt x="100" y="90"/>
                      <a:pt x="95" y="98"/>
                      <a:pt x="95" y="101"/>
                    </a:cubicBezTo>
                    <a:cubicBezTo>
                      <a:pt x="95" y="102"/>
                      <a:pt x="96" y="104"/>
                      <a:pt x="98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8" y="97"/>
                      <a:pt x="8" y="8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9"/>
                      <a:pt x="6" y="3"/>
                      <a:pt x="0" y="0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A9EE417B-7533-4061-83CB-10718E4167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46421" y="8611930"/>
                <a:ext cx="325400" cy="276797"/>
              </a:xfrm>
              <a:custGeom>
                <a:avLst/>
                <a:gdLst>
                  <a:gd name="T0" fmla="*/ 35 w 125"/>
                  <a:gd name="T1" fmla="*/ 47 h 106"/>
                  <a:gd name="T2" fmla="*/ 35 w 125"/>
                  <a:gd name="T3" fmla="*/ 18 h 106"/>
                  <a:gd name="T4" fmla="*/ 63 w 125"/>
                  <a:gd name="T5" fmla="*/ 18 h 106"/>
                  <a:gd name="T6" fmla="*/ 87 w 125"/>
                  <a:gd name="T7" fmla="*/ 33 h 106"/>
                  <a:gd name="T8" fmla="*/ 63 w 125"/>
                  <a:gd name="T9" fmla="*/ 47 h 106"/>
                  <a:gd name="T10" fmla="*/ 35 w 125"/>
                  <a:gd name="T11" fmla="*/ 47 h 106"/>
                  <a:gd name="T12" fmla="*/ 35 w 125"/>
                  <a:gd name="T13" fmla="*/ 87 h 106"/>
                  <a:gd name="T14" fmla="*/ 35 w 125"/>
                  <a:gd name="T15" fmla="*/ 66 h 106"/>
                  <a:gd name="T16" fmla="*/ 47 w 125"/>
                  <a:gd name="T17" fmla="*/ 66 h 106"/>
                  <a:gd name="T18" fmla="*/ 73 w 125"/>
                  <a:gd name="T19" fmla="*/ 78 h 106"/>
                  <a:gd name="T20" fmla="*/ 83 w 125"/>
                  <a:gd name="T21" fmla="*/ 99 h 106"/>
                  <a:gd name="T22" fmla="*/ 80 w 125"/>
                  <a:gd name="T23" fmla="*/ 106 h 106"/>
                  <a:gd name="T24" fmla="*/ 125 w 125"/>
                  <a:gd name="T25" fmla="*/ 106 h 106"/>
                  <a:gd name="T26" fmla="*/ 104 w 125"/>
                  <a:gd name="T27" fmla="*/ 78 h 106"/>
                  <a:gd name="T28" fmla="*/ 86 w 125"/>
                  <a:gd name="T29" fmla="*/ 61 h 106"/>
                  <a:gd name="T30" fmla="*/ 114 w 125"/>
                  <a:gd name="T31" fmla="*/ 31 h 106"/>
                  <a:gd name="T32" fmla="*/ 94 w 125"/>
                  <a:gd name="T33" fmla="*/ 3 h 106"/>
                  <a:gd name="T34" fmla="*/ 62 w 125"/>
                  <a:gd name="T35" fmla="*/ 0 h 106"/>
                  <a:gd name="T36" fmla="*/ 0 w 125"/>
                  <a:gd name="T37" fmla="*/ 0 h 106"/>
                  <a:gd name="T38" fmla="*/ 9 w 125"/>
                  <a:gd name="T39" fmla="*/ 18 h 106"/>
                  <a:gd name="T40" fmla="*/ 9 w 125"/>
                  <a:gd name="T41" fmla="*/ 87 h 106"/>
                  <a:gd name="T42" fmla="*/ 0 w 125"/>
                  <a:gd name="T43" fmla="*/ 106 h 106"/>
                  <a:gd name="T44" fmla="*/ 44 w 125"/>
                  <a:gd name="T45" fmla="*/ 106 h 106"/>
                  <a:gd name="T46" fmla="*/ 35 w 125"/>
                  <a:gd name="T47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06">
                    <a:moveTo>
                      <a:pt x="35" y="47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80" y="18"/>
                      <a:pt x="87" y="21"/>
                      <a:pt x="87" y="33"/>
                    </a:cubicBezTo>
                    <a:cubicBezTo>
                      <a:pt x="87" y="44"/>
                      <a:pt x="80" y="47"/>
                      <a:pt x="63" y="47"/>
                    </a:cubicBezTo>
                    <a:lnTo>
                      <a:pt x="35" y="47"/>
                    </a:lnTo>
                    <a:close/>
                    <a:moveTo>
                      <a:pt x="35" y="87"/>
                    </a:moveTo>
                    <a:cubicBezTo>
                      <a:pt x="35" y="66"/>
                      <a:pt x="35" y="66"/>
                      <a:pt x="35" y="66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57" y="66"/>
                      <a:pt x="66" y="69"/>
                      <a:pt x="73" y="78"/>
                    </a:cubicBezTo>
                    <a:cubicBezTo>
                      <a:pt x="80" y="87"/>
                      <a:pt x="83" y="94"/>
                      <a:pt x="83" y="99"/>
                    </a:cubicBezTo>
                    <a:cubicBezTo>
                      <a:pt x="83" y="102"/>
                      <a:pt x="82" y="103"/>
                      <a:pt x="80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15" y="99"/>
                      <a:pt x="111" y="89"/>
                      <a:pt x="104" y="78"/>
                    </a:cubicBezTo>
                    <a:cubicBezTo>
                      <a:pt x="99" y="71"/>
                      <a:pt x="95" y="65"/>
                      <a:pt x="86" y="61"/>
                    </a:cubicBezTo>
                    <a:cubicBezTo>
                      <a:pt x="104" y="57"/>
                      <a:pt x="114" y="46"/>
                      <a:pt x="114" y="31"/>
                    </a:cubicBezTo>
                    <a:cubicBezTo>
                      <a:pt x="114" y="17"/>
                      <a:pt x="107" y="7"/>
                      <a:pt x="94" y="3"/>
                    </a:cubicBezTo>
                    <a:cubicBezTo>
                      <a:pt x="86" y="0"/>
                      <a:pt x="76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3"/>
                      <a:pt x="9" y="9"/>
                      <a:pt x="9" y="18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6" y="103"/>
                      <a:pt x="0" y="106"/>
                    </a:cubicBezTo>
                    <a:cubicBezTo>
                      <a:pt x="44" y="106"/>
                      <a:pt x="44" y="106"/>
                      <a:pt x="44" y="106"/>
                    </a:cubicBezTo>
                    <a:cubicBezTo>
                      <a:pt x="37" y="103"/>
                      <a:pt x="35" y="97"/>
                      <a:pt x="35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7A12A24D-E2E3-4B04-9F91-C3DCDDFFF1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84860" y="8606596"/>
                <a:ext cx="323029" cy="287466"/>
              </a:xfrm>
              <a:custGeom>
                <a:avLst/>
                <a:gdLst>
                  <a:gd name="T0" fmla="*/ 61 w 124"/>
                  <a:gd name="T1" fmla="*/ 91 h 110"/>
                  <a:gd name="T2" fmla="*/ 28 w 124"/>
                  <a:gd name="T3" fmla="*/ 57 h 110"/>
                  <a:gd name="T4" fmla="*/ 63 w 124"/>
                  <a:gd name="T5" fmla="*/ 19 h 110"/>
                  <a:gd name="T6" fmla="*/ 97 w 124"/>
                  <a:gd name="T7" fmla="*/ 53 h 110"/>
                  <a:gd name="T8" fmla="*/ 61 w 124"/>
                  <a:gd name="T9" fmla="*/ 91 h 110"/>
                  <a:gd name="T10" fmla="*/ 124 w 124"/>
                  <a:gd name="T11" fmla="*/ 55 h 110"/>
                  <a:gd name="T12" fmla="*/ 62 w 124"/>
                  <a:gd name="T13" fmla="*/ 0 h 110"/>
                  <a:gd name="T14" fmla="*/ 0 w 124"/>
                  <a:gd name="T15" fmla="*/ 56 h 110"/>
                  <a:gd name="T16" fmla="*/ 62 w 124"/>
                  <a:gd name="T17" fmla="*/ 110 h 110"/>
                  <a:gd name="T18" fmla="*/ 124 w 124"/>
                  <a:gd name="T19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10">
                    <a:moveTo>
                      <a:pt x="61" y="91"/>
                    </a:moveTo>
                    <a:cubicBezTo>
                      <a:pt x="40" y="91"/>
                      <a:pt x="28" y="78"/>
                      <a:pt x="28" y="57"/>
                    </a:cubicBezTo>
                    <a:cubicBezTo>
                      <a:pt x="28" y="33"/>
                      <a:pt x="40" y="19"/>
                      <a:pt x="63" y="19"/>
                    </a:cubicBezTo>
                    <a:cubicBezTo>
                      <a:pt x="84" y="19"/>
                      <a:pt x="97" y="31"/>
                      <a:pt x="97" y="53"/>
                    </a:cubicBezTo>
                    <a:cubicBezTo>
                      <a:pt x="97" y="77"/>
                      <a:pt x="84" y="91"/>
                      <a:pt x="61" y="91"/>
                    </a:cubicBezTo>
                    <a:moveTo>
                      <a:pt x="124" y="55"/>
                    </a:moveTo>
                    <a:cubicBezTo>
                      <a:pt x="124" y="20"/>
                      <a:pt x="102" y="0"/>
                      <a:pt x="62" y="0"/>
                    </a:cubicBezTo>
                    <a:cubicBezTo>
                      <a:pt x="24" y="0"/>
                      <a:pt x="0" y="23"/>
                      <a:pt x="0" y="56"/>
                    </a:cubicBezTo>
                    <a:cubicBezTo>
                      <a:pt x="0" y="89"/>
                      <a:pt x="23" y="110"/>
                      <a:pt x="62" y="110"/>
                    </a:cubicBezTo>
                    <a:cubicBezTo>
                      <a:pt x="101" y="110"/>
                      <a:pt x="124" y="87"/>
                      <a:pt x="124" y="55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3B1454A5-0433-4337-8C55-792FF307C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3968" y="8611930"/>
                <a:ext cx="322436" cy="276797"/>
              </a:xfrm>
              <a:custGeom>
                <a:avLst/>
                <a:gdLst>
                  <a:gd name="T0" fmla="*/ 32 w 124"/>
                  <a:gd name="T1" fmla="*/ 87 h 106"/>
                  <a:gd name="T2" fmla="*/ 41 w 124"/>
                  <a:gd name="T3" fmla="*/ 106 h 106"/>
                  <a:gd name="T4" fmla="*/ 0 w 124"/>
                  <a:gd name="T5" fmla="*/ 106 h 106"/>
                  <a:gd name="T6" fmla="*/ 9 w 124"/>
                  <a:gd name="T7" fmla="*/ 87 h 106"/>
                  <a:gd name="T8" fmla="*/ 9 w 124"/>
                  <a:gd name="T9" fmla="*/ 19 h 106"/>
                  <a:gd name="T10" fmla="*/ 0 w 124"/>
                  <a:gd name="T11" fmla="*/ 0 h 106"/>
                  <a:gd name="T12" fmla="*/ 51 w 124"/>
                  <a:gd name="T13" fmla="*/ 0 h 106"/>
                  <a:gd name="T14" fmla="*/ 50 w 124"/>
                  <a:gd name="T15" fmla="*/ 3 h 106"/>
                  <a:gd name="T16" fmla="*/ 52 w 124"/>
                  <a:gd name="T17" fmla="*/ 7 h 106"/>
                  <a:gd name="T18" fmla="*/ 93 w 124"/>
                  <a:gd name="T19" fmla="*/ 86 h 106"/>
                  <a:gd name="T20" fmla="*/ 92 w 124"/>
                  <a:gd name="T21" fmla="*/ 19 h 106"/>
                  <a:gd name="T22" fmla="*/ 83 w 124"/>
                  <a:gd name="T23" fmla="*/ 0 h 106"/>
                  <a:gd name="T24" fmla="*/ 124 w 124"/>
                  <a:gd name="T25" fmla="*/ 0 h 106"/>
                  <a:gd name="T26" fmla="*/ 115 w 124"/>
                  <a:gd name="T27" fmla="*/ 18 h 106"/>
                  <a:gd name="T28" fmla="*/ 115 w 124"/>
                  <a:gd name="T29" fmla="*/ 97 h 106"/>
                  <a:gd name="T30" fmla="*/ 118 w 124"/>
                  <a:gd name="T31" fmla="*/ 106 h 106"/>
                  <a:gd name="T32" fmla="*/ 75 w 124"/>
                  <a:gd name="T33" fmla="*/ 106 h 106"/>
                  <a:gd name="T34" fmla="*/ 77 w 124"/>
                  <a:gd name="T35" fmla="*/ 102 h 106"/>
                  <a:gd name="T36" fmla="*/ 75 w 124"/>
                  <a:gd name="T37" fmla="*/ 99 h 106"/>
                  <a:gd name="T38" fmla="*/ 30 w 124"/>
                  <a:gd name="T39" fmla="*/ 17 h 106"/>
                  <a:gd name="T40" fmla="*/ 32 w 124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" h="106">
                    <a:moveTo>
                      <a:pt x="32" y="87"/>
                    </a:moveTo>
                    <a:cubicBezTo>
                      <a:pt x="32" y="97"/>
                      <a:pt x="34" y="102"/>
                      <a:pt x="41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1"/>
                      <a:pt x="50" y="2"/>
                      <a:pt x="50" y="3"/>
                    </a:cubicBezTo>
                    <a:cubicBezTo>
                      <a:pt x="50" y="4"/>
                      <a:pt x="51" y="5"/>
                      <a:pt x="52" y="7"/>
                    </a:cubicBezTo>
                    <a:cubicBezTo>
                      <a:pt x="93" y="86"/>
                      <a:pt x="93" y="86"/>
                      <a:pt x="93" y="8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2" y="9"/>
                      <a:pt x="89" y="3"/>
                      <a:pt x="83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15" y="4"/>
                      <a:pt x="115" y="10"/>
                      <a:pt x="115" y="18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5" y="100"/>
                      <a:pt x="116" y="103"/>
                      <a:pt x="118" y="106"/>
                    </a:cubicBezTo>
                    <a:cubicBezTo>
                      <a:pt x="75" y="106"/>
                      <a:pt x="75" y="106"/>
                      <a:pt x="75" y="106"/>
                    </a:cubicBezTo>
                    <a:cubicBezTo>
                      <a:pt x="76" y="104"/>
                      <a:pt x="77" y="103"/>
                      <a:pt x="77" y="102"/>
                    </a:cubicBezTo>
                    <a:cubicBezTo>
                      <a:pt x="77" y="102"/>
                      <a:pt x="76" y="101"/>
                      <a:pt x="75" y="99"/>
                    </a:cubicBezTo>
                    <a:cubicBezTo>
                      <a:pt x="30" y="17"/>
                      <a:pt x="30" y="17"/>
                      <a:pt x="30" y="17"/>
                    </a:cubicBezTo>
                    <a:lnTo>
                      <a:pt x="32" y="87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5" name="Rectangle 28">
                <a:extLst>
                  <a:ext uri="{FF2B5EF4-FFF2-40B4-BE49-F238E27FC236}">
                    <a16:creationId xmlns:a16="http://schemas.microsoft.com/office/drawing/2014/main" id="{79070493-7412-42AF-8C0B-8615A2ECC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0945" y="8206514"/>
                <a:ext cx="228787" cy="259016"/>
              </a:xfrm>
              <a:prstGeom prst="rect">
                <a:avLst/>
              </a:pr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6" name="Freeform 29">
                <a:extLst>
                  <a:ext uri="{FF2B5EF4-FFF2-40B4-BE49-F238E27FC236}">
                    <a16:creationId xmlns:a16="http://schemas.microsoft.com/office/drawing/2014/main" id="{60D774B7-864E-42D3-8B83-9816B5ABBE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1973" y="8214220"/>
                <a:ext cx="377558" cy="251310"/>
              </a:xfrm>
              <a:custGeom>
                <a:avLst/>
                <a:gdLst>
                  <a:gd name="T0" fmla="*/ 145 w 145"/>
                  <a:gd name="T1" fmla="*/ 0 h 96"/>
                  <a:gd name="T2" fmla="*/ 145 w 145"/>
                  <a:gd name="T3" fmla="*/ 96 h 96"/>
                  <a:gd name="T4" fmla="*/ 0 w 145"/>
                  <a:gd name="T5" fmla="*/ 96 h 96"/>
                  <a:gd name="T6" fmla="*/ 145 w 145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96">
                    <a:moveTo>
                      <a:pt x="145" y="0"/>
                    </a:moveTo>
                    <a:cubicBezTo>
                      <a:pt x="145" y="96"/>
                      <a:pt x="145" y="96"/>
                      <a:pt x="145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4" y="87"/>
                      <a:pt x="137" y="5"/>
                      <a:pt x="145" y="0"/>
                    </a:cubicBezTo>
                  </a:path>
                </a:pathLst>
              </a:cu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C3CE9067-D9FD-4B53-9F66-89BB1D799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8183" y="8206514"/>
                <a:ext cx="229380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8" name="Rectangle 31">
                <a:extLst>
                  <a:ext uri="{FF2B5EF4-FFF2-40B4-BE49-F238E27FC236}">
                    <a16:creationId xmlns:a16="http://schemas.microsoft.com/office/drawing/2014/main" id="{C073A41C-6D54-413F-9EC3-9CF39049F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8976" y="8206514"/>
                <a:ext cx="228787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1CB3A3B9-089A-4FA8-993C-BED65516F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6214" y="8206514"/>
                <a:ext cx="380522" cy="253681"/>
              </a:xfrm>
              <a:custGeom>
                <a:avLst/>
                <a:gdLst>
                  <a:gd name="T0" fmla="*/ 146 w 146"/>
                  <a:gd name="T1" fmla="*/ 0 h 97"/>
                  <a:gd name="T2" fmla="*/ 0 w 146"/>
                  <a:gd name="T3" fmla="*/ 97 h 97"/>
                  <a:gd name="T4" fmla="*/ 0 w 146"/>
                  <a:gd name="T5" fmla="*/ 0 h 97"/>
                  <a:gd name="T6" fmla="*/ 146 w 146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" h="97">
                    <a:moveTo>
                      <a:pt x="146" y="0"/>
                    </a:moveTo>
                    <a:cubicBezTo>
                      <a:pt x="132" y="9"/>
                      <a:pt x="9" y="91"/>
                      <a:pt x="0" y="9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088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3" pos="340" userDrawn="1">
          <p15:clr>
            <a:srgbClr val="FBAE40"/>
          </p15:clr>
        </p15:guide>
        <p15:guide id="4" pos="111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8903DC6-7CE2-4605-8994-83CEE70FBEEE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9000">
                <a:schemeClr val="accent5">
                  <a:lumMod val="20000"/>
                  <a:lumOff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EB6BE95-613A-E249-85CF-D04BDF4EFBC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519363" y="2151731"/>
            <a:ext cx="15228887" cy="6992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>
                <a:tab pos="711200" algn="l"/>
              </a:tabLst>
              <a:defRPr lang="en-US" sz="3200" spc="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1200" indent="-363538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lang="en-US" sz="3000" kern="1200" spc="1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74738" indent="-363538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lang="en-GB" sz="3000" kern="1200" spc="1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36688" indent="-363538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lang="en-US" sz="3000" kern="1200" spc="1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342900" indent="-342900">
              <a:buFont typeface="Arial" panose="020B0604020202020204" pitchFamily="34" charset="0"/>
              <a:buChar char="•"/>
              <a:defRPr lang="en-GB" noProof="0" dirty="0"/>
            </a:lvl5pPr>
            <a:lvl6pPr marL="1800225" indent="-363538">
              <a:lnSpc>
                <a:spcPct val="100000"/>
              </a:lnSpc>
              <a:buFont typeface="Arial" panose="020B0604020202020204" pitchFamily="34" charset="0"/>
              <a:buChar char="•"/>
              <a:defRPr lang="en-GB" sz="3000" kern="1200" spc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800225" indent="-363538">
              <a:buClr>
                <a:schemeClr val="accent2"/>
              </a:buClr>
              <a:buFont typeface="Arial" panose="020B0604020202020204" pitchFamily="34" charset="0"/>
              <a:buChar char="•"/>
              <a:defRPr lang="en-GB" sz="3000" kern="1200" spc="1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</a:lstStyle>
          <a:p>
            <a:pPr lvl="0">
              <a:spcBef>
                <a:spcPts val="1800"/>
              </a:spcBef>
            </a:pPr>
            <a:r>
              <a:rPr lang="en-US" dirty="0"/>
              <a:t>Edit </a:t>
            </a:r>
            <a:r>
              <a:rPr lang="en-GB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0AE21-6CEE-4E77-A8EB-3D7FA08ED8F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9999" y="917999"/>
            <a:ext cx="15752184" cy="553998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</a:t>
            </a:r>
            <a:r>
              <a:rPr lang="en-GB" noProof="0" dirty="0"/>
              <a:t>HEADING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753A-5306-4B55-925B-8129E722A35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B2A773-794B-4FDF-A1CB-314718C9402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D4FC39-4FCC-42E7-957A-48A22DBCAEAA}"/>
              </a:ext>
            </a:extLst>
          </p:cNvPr>
          <p:cNvGrpSpPr/>
          <p:nvPr userDrawn="1"/>
        </p:nvGrpSpPr>
        <p:grpSpPr>
          <a:xfrm>
            <a:off x="539751" y="591055"/>
            <a:ext cx="2017500" cy="119641"/>
            <a:chOff x="539750" y="591053"/>
            <a:chExt cx="2017500" cy="119641"/>
          </a:xfrm>
          <a:solidFill>
            <a:schemeClr val="tx2"/>
          </a:solidFill>
        </p:grpSpPr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ABED6D5F-135B-4D05-9767-1267DC7314FF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2410613" y="563221"/>
              <a:ext cx="118800" cy="17447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4D129-4404-4149-BA1F-B2B40038C868}"/>
                </a:ext>
              </a:extLst>
            </p:cNvPr>
            <p:cNvSpPr/>
            <p:nvPr userDrawn="1"/>
          </p:nvSpPr>
          <p:spPr>
            <a:xfrm>
              <a:off x="539750" y="591053"/>
              <a:ext cx="1843026" cy="119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AD3562-B576-4FC5-9D44-F2F3590EE205}"/>
              </a:ext>
            </a:extLst>
          </p:cNvPr>
          <p:cNvGrpSpPr/>
          <p:nvPr userDrawn="1"/>
        </p:nvGrpSpPr>
        <p:grpSpPr>
          <a:xfrm>
            <a:off x="15437642" y="8345716"/>
            <a:ext cx="2850357" cy="1941285"/>
            <a:chOff x="15437641" y="8345714"/>
            <a:chExt cx="2850357" cy="1941285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A957EAF8-4433-4A9F-8FC7-1ECE34275E72}"/>
                </a:ext>
              </a:extLst>
            </p:cNvPr>
            <p:cNvSpPr/>
            <p:nvPr/>
          </p:nvSpPr>
          <p:spPr>
            <a:xfrm flipH="1">
              <a:off x="15437641" y="8345714"/>
              <a:ext cx="2850357" cy="194128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C2BC1E0-D26D-4FB2-9590-BBC2F9AF571D}"/>
                </a:ext>
              </a:extLst>
            </p:cNvPr>
            <p:cNvGrpSpPr/>
            <p:nvPr userDrawn="1"/>
          </p:nvGrpSpPr>
          <p:grpSpPr>
            <a:xfrm>
              <a:off x="16802100" y="9558826"/>
              <a:ext cx="1171574" cy="393124"/>
              <a:chOff x="16504007" y="8206514"/>
              <a:chExt cx="2049009" cy="687548"/>
            </a:xfrm>
          </p:grpSpPr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A91F1E37-3B89-44A1-A27D-CAA4D7649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482483" y="8543768"/>
                <a:ext cx="70533" cy="68162"/>
              </a:xfrm>
              <a:custGeom>
                <a:avLst/>
                <a:gdLst>
                  <a:gd name="T0" fmla="*/ 3 w 27"/>
                  <a:gd name="T1" fmla="*/ 13 h 26"/>
                  <a:gd name="T2" fmla="*/ 13 w 27"/>
                  <a:gd name="T3" fmla="*/ 2 h 26"/>
                  <a:gd name="T4" fmla="*/ 24 w 27"/>
                  <a:gd name="T5" fmla="*/ 13 h 26"/>
                  <a:gd name="T6" fmla="*/ 13 w 27"/>
                  <a:gd name="T7" fmla="*/ 24 h 26"/>
                  <a:gd name="T8" fmla="*/ 3 w 27"/>
                  <a:gd name="T9" fmla="*/ 13 h 26"/>
                  <a:gd name="T10" fmla="*/ 13 w 27"/>
                  <a:gd name="T11" fmla="*/ 26 h 26"/>
                  <a:gd name="T12" fmla="*/ 27 w 27"/>
                  <a:gd name="T13" fmla="*/ 13 h 26"/>
                  <a:gd name="T14" fmla="*/ 13 w 27"/>
                  <a:gd name="T15" fmla="*/ 0 h 26"/>
                  <a:gd name="T16" fmla="*/ 0 w 27"/>
                  <a:gd name="T17" fmla="*/ 13 h 26"/>
                  <a:gd name="T18" fmla="*/ 13 w 27"/>
                  <a:gd name="T19" fmla="*/ 26 h 26"/>
                  <a:gd name="T20" fmla="*/ 11 w 27"/>
                  <a:gd name="T21" fmla="*/ 14 h 26"/>
                  <a:gd name="T22" fmla="*/ 13 w 27"/>
                  <a:gd name="T23" fmla="*/ 14 h 26"/>
                  <a:gd name="T24" fmla="*/ 17 w 27"/>
                  <a:gd name="T25" fmla="*/ 20 h 26"/>
                  <a:gd name="T26" fmla="*/ 20 w 27"/>
                  <a:gd name="T27" fmla="*/ 20 h 26"/>
                  <a:gd name="T28" fmla="*/ 15 w 27"/>
                  <a:gd name="T29" fmla="*/ 14 h 26"/>
                  <a:gd name="T30" fmla="*/ 19 w 27"/>
                  <a:gd name="T31" fmla="*/ 10 h 26"/>
                  <a:gd name="T32" fmla="*/ 14 w 27"/>
                  <a:gd name="T33" fmla="*/ 5 h 26"/>
                  <a:gd name="T34" fmla="*/ 8 w 27"/>
                  <a:gd name="T35" fmla="*/ 5 h 26"/>
                  <a:gd name="T36" fmla="*/ 8 w 27"/>
                  <a:gd name="T37" fmla="*/ 20 h 26"/>
                  <a:gd name="T38" fmla="*/ 11 w 27"/>
                  <a:gd name="T39" fmla="*/ 20 h 26"/>
                  <a:gd name="T40" fmla="*/ 11 w 27"/>
                  <a:gd name="T41" fmla="*/ 14 h 26"/>
                  <a:gd name="T42" fmla="*/ 11 w 27"/>
                  <a:gd name="T43" fmla="*/ 12 h 26"/>
                  <a:gd name="T44" fmla="*/ 11 w 27"/>
                  <a:gd name="T45" fmla="*/ 7 h 26"/>
                  <a:gd name="T46" fmla="*/ 14 w 27"/>
                  <a:gd name="T47" fmla="*/ 7 h 26"/>
                  <a:gd name="T48" fmla="*/ 17 w 27"/>
                  <a:gd name="T49" fmla="*/ 10 h 26"/>
                  <a:gd name="T50" fmla="*/ 13 w 27"/>
                  <a:gd name="T51" fmla="*/ 12 h 26"/>
                  <a:gd name="T52" fmla="*/ 11 w 27"/>
                  <a:gd name="T53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6">
                    <a:moveTo>
                      <a:pt x="3" y="13"/>
                    </a:moveTo>
                    <a:cubicBezTo>
                      <a:pt x="3" y="7"/>
                      <a:pt x="7" y="2"/>
                      <a:pt x="13" y="2"/>
                    </a:cubicBezTo>
                    <a:cubicBezTo>
                      <a:pt x="19" y="2"/>
                      <a:pt x="24" y="7"/>
                      <a:pt x="24" y="13"/>
                    </a:cubicBezTo>
                    <a:cubicBezTo>
                      <a:pt x="24" y="19"/>
                      <a:pt x="19" y="24"/>
                      <a:pt x="13" y="24"/>
                    </a:cubicBezTo>
                    <a:cubicBezTo>
                      <a:pt x="7" y="24"/>
                      <a:pt x="3" y="19"/>
                      <a:pt x="3" y="13"/>
                    </a:cubicBezTo>
                    <a:moveTo>
                      <a:pt x="13" y="26"/>
                    </a:moveTo>
                    <a:cubicBezTo>
                      <a:pt x="20" y="26"/>
                      <a:pt x="27" y="20"/>
                      <a:pt x="27" y="13"/>
                    </a:cubicBezTo>
                    <a:cubicBezTo>
                      <a:pt x="27" y="5"/>
                      <a:pt x="20" y="0"/>
                      <a:pt x="13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moveTo>
                      <a:pt x="11" y="14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8" y="14"/>
                      <a:pt x="19" y="12"/>
                      <a:pt x="19" y="10"/>
                    </a:cubicBezTo>
                    <a:cubicBezTo>
                      <a:pt x="19" y="7"/>
                      <a:pt x="18" y="5"/>
                      <a:pt x="14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lnTo>
                      <a:pt x="11" y="14"/>
                    </a:lnTo>
                    <a:close/>
                    <a:moveTo>
                      <a:pt x="11" y="12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7"/>
                      <a:pt x="17" y="8"/>
                      <a:pt x="17" y="10"/>
                    </a:cubicBezTo>
                    <a:cubicBezTo>
                      <a:pt x="17" y="12"/>
                      <a:pt x="15" y="12"/>
                      <a:pt x="13" y="12"/>
                    </a:cubicBez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F1D7C3D1-4F03-468B-B0C4-EF81419710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04007" y="8611930"/>
                <a:ext cx="309989" cy="276797"/>
              </a:xfrm>
              <a:custGeom>
                <a:avLst/>
                <a:gdLst>
                  <a:gd name="T0" fmla="*/ 35 w 119"/>
                  <a:gd name="T1" fmla="*/ 88 h 106"/>
                  <a:gd name="T2" fmla="*/ 35 w 119"/>
                  <a:gd name="T3" fmla="*/ 60 h 106"/>
                  <a:gd name="T4" fmla="*/ 68 w 119"/>
                  <a:gd name="T5" fmla="*/ 60 h 106"/>
                  <a:gd name="T6" fmla="*/ 91 w 119"/>
                  <a:gd name="T7" fmla="*/ 74 h 106"/>
                  <a:gd name="T8" fmla="*/ 69 w 119"/>
                  <a:gd name="T9" fmla="*/ 88 h 106"/>
                  <a:gd name="T10" fmla="*/ 35 w 119"/>
                  <a:gd name="T11" fmla="*/ 88 h 106"/>
                  <a:gd name="T12" fmla="*/ 0 w 119"/>
                  <a:gd name="T13" fmla="*/ 106 h 106"/>
                  <a:gd name="T14" fmla="*/ 65 w 119"/>
                  <a:gd name="T15" fmla="*/ 106 h 106"/>
                  <a:gd name="T16" fmla="*/ 119 w 119"/>
                  <a:gd name="T17" fmla="*/ 74 h 106"/>
                  <a:gd name="T18" fmla="*/ 92 w 119"/>
                  <a:gd name="T19" fmla="*/ 49 h 106"/>
                  <a:gd name="T20" fmla="*/ 110 w 119"/>
                  <a:gd name="T21" fmla="*/ 26 h 106"/>
                  <a:gd name="T22" fmla="*/ 59 w 119"/>
                  <a:gd name="T23" fmla="*/ 0 h 106"/>
                  <a:gd name="T24" fmla="*/ 0 w 119"/>
                  <a:gd name="T25" fmla="*/ 0 h 106"/>
                  <a:gd name="T26" fmla="*/ 9 w 119"/>
                  <a:gd name="T27" fmla="*/ 19 h 106"/>
                  <a:gd name="T28" fmla="*/ 9 w 119"/>
                  <a:gd name="T29" fmla="*/ 87 h 106"/>
                  <a:gd name="T30" fmla="*/ 0 w 119"/>
                  <a:gd name="T31" fmla="*/ 106 h 106"/>
                  <a:gd name="T32" fmla="*/ 35 w 119"/>
                  <a:gd name="T33" fmla="*/ 43 h 106"/>
                  <a:gd name="T34" fmla="*/ 35 w 119"/>
                  <a:gd name="T35" fmla="*/ 18 h 106"/>
                  <a:gd name="T36" fmla="*/ 64 w 119"/>
                  <a:gd name="T37" fmla="*/ 18 h 106"/>
                  <a:gd name="T38" fmla="*/ 82 w 119"/>
                  <a:gd name="T39" fmla="*/ 30 h 106"/>
                  <a:gd name="T40" fmla="*/ 61 w 119"/>
                  <a:gd name="T41" fmla="*/ 43 h 106"/>
                  <a:gd name="T42" fmla="*/ 35 w 119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06">
                    <a:moveTo>
                      <a:pt x="35" y="88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84" y="60"/>
                      <a:pt x="91" y="64"/>
                      <a:pt x="91" y="74"/>
                    </a:cubicBezTo>
                    <a:cubicBezTo>
                      <a:pt x="91" y="83"/>
                      <a:pt x="84" y="88"/>
                      <a:pt x="69" y="88"/>
                    </a:cubicBezTo>
                    <a:lnTo>
                      <a:pt x="35" y="88"/>
                    </a:lnTo>
                    <a:close/>
                    <a:moveTo>
                      <a:pt x="0" y="106"/>
                    </a:moveTo>
                    <a:cubicBezTo>
                      <a:pt x="65" y="106"/>
                      <a:pt x="65" y="106"/>
                      <a:pt x="65" y="106"/>
                    </a:cubicBezTo>
                    <a:cubicBezTo>
                      <a:pt x="101" y="106"/>
                      <a:pt x="119" y="96"/>
                      <a:pt x="119" y="74"/>
                    </a:cubicBezTo>
                    <a:cubicBezTo>
                      <a:pt x="119" y="59"/>
                      <a:pt x="110" y="51"/>
                      <a:pt x="92" y="49"/>
                    </a:cubicBezTo>
                    <a:cubicBezTo>
                      <a:pt x="103" y="45"/>
                      <a:pt x="110" y="37"/>
                      <a:pt x="110" y="26"/>
                    </a:cubicBezTo>
                    <a:cubicBezTo>
                      <a:pt x="110" y="5"/>
                      <a:pt x="92" y="0"/>
                      <a:pt x="5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3"/>
                      <a:pt x="9" y="9"/>
                      <a:pt x="9" y="19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7" y="103"/>
                      <a:pt x="0" y="106"/>
                    </a:cubicBezTo>
                    <a:moveTo>
                      <a:pt x="35" y="43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76" y="18"/>
                      <a:pt x="82" y="20"/>
                      <a:pt x="82" y="30"/>
                    </a:cubicBezTo>
                    <a:cubicBezTo>
                      <a:pt x="82" y="39"/>
                      <a:pt x="76" y="43"/>
                      <a:pt x="61" y="43"/>
                    </a:cubicBezTo>
                    <a:lnTo>
                      <a:pt x="35" y="43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6FA423B5-7053-4801-926C-0CEA25599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075" y="8611930"/>
                <a:ext cx="312360" cy="276797"/>
              </a:xfrm>
              <a:custGeom>
                <a:avLst/>
                <a:gdLst>
                  <a:gd name="T0" fmla="*/ 9 w 120"/>
                  <a:gd name="T1" fmla="*/ 87 h 106"/>
                  <a:gd name="T2" fmla="*/ 9 w 120"/>
                  <a:gd name="T3" fmla="*/ 18 h 106"/>
                  <a:gd name="T4" fmla="*/ 0 w 120"/>
                  <a:gd name="T5" fmla="*/ 0 h 106"/>
                  <a:gd name="T6" fmla="*/ 110 w 120"/>
                  <a:gd name="T7" fmla="*/ 0 h 106"/>
                  <a:gd name="T8" fmla="*/ 109 w 120"/>
                  <a:gd name="T9" fmla="*/ 4 h 106"/>
                  <a:gd name="T10" fmla="*/ 115 w 120"/>
                  <a:gd name="T11" fmla="*/ 27 h 106"/>
                  <a:gd name="T12" fmla="*/ 77 w 120"/>
                  <a:gd name="T13" fmla="*/ 18 h 106"/>
                  <a:gd name="T14" fmla="*/ 35 w 120"/>
                  <a:gd name="T15" fmla="*/ 18 h 106"/>
                  <a:gd name="T16" fmla="*/ 35 w 120"/>
                  <a:gd name="T17" fmla="*/ 43 h 106"/>
                  <a:gd name="T18" fmla="*/ 81 w 120"/>
                  <a:gd name="T19" fmla="*/ 43 h 106"/>
                  <a:gd name="T20" fmla="*/ 95 w 120"/>
                  <a:gd name="T21" fmla="*/ 40 h 106"/>
                  <a:gd name="T22" fmla="*/ 86 w 120"/>
                  <a:gd name="T23" fmla="*/ 55 h 106"/>
                  <a:gd name="T24" fmla="*/ 75 w 120"/>
                  <a:gd name="T25" fmla="*/ 61 h 106"/>
                  <a:gd name="T26" fmla="*/ 35 w 120"/>
                  <a:gd name="T27" fmla="*/ 61 h 106"/>
                  <a:gd name="T28" fmla="*/ 35 w 120"/>
                  <a:gd name="T29" fmla="*/ 87 h 106"/>
                  <a:gd name="T30" fmla="*/ 79 w 120"/>
                  <a:gd name="T31" fmla="*/ 87 h 106"/>
                  <a:gd name="T32" fmla="*/ 120 w 120"/>
                  <a:gd name="T33" fmla="*/ 75 h 106"/>
                  <a:gd name="T34" fmla="*/ 110 w 120"/>
                  <a:gd name="T35" fmla="*/ 101 h 106"/>
                  <a:gd name="T36" fmla="*/ 112 w 120"/>
                  <a:gd name="T37" fmla="*/ 106 h 106"/>
                  <a:gd name="T38" fmla="*/ 0 w 120"/>
                  <a:gd name="T39" fmla="*/ 106 h 106"/>
                  <a:gd name="T40" fmla="*/ 9 w 120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06">
                    <a:moveTo>
                      <a:pt x="9" y="87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9" y="2"/>
                      <a:pt x="109" y="3"/>
                      <a:pt x="109" y="4"/>
                    </a:cubicBezTo>
                    <a:cubicBezTo>
                      <a:pt x="109" y="7"/>
                      <a:pt x="111" y="14"/>
                      <a:pt x="115" y="27"/>
                    </a:cubicBezTo>
                    <a:cubicBezTo>
                      <a:pt x="103" y="20"/>
                      <a:pt x="91" y="18"/>
                      <a:pt x="77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7" y="43"/>
                      <a:pt x="92" y="41"/>
                      <a:pt x="95" y="4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4" y="59"/>
                      <a:pt x="80" y="61"/>
                      <a:pt x="7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96" y="87"/>
                      <a:pt x="110" y="83"/>
                      <a:pt x="120" y="75"/>
                    </a:cubicBezTo>
                    <a:cubicBezTo>
                      <a:pt x="114" y="90"/>
                      <a:pt x="110" y="98"/>
                      <a:pt x="110" y="101"/>
                    </a:cubicBezTo>
                    <a:cubicBezTo>
                      <a:pt x="110" y="102"/>
                      <a:pt x="111" y="104"/>
                      <a:pt x="112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04AB614F-E10D-4895-95FD-AA3773095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5475" y="8611930"/>
                <a:ext cx="275612" cy="276797"/>
              </a:xfrm>
              <a:custGeom>
                <a:avLst/>
                <a:gdLst>
                  <a:gd name="T0" fmla="*/ 0 w 106"/>
                  <a:gd name="T1" fmla="*/ 0 h 106"/>
                  <a:gd name="T2" fmla="*/ 44 w 106"/>
                  <a:gd name="T3" fmla="*/ 0 h 106"/>
                  <a:gd name="T4" fmla="*/ 34 w 106"/>
                  <a:gd name="T5" fmla="*/ 18 h 106"/>
                  <a:gd name="T6" fmla="*/ 34 w 106"/>
                  <a:gd name="T7" fmla="*/ 87 h 106"/>
                  <a:gd name="T8" fmla="*/ 64 w 106"/>
                  <a:gd name="T9" fmla="*/ 87 h 106"/>
                  <a:gd name="T10" fmla="*/ 106 w 106"/>
                  <a:gd name="T11" fmla="*/ 75 h 106"/>
                  <a:gd name="T12" fmla="*/ 95 w 106"/>
                  <a:gd name="T13" fmla="*/ 101 h 106"/>
                  <a:gd name="T14" fmla="*/ 98 w 106"/>
                  <a:gd name="T15" fmla="*/ 106 h 106"/>
                  <a:gd name="T16" fmla="*/ 0 w 106"/>
                  <a:gd name="T17" fmla="*/ 106 h 106"/>
                  <a:gd name="T18" fmla="*/ 8 w 106"/>
                  <a:gd name="T19" fmla="*/ 87 h 106"/>
                  <a:gd name="T20" fmla="*/ 8 w 106"/>
                  <a:gd name="T21" fmla="*/ 18 h 106"/>
                  <a:gd name="T22" fmla="*/ 0 w 106"/>
                  <a:gd name="T2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10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38" y="3"/>
                      <a:pt x="34" y="9"/>
                      <a:pt x="34" y="18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64" y="87"/>
                      <a:pt x="64" y="87"/>
                      <a:pt x="64" y="87"/>
                    </a:cubicBezTo>
                    <a:cubicBezTo>
                      <a:pt x="81" y="87"/>
                      <a:pt x="94" y="84"/>
                      <a:pt x="106" y="75"/>
                    </a:cubicBezTo>
                    <a:cubicBezTo>
                      <a:pt x="100" y="90"/>
                      <a:pt x="95" y="98"/>
                      <a:pt x="95" y="101"/>
                    </a:cubicBezTo>
                    <a:cubicBezTo>
                      <a:pt x="95" y="102"/>
                      <a:pt x="96" y="104"/>
                      <a:pt x="98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8" y="97"/>
                      <a:pt x="8" y="8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9"/>
                      <a:pt x="6" y="3"/>
                      <a:pt x="0" y="0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A9EE417B-7533-4061-83CB-10718E4167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46421" y="8611930"/>
                <a:ext cx="325400" cy="276797"/>
              </a:xfrm>
              <a:custGeom>
                <a:avLst/>
                <a:gdLst>
                  <a:gd name="T0" fmla="*/ 35 w 125"/>
                  <a:gd name="T1" fmla="*/ 47 h 106"/>
                  <a:gd name="T2" fmla="*/ 35 w 125"/>
                  <a:gd name="T3" fmla="*/ 18 h 106"/>
                  <a:gd name="T4" fmla="*/ 63 w 125"/>
                  <a:gd name="T5" fmla="*/ 18 h 106"/>
                  <a:gd name="T6" fmla="*/ 87 w 125"/>
                  <a:gd name="T7" fmla="*/ 33 h 106"/>
                  <a:gd name="T8" fmla="*/ 63 w 125"/>
                  <a:gd name="T9" fmla="*/ 47 h 106"/>
                  <a:gd name="T10" fmla="*/ 35 w 125"/>
                  <a:gd name="T11" fmla="*/ 47 h 106"/>
                  <a:gd name="T12" fmla="*/ 35 w 125"/>
                  <a:gd name="T13" fmla="*/ 87 h 106"/>
                  <a:gd name="T14" fmla="*/ 35 w 125"/>
                  <a:gd name="T15" fmla="*/ 66 h 106"/>
                  <a:gd name="T16" fmla="*/ 47 w 125"/>
                  <a:gd name="T17" fmla="*/ 66 h 106"/>
                  <a:gd name="T18" fmla="*/ 73 w 125"/>
                  <a:gd name="T19" fmla="*/ 78 h 106"/>
                  <a:gd name="T20" fmla="*/ 83 w 125"/>
                  <a:gd name="T21" fmla="*/ 99 h 106"/>
                  <a:gd name="T22" fmla="*/ 80 w 125"/>
                  <a:gd name="T23" fmla="*/ 106 h 106"/>
                  <a:gd name="T24" fmla="*/ 125 w 125"/>
                  <a:gd name="T25" fmla="*/ 106 h 106"/>
                  <a:gd name="T26" fmla="*/ 104 w 125"/>
                  <a:gd name="T27" fmla="*/ 78 h 106"/>
                  <a:gd name="T28" fmla="*/ 86 w 125"/>
                  <a:gd name="T29" fmla="*/ 61 h 106"/>
                  <a:gd name="T30" fmla="*/ 114 w 125"/>
                  <a:gd name="T31" fmla="*/ 31 h 106"/>
                  <a:gd name="T32" fmla="*/ 94 w 125"/>
                  <a:gd name="T33" fmla="*/ 3 h 106"/>
                  <a:gd name="T34" fmla="*/ 62 w 125"/>
                  <a:gd name="T35" fmla="*/ 0 h 106"/>
                  <a:gd name="T36" fmla="*/ 0 w 125"/>
                  <a:gd name="T37" fmla="*/ 0 h 106"/>
                  <a:gd name="T38" fmla="*/ 9 w 125"/>
                  <a:gd name="T39" fmla="*/ 18 h 106"/>
                  <a:gd name="T40" fmla="*/ 9 w 125"/>
                  <a:gd name="T41" fmla="*/ 87 h 106"/>
                  <a:gd name="T42" fmla="*/ 0 w 125"/>
                  <a:gd name="T43" fmla="*/ 106 h 106"/>
                  <a:gd name="T44" fmla="*/ 44 w 125"/>
                  <a:gd name="T45" fmla="*/ 106 h 106"/>
                  <a:gd name="T46" fmla="*/ 35 w 125"/>
                  <a:gd name="T47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06">
                    <a:moveTo>
                      <a:pt x="35" y="47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80" y="18"/>
                      <a:pt x="87" y="21"/>
                      <a:pt x="87" y="33"/>
                    </a:cubicBezTo>
                    <a:cubicBezTo>
                      <a:pt x="87" y="44"/>
                      <a:pt x="80" y="47"/>
                      <a:pt x="63" y="47"/>
                    </a:cubicBezTo>
                    <a:lnTo>
                      <a:pt x="35" y="47"/>
                    </a:lnTo>
                    <a:close/>
                    <a:moveTo>
                      <a:pt x="35" y="87"/>
                    </a:moveTo>
                    <a:cubicBezTo>
                      <a:pt x="35" y="66"/>
                      <a:pt x="35" y="66"/>
                      <a:pt x="35" y="66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57" y="66"/>
                      <a:pt x="66" y="69"/>
                      <a:pt x="73" y="78"/>
                    </a:cubicBezTo>
                    <a:cubicBezTo>
                      <a:pt x="80" y="87"/>
                      <a:pt x="83" y="94"/>
                      <a:pt x="83" y="99"/>
                    </a:cubicBezTo>
                    <a:cubicBezTo>
                      <a:pt x="83" y="102"/>
                      <a:pt x="82" y="103"/>
                      <a:pt x="80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15" y="99"/>
                      <a:pt x="111" y="89"/>
                      <a:pt x="104" y="78"/>
                    </a:cubicBezTo>
                    <a:cubicBezTo>
                      <a:pt x="99" y="71"/>
                      <a:pt x="95" y="65"/>
                      <a:pt x="86" y="61"/>
                    </a:cubicBezTo>
                    <a:cubicBezTo>
                      <a:pt x="104" y="57"/>
                      <a:pt x="114" y="46"/>
                      <a:pt x="114" y="31"/>
                    </a:cubicBezTo>
                    <a:cubicBezTo>
                      <a:pt x="114" y="17"/>
                      <a:pt x="107" y="7"/>
                      <a:pt x="94" y="3"/>
                    </a:cubicBezTo>
                    <a:cubicBezTo>
                      <a:pt x="86" y="0"/>
                      <a:pt x="76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3"/>
                      <a:pt x="9" y="9"/>
                      <a:pt x="9" y="18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6" y="103"/>
                      <a:pt x="0" y="106"/>
                    </a:cubicBezTo>
                    <a:cubicBezTo>
                      <a:pt x="44" y="106"/>
                      <a:pt x="44" y="106"/>
                      <a:pt x="44" y="106"/>
                    </a:cubicBezTo>
                    <a:cubicBezTo>
                      <a:pt x="37" y="103"/>
                      <a:pt x="35" y="97"/>
                      <a:pt x="35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7A12A24D-E2E3-4B04-9F91-C3DCDDFFF1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84860" y="8606596"/>
                <a:ext cx="323029" cy="287466"/>
              </a:xfrm>
              <a:custGeom>
                <a:avLst/>
                <a:gdLst>
                  <a:gd name="T0" fmla="*/ 61 w 124"/>
                  <a:gd name="T1" fmla="*/ 91 h 110"/>
                  <a:gd name="T2" fmla="*/ 28 w 124"/>
                  <a:gd name="T3" fmla="*/ 57 h 110"/>
                  <a:gd name="T4" fmla="*/ 63 w 124"/>
                  <a:gd name="T5" fmla="*/ 19 h 110"/>
                  <a:gd name="T6" fmla="*/ 97 w 124"/>
                  <a:gd name="T7" fmla="*/ 53 h 110"/>
                  <a:gd name="T8" fmla="*/ 61 w 124"/>
                  <a:gd name="T9" fmla="*/ 91 h 110"/>
                  <a:gd name="T10" fmla="*/ 124 w 124"/>
                  <a:gd name="T11" fmla="*/ 55 h 110"/>
                  <a:gd name="T12" fmla="*/ 62 w 124"/>
                  <a:gd name="T13" fmla="*/ 0 h 110"/>
                  <a:gd name="T14" fmla="*/ 0 w 124"/>
                  <a:gd name="T15" fmla="*/ 56 h 110"/>
                  <a:gd name="T16" fmla="*/ 62 w 124"/>
                  <a:gd name="T17" fmla="*/ 110 h 110"/>
                  <a:gd name="T18" fmla="*/ 124 w 124"/>
                  <a:gd name="T19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10">
                    <a:moveTo>
                      <a:pt x="61" y="91"/>
                    </a:moveTo>
                    <a:cubicBezTo>
                      <a:pt x="40" y="91"/>
                      <a:pt x="28" y="78"/>
                      <a:pt x="28" y="57"/>
                    </a:cubicBezTo>
                    <a:cubicBezTo>
                      <a:pt x="28" y="33"/>
                      <a:pt x="40" y="19"/>
                      <a:pt x="63" y="19"/>
                    </a:cubicBezTo>
                    <a:cubicBezTo>
                      <a:pt x="84" y="19"/>
                      <a:pt x="97" y="31"/>
                      <a:pt x="97" y="53"/>
                    </a:cubicBezTo>
                    <a:cubicBezTo>
                      <a:pt x="97" y="77"/>
                      <a:pt x="84" y="91"/>
                      <a:pt x="61" y="91"/>
                    </a:cubicBezTo>
                    <a:moveTo>
                      <a:pt x="124" y="55"/>
                    </a:moveTo>
                    <a:cubicBezTo>
                      <a:pt x="124" y="20"/>
                      <a:pt x="102" y="0"/>
                      <a:pt x="62" y="0"/>
                    </a:cubicBezTo>
                    <a:cubicBezTo>
                      <a:pt x="24" y="0"/>
                      <a:pt x="0" y="23"/>
                      <a:pt x="0" y="56"/>
                    </a:cubicBezTo>
                    <a:cubicBezTo>
                      <a:pt x="0" y="89"/>
                      <a:pt x="23" y="110"/>
                      <a:pt x="62" y="110"/>
                    </a:cubicBezTo>
                    <a:cubicBezTo>
                      <a:pt x="101" y="110"/>
                      <a:pt x="124" y="87"/>
                      <a:pt x="124" y="55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3B1454A5-0433-4337-8C55-792FF307C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3968" y="8611930"/>
                <a:ext cx="322436" cy="276797"/>
              </a:xfrm>
              <a:custGeom>
                <a:avLst/>
                <a:gdLst>
                  <a:gd name="T0" fmla="*/ 32 w 124"/>
                  <a:gd name="T1" fmla="*/ 87 h 106"/>
                  <a:gd name="T2" fmla="*/ 41 w 124"/>
                  <a:gd name="T3" fmla="*/ 106 h 106"/>
                  <a:gd name="T4" fmla="*/ 0 w 124"/>
                  <a:gd name="T5" fmla="*/ 106 h 106"/>
                  <a:gd name="T6" fmla="*/ 9 w 124"/>
                  <a:gd name="T7" fmla="*/ 87 h 106"/>
                  <a:gd name="T8" fmla="*/ 9 w 124"/>
                  <a:gd name="T9" fmla="*/ 19 h 106"/>
                  <a:gd name="T10" fmla="*/ 0 w 124"/>
                  <a:gd name="T11" fmla="*/ 0 h 106"/>
                  <a:gd name="T12" fmla="*/ 51 w 124"/>
                  <a:gd name="T13" fmla="*/ 0 h 106"/>
                  <a:gd name="T14" fmla="*/ 50 w 124"/>
                  <a:gd name="T15" fmla="*/ 3 h 106"/>
                  <a:gd name="T16" fmla="*/ 52 w 124"/>
                  <a:gd name="T17" fmla="*/ 7 h 106"/>
                  <a:gd name="T18" fmla="*/ 93 w 124"/>
                  <a:gd name="T19" fmla="*/ 86 h 106"/>
                  <a:gd name="T20" fmla="*/ 92 w 124"/>
                  <a:gd name="T21" fmla="*/ 19 h 106"/>
                  <a:gd name="T22" fmla="*/ 83 w 124"/>
                  <a:gd name="T23" fmla="*/ 0 h 106"/>
                  <a:gd name="T24" fmla="*/ 124 w 124"/>
                  <a:gd name="T25" fmla="*/ 0 h 106"/>
                  <a:gd name="T26" fmla="*/ 115 w 124"/>
                  <a:gd name="T27" fmla="*/ 18 h 106"/>
                  <a:gd name="T28" fmla="*/ 115 w 124"/>
                  <a:gd name="T29" fmla="*/ 97 h 106"/>
                  <a:gd name="T30" fmla="*/ 118 w 124"/>
                  <a:gd name="T31" fmla="*/ 106 h 106"/>
                  <a:gd name="T32" fmla="*/ 75 w 124"/>
                  <a:gd name="T33" fmla="*/ 106 h 106"/>
                  <a:gd name="T34" fmla="*/ 77 w 124"/>
                  <a:gd name="T35" fmla="*/ 102 h 106"/>
                  <a:gd name="T36" fmla="*/ 75 w 124"/>
                  <a:gd name="T37" fmla="*/ 99 h 106"/>
                  <a:gd name="T38" fmla="*/ 30 w 124"/>
                  <a:gd name="T39" fmla="*/ 17 h 106"/>
                  <a:gd name="T40" fmla="*/ 32 w 124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" h="106">
                    <a:moveTo>
                      <a:pt x="32" y="87"/>
                    </a:moveTo>
                    <a:cubicBezTo>
                      <a:pt x="32" y="97"/>
                      <a:pt x="34" y="102"/>
                      <a:pt x="41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1"/>
                      <a:pt x="50" y="2"/>
                      <a:pt x="50" y="3"/>
                    </a:cubicBezTo>
                    <a:cubicBezTo>
                      <a:pt x="50" y="4"/>
                      <a:pt x="51" y="5"/>
                      <a:pt x="52" y="7"/>
                    </a:cubicBezTo>
                    <a:cubicBezTo>
                      <a:pt x="93" y="86"/>
                      <a:pt x="93" y="86"/>
                      <a:pt x="93" y="8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2" y="9"/>
                      <a:pt x="89" y="3"/>
                      <a:pt x="83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15" y="4"/>
                      <a:pt x="115" y="10"/>
                      <a:pt x="115" y="18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5" y="100"/>
                      <a:pt x="116" y="103"/>
                      <a:pt x="118" y="106"/>
                    </a:cubicBezTo>
                    <a:cubicBezTo>
                      <a:pt x="75" y="106"/>
                      <a:pt x="75" y="106"/>
                      <a:pt x="75" y="106"/>
                    </a:cubicBezTo>
                    <a:cubicBezTo>
                      <a:pt x="76" y="104"/>
                      <a:pt x="77" y="103"/>
                      <a:pt x="77" y="102"/>
                    </a:cubicBezTo>
                    <a:cubicBezTo>
                      <a:pt x="77" y="102"/>
                      <a:pt x="76" y="101"/>
                      <a:pt x="75" y="99"/>
                    </a:cubicBezTo>
                    <a:cubicBezTo>
                      <a:pt x="30" y="17"/>
                      <a:pt x="30" y="17"/>
                      <a:pt x="30" y="17"/>
                    </a:cubicBezTo>
                    <a:lnTo>
                      <a:pt x="32" y="87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5" name="Rectangle 28">
                <a:extLst>
                  <a:ext uri="{FF2B5EF4-FFF2-40B4-BE49-F238E27FC236}">
                    <a16:creationId xmlns:a16="http://schemas.microsoft.com/office/drawing/2014/main" id="{79070493-7412-42AF-8C0B-8615A2ECC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0945" y="8206514"/>
                <a:ext cx="228787" cy="259016"/>
              </a:xfrm>
              <a:prstGeom prst="rect">
                <a:avLst/>
              </a:pr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6" name="Freeform 29">
                <a:extLst>
                  <a:ext uri="{FF2B5EF4-FFF2-40B4-BE49-F238E27FC236}">
                    <a16:creationId xmlns:a16="http://schemas.microsoft.com/office/drawing/2014/main" id="{60D774B7-864E-42D3-8B83-9816B5ABBE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1973" y="8214220"/>
                <a:ext cx="377558" cy="251310"/>
              </a:xfrm>
              <a:custGeom>
                <a:avLst/>
                <a:gdLst>
                  <a:gd name="T0" fmla="*/ 145 w 145"/>
                  <a:gd name="T1" fmla="*/ 0 h 96"/>
                  <a:gd name="T2" fmla="*/ 145 w 145"/>
                  <a:gd name="T3" fmla="*/ 96 h 96"/>
                  <a:gd name="T4" fmla="*/ 0 w 145"/>
                  <a:gd name="T5" fmla="*/ 96 h 96"/>
                  <a:gd name="T6" fmla="*/ 145 w 145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96">
                    <a:moveTo>
                      <a:pt x="145" y="0"/>
                    </a:moveTo>
                    <a:cubicBezTo>
                      <a:pt x="145" y="96"/>
                      <a:pt x="145" y="96"/>
                      <a:pt x="145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4" y="87"/>
                      <a:pt x="137" y="5"/>
                      <a:pt x="145" y="0"/>
                    </a:cubicBezTo>
                  </a:path>
                </a:pathLst>
              </a:cu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C3CE9067-D9FD-4B53-9F66-89BB1D799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8183" y="8206514"/>
                <a:ext cx="229380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8" name="Rectangle 31">
                <a:extLst>
                  <a:ext uri="{FF2B5EF4-FFF2-40B4-BE49-F238E27FC236}">
                    <a16:creationId xmlns:a16="http://schemas.microsoft.com/office/drawing/2014/main" id="{C073A41C-6D54-413F-9EC3-9CF39049F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8976" y="8206514"/>
                <a:ext cx="228787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1CB3A3B9-089A-4FA8-993C-BED65516F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6214" y="8206514"/>
                <a:ext cx="380522" cy="253681"/>
              </a:xfrm>
              <a:custGeom>
                <a:avLst/>
                <a:gdLst>
                  <a:gd name="T0" fmla="*/ 146 w 146"/>
                  <a:gd name="T1" fmla="*/ 0 h 97"/>
                  <a:gd name="T2" fmla="*/ 0 w 146"/>
                  <a:gd name="T3" fmla="*/ 97 h 97"/>
                  <a:gd name="T4" fmla="*/ 0 w 146"/>
                  <a:gd name="T5" fmla="*/ 0 h 97"/>
                  <a:gd name="T6" fmla="*/ 146 w 146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" h="97">
                    <a:moveTo>
                      <a:pt x="146" y="0"/>
                    </a:moveTo>
                    <a:cubicBezTo>
                      <a:pt x="132" y="9"/>
                      <a:pt x="9" y="91"/>
                      <a:pt x="0" y="9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6323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3" pos="340" userDrawn="1">
          <p15:clr>
            <a:srgbClr val="FBAE40"/>
          </p15:clr>
        </p15:guide>
        <p15:guide id="4" pos="111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BB9051-C7AE-49BE-BB9A-F891D8605EC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29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EB6BE95-613A-E249-85CF-D04BDF4EFBC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39751" y="2151731"/>
            <a:ext cx="17208500" cy="69923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GB" noProof="0" dirty="0"/>
            </a:lvl3pPr>
            <a:lvl4pPr>
              <a:defRPr lang="en-US" dirty="0"/>
            </a:lvl4pPr>
            <a:lvl5pPr>
              <a:defRPr lang="en-GB" sz="3000" kern="1200" spc="15" baseline="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7pPr marL="1800225" indent="-365125">
              <a:defRPr lang="en-GB" noProof="0" dirty="0"/>
            </a:lvl7pPr>
          </a:lstStyle>
          <a:p>
            <a:pPr lvl="0"/>
            <a:r>
              <a:rPr lang="en-US" dirty="0"/>
              <a:t>Edit </a:t>
            </a:r>
            <a:r>
              <a:rPr lang="en-GB" noProof="0" dirty="0"/>
              <a:t>Master</a:t>
            </a:r>
            <a:r>
              <a:rPr lang="en-US" dirty="0"/>
              <a:t>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GB" noProof="0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marL="1800225" lvl="4" indent="-365125" algn="l" defTabSz="13716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dirty="0"/>
              <a:t>Fifth </a:t>
            </a:r>
            <a:r>
              <a:rPr lang="en-GB" noProof="0" dirty="0"/>
              <a:t>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0AE21-6CEE-4E77-A8EB-3D7FA08ED8F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9999" y="917999"/>
            <a:ext cx="15752184" cy="553998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</a:t>
            </a:r>
            <a:r>
              <a:rPr lang="en-GB" noProof="0" dirty="0"/>
              <a:t>HEADING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753A-5306-4B55-925B-8129E722A35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B2A773-794B-4FDF-A1CB-314718C9402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D4FC39-4FCC-42E7-957A-48A22DBCAEAA}"/>
              </a:ext>
            </a:extLst>
          </p:cNvPr>
          <p:cNvGrpSpPr/>
          <p:nvPr userDrawn="1"/>
        </p:nvGrpSpPr>
        <p:grpSpPr>
          <a:xfrm>
            <a:off x="539751" y="591055"/>
            <a:ext cx="2017500" cy="119641"/>
            <a:chOff x="539750" y="591053"/>
            <a:chExt cx="2017500" cy="119641"/>
          </a:xfrm>
        </p:grpSpPr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ABED6D5F-135B-4D05-9767-1267DC7314FF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2410613" y="563221"/>
              <a:ext cx="118800" cy="17447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4D129-4404-4149-BA1F-B2B40038C868}"/>
                </a:ext>
              </a:extLst>
            </p:cNvPr>
            <p:cNvSpPr/>
            <p:nvPr userDrawn="1"/>
          </p:nvSpPr>
          <p:spPr>
            <a:xfrm>
              <a:off x="539750" y="591053"/>
              <a:ext cx="1843026" cy="119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AD3562-B576-4FC5-9D44-F2F3590EE205}"/>
              </a:ext>
            </a:extLst>
          </p:cNvPr>
          <p:cNvGrpSpPr/>
          <p:nvPr userDrawn="1"/>
        </p:nvGrpSpPr>
        <p:grpSpPr>
          <a:xfrm>
            <a:off x="15437642" y="8345716"/>
            <a:ext cx="2850357" cy="1941285"/>
            <a:chOff x="15437641" y="8345714"/>
            <a:chExt cx="2850357" cy="1941285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A957EAF8-4433-4A9F-8FC7-1ECE34275E72}"/>
                </a:ext>
              </a:extLst>
            </p:cNvPr>
            <p:cNvSpPr/>
            <p:nvPr/>
          </p:nvSpPr>
          <p:spPr>
            <a:xfrm flipH="1">
              <a:off x="15437641" y="8345714"/>
              <a:ext cx="2850357" cy="194128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C2BC1E0-D26D-4FB2-9590-BBC2F9AF571D}"/>
                </a:ext>
              </a:extLst>
            </p:cNvPr>
            <p:cNvGrpSpPr/>
            <p:nvPr userDrawn="1"/>
          </p:nvGrpSpPr>
          <p:grpSpPr>
            <a:xfrm>
              <a:off x="16802100" y="9558826"/>
              <a:ext cx="1171574" cy="393124"/>
              <a:chOff x="16504007" y="8206514"/>
              <a:chExt cx="2049009" cy="687548"/>
            </a:xfrm>
          </p:grpSpPr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A91F1E37-3B89-44A1-A27D-CAA4D7649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482483" y="8543768"/>
                <a:ext cx="70533" cy="68162"/>
              </a:xfrm>
              <a:custGeom>
                <a:avLst/>
                <a:gdLst>
                  <a:gd name="T0" fmla="*/ 3 w 27"/>
                  <a:gd name="T1" fmla="*/ 13 h 26"/>
                  <a:gd name="T2" fmla="*/ 13 w 27"/>
                  <a:gd name="T3" fmla="*/ 2 h 26"/>
                  <a:gd name="T4" fmla="*/ 24 w 27"/>
                  <a:gd name="T5" fmla="*/ 13 h 26"/>
                  <a:gd name="T6" fmla="*/ 13 w 27"/>
                  <a:gd name="T7" fmla="*/ 24 h 26"/>
                  <a:gd name="T8" fmla="*/ 3 w 27"/>
                  <a:gd name="T9" fmla="*/ 13 h 26"/>
                  <a:gd name="T10" fmla="*/ 13 w 27"/>
                  <a:gd name="T11" fmla="*/ 26 h 26"/>
                  <a:gd name="T12" fmla="*/ 27 w 27"/>
                  <a:gd name="T13" fmla="*/ 13 h 26"/>
                  <a:gd name="T14" fmla="*/ 13 w 27"/>
                  <a:gd name="T15" fmla="*/ 0 h 26"/>
                  <a:gd name="T16" fmla="*/ 0 w 27"/>
                  <a:gd name="T17" fmla="*/ 13 h 26"/>
                  <a:gd name="T18" fmla="*/ 13 w 27"/>
                  <a:gd name="T19" fmla="*/ 26 h 26"/>
                  <a:gd name="T20" fmla="*/ 11 w 27"/>
                  <a:gd name="T21" fmla="*/ 14 h 26"/>
                  <a:gd name="T22" fmla="*/ 13 w 27"/>
                  <a:gd name="T23" fmla="*/ 14 h 26"/>
                  <a:gd name="T24" fmla="*/ 17 w 27"/>
                  <a:gd name="T25" fmla="*/ 20 h 26"/>
                  <a:gd name="T26" fmla="*/ 20 w 27"/>
                  <a:gd name="T27" fmla="*/ 20 h 26"/>
                  <a:gd name="T28" fmla="*/ 15 w 27"/>
                  <a:gd name="T29" fmla="*/ 14 h 26"/>
                  <a:gd name="T30" fmla="*/ 19 w 27"/>
                  <a:gd name="T31" fmla="*/ 10 h 26"/>
                  <a:gd name="T32" fmla="*/ 14 w 27"/>
                  <a:gd name="T33" fmla="*/ 5 h 26"/>
                  <a:gd name="T34" fmla="*/ 8 w 27"/>
                  <a:gd name="T35" fmla="*/ 5 h 26"/>
                  <a:gd name="T36" fmla="*/ 8 w 27"/>
                  <a:gd name="T37" fmla="*/ 20 h 26"/>
                  <a:gd name="T38" fmla="*/ 11 w 27"/>
                  <a:gd name="T39" fmla="*/ 20 h 26"/>
                  <a:gd name="T40" fmla="*/ 11 w 27"/>
                  <a:gd name="T41" fmla="*/ 14 h 26"/>
                  <a:gd name="T42" fmla="*/ 11 w 27"/>
                  <a:gd name="T43" fmla="*/ 12 h 26"/>
                  <a:gd name="T44" fmla="*/ 11 w 27"/>
                  <a:gd name="T45" fmla="*/ 7 h 26"/>
                  <a:gd name="T46" fmla="*/ 14 w 27"/>
                  <a:gd name="T47" fmla="*/ 7 h 26"/>
                  <a:gd name="T48" fmla="*/ 17 w 27"/>
                  <a:gd name="T49" fmla="*/ 10 h 26"/>
                  <a:gd name="T50" fmla="*/ 13 w 27"/>
                  <a:gd name="T51" fmla="*/ 12 h 26"/>
                  <a:gd name="T52" fmla="*/ 11 w 27"/>
                  <a:gd name="T53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6">
                    <a:moveTo>
                      <a:pt x="3" y="13"/>
                    </a:moveTo>
                    <a:cubicBezTo>
                      <a:pt x="3" y="7"/>
                      <a:pt x="7" y="2"/>
                      <a:pt x="13" y="2"/>
                    </a:cubicBezTo>
                    <a:cubicBezTo>
                      <a:pt x="19" y="2"/>
                      <a:pt x="24" y="7"/>
                      <a:pt x="24" y="13"/>
                    </a:cubicBezTo>
                    <a:cubicBezTo>
                      <a:pt x="24" y="19"/>
                      <a:pt x="19" y="24"/>
                      <a:pt x="13" y="24"/>
                    </a:cubicBezTo>
                    <a:cubicBezTo>
                      <a:pt x="7" y="24"/>
                      <a:pt x="3" y="19"/>
                      <a:pt x="3" y="13"/>
                    </a:cubicBezTo>
                    <a:moveTo>
                      <a:pt x="13" y="26"/>
                    </a:moveTo>
                    <a:cubicBezTo>
                      <a:pt x="20" y="26"/>
                      <a:pt x="27" y="20"/>
                      <a:pt x="27" y="13"/>
                    </a:cubicBezTo>
                    <a:cubicBezTo>
                      <a:pt x="27" y="5"/>
                      <a:pt x="20" y="0"/>
                      <a:pt x="13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moveTo>
                      <a:pt x="11" y="14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8" y="14"/>
                      <a:pt x="19" y="12"/>
                      <a:pt x="19" y="10"/>
                    </a:cubicBezTo>
                    <a:cubicBezTo>
                      <a:pt x="19" y="7"/>
                      <a:pt x="18" y="5"/>
                      <a:pt x="14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lnTo>
                      <a:pt x="11" y="14"/>
                    </a:lnTo>
                    <a:close/>
                    <a:moveTo>
                      <a:pt x="11" y="12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7"/>
                      <a:pt x="17" y="8"/>
                      <a:pt x="17" y="10"/>
                    </a:cubicBezTo>
                    <a:cubicBezTo>
                      <a:pt x="17" y="12"/>
                      <a:pt x="15" y="12"/>
                      <a:pt x="13" y="12"/>
                    </a:cubicBez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F1D7C3D1-4F03-468B-B0C4-EF81419710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04007" y="8611930"/>
                <a:ext cx="309989" cy="276797"/>
              </a:xfrm>
              <a:custGeom>
                <a:avLst/>
                <a:gdLst>
                  <a:gd name="T0" fmla="*/ 35 w 119"/>
                  <a:gd name="T1" fmla="*/ 88 h 106"/>
                  <a:gd name="T2" fmla="*/ 35 w 119"/>
                  <a:gd name="T3" fmla="*/ 60 h 106"/>
                  <a:gd name="T4" fmla="*/ 68 w 119"/>
                  <a:gd name="T5" fmla="*/ 60 h 106"/>
                  <a:gd name="T6" fmla="*/ 91 w 119"/>
                  <a:gd name="T7" fmla="*/ 74 h 106"/>
                  <a:gd name="T8" fmla="*/ 69 w 119"/>
                  <a:gd name="T9" fmla="*/ 88 h 106"/>
                  <a:gd name="T10" fmla="*/ 35 w 119"/>
                  <a:gd name="T11" fmla="*/ 88 h 106"/>
                  <a:gd name="T12" fmla="*/ 0 w 119"/>
                  <a:gd name="T13" fmla="*/ 106 h 106"/>
                  <a:gd name="T14" fmla="*/ 65 w 119"/>
                  <a:gd name="T15" fmla="*/ 106 h 106"/>
                  <a:gd name="T16" fmla="*/ 119 w 119"/>
                  <a:gd name="T17" fmla="*/ 74 h 106"/>
                  <a:gd name="T18" fmla="*/ 92 w 119"/>
                  <a:gd name="T19" fmla="*/ 49 h 106"/>
                  <a:gd name="T20" fmla="*/ 110 w 119"/>
                  <a:gd name="T21" fmla="*/ 26 h 106"/>
                  <a:gd name="T22" fmla="*/ 59 w 119"/>
                  <a:gd name="T23" fmla="*/ 0 h 106"/>
                  <a:gd name="T24" fmla="*/ 0 w 119"/>
                  <a:gd name="T25" fmla="*/ 0 h 106"/>
                  <a:gd name="T26" fmla="*/ 9 w 119"/>
                  <a:gd name="T27" fmla="*/ 19 h 106"/>
                  <a:gd name="T28" fmla="*/ 9 w 119"/>
                  <a:gd name="T29" fmla="*/ 87 h 106"/>
                  <a:gd name="T30" fmla="*/ 0 w 119"/>
                  <a:gd name="T31" fmla="*/ 106 h 106"/>
                  <a:gd name="T32" fmla="*/ 35 w 119"/>
                  <a:gd name="T33" fmla="*/ 43 h 106"/>
                  <a:gd name="T34" fmla="*/ 35 w 119"/>
                  <a:gd name="T35" fmla="*/ 18 h 106"/>
                  <a:gd name="T36" fmla="*/ 64 w 119"/>
                  <a:gd name="T37" fmla="*/ 18 h 106"/>
                  <a:gd name="T38" fmla="*/ 82 w 119"/>
                  <a:gd name="T39" fmla="*/ 30 h 106"/>
                  <a:gd name="T40" fmla="*/ 61 w 119"/>
                  <a:gd name="T41" fmla="*/ 43 h 106"/>
                  <a:gd name="T42" fmla="*/ 35 w 119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06">
                    <a:moveTo>
                      <a:pt x="35" y="88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84" y="60"/>
                      <a:pt x="91" y="64"/>
                      <a:pt x="91" y="74"/>
                    </a:cubicBezTo>
                    <a:cubicBezTo>
                      <a:pt x="91" y="83"/>
                      <a:pt x="84" y="88"/>
                      <a:pt x="69" y="88"/>
                    </a:cubicBezTo>
                    <a:lnTo>
                      <a:pt x="35" y="88"/>
                    </a:lnTo>
                    <a:close/>
                    <a:moveTo>
                      <a:pt x="0" y="106"/>
                    </a:moveTo>
                    <a:cubicBezTo>
                      <a:pt x="65" y="106"/>
                      <a:pt x="65" y="106"/>
                      <a:pt x="65" y="106"/>
                    </a:cubicBezTo>
                    <a:cubicBezTo>
                      <a:pt x="101" y="106"/>
                      <a:pt x="119" y="96"/>
                      <a:pt x="119" y="74"/>
                    </a:cubicBezTo>
                    <a:cubicBezTo>
                      <a:pt x="119" y="59"/>
                      <a:pt x="110" y="51"/>
                      <a:pt x="92" y="49"/>
                    </a:cubicBezTo>
                    <a:cubicBezTo>
                      <a:pt x="103" y="45"/>
                      <a:pt x="110" y="37"/>
                      <a:pt x="110" y="26"/>
                    </a:cubicBezTo>
                    <a:cubicBezTo>
                      <a:pt x="110" y="5"/>
                      <a:pt x="92" y="0"/>
                      <a:pt x="5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3"/>
                      <a:pt x="9" y="9"/>
                      <a:pt x="9" y="19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7" y="103"/>
                      <a:pt x="0" y="106"/>
                    </a:cubicBezTo>
                    <a:moveTo>
                      <a:pt x="35" y="43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76" y="18"/>
                      <a:pt x="82" y="20"/>
                      <a:pt x="82" y="30"/>
                    </a:cubicBezTo>
                    <a:cubicBezTo>
                      <a:pt x="82" y="39"/>
                      <a:pt x="76" y="43"/>
                      <a:pt x="61" y="43"/>
                    </a:cubicBezTo>
                    <a:lnTo>
                      <a:pt x="35" y="43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6FA423B5-7053-4801-926C-0CEA25599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075" y="8611930"/>
                <a:ext cx="312360" cy="276797"/>
              </a:xfrm>
              <a:custGeom>
                <a:avLst/>
                <a:gdLst>
                  <a:gd name="T0" fmla="*/ 9 w 120"/>
                  <a:gd name="T1" fmla="*/ 87 h 106"/>
                  <a:gd name="T2" fmla="*/ 9 w 120"/>
                  <a:gd name="T3" fmla="*/ 18 h 106"/>
                  <a:gd name="T4" fmla="*/ 0 w 120"/>
                  <a:gd name="T5" fmla="*/ 0 h 106"/>
                  <a:gd name="T6" fmla="*/ 110 w 120"/>
                  <a:gd name="T7" fmla="*/ 0 h 106"/>
                  <a:gd name="T8" fmla="*/ 109 w 120"/>
                  <a:gd name="T9" fmla="*/ 4 h 106"/>
                  <a:gd name="T10" fmla="*/ 115 w 120"/>
                  <a:gd name="T11" fmla="*/ 27 h 106"/>
                  <a:gd name="T12" fmla="*/ 77 w 120"/>
                  <a:gd name="T13" fmla="*/ 18 h 106"/>
                  <a:gd name="T14" fmla="*/ 35 w 120"/>
                  <a:gd name="T15" fmla="*/ 18 h 106"/>
                  <a:gd name="T16" fmla="*/ 35 w 120"/>
                  <a:gd name="T17" fmla="*/ 43 h 106"/>
                  <a:gd name="T18" fmla="*/ 81 w 120"/>
                  <a:gd name="T19" fmla="*/ 43 h 106"/>
                  <a:gd name="T20" fmla="*/ 95 w 120"/>
                  <a:gd name="T21" fmla="*/ 40 h 106"/>
                  <a:gd name="T22" fmla="*/ 86 w 120"/>
                  <a:gd name="T23" fmla="*/ 55 h 106"/>
                  <a:gd name="T24" fmla="*/ 75 w 120"/>
                  <a:gd name="T25" fmla="*/ 61 h 106"/>
                  <a:gd name="T26" fmla="*/ 35 w 120"/>
                  <a:gd name="T27" fmla="*/ 61 h 106"/>
                  <a:gd name="T28" fmla="*/ 35 w 120"/>
                  <a:gd name="T29" fmla="*/ 87 h 106"/>
                  <a:gd name="T30" fmla="*/ 79 w 120"/>
                  <a:gd name="T31" fmla="*/ 87 h 106"/>
                  <a:gd name="T32" fmla="*/ 120 w 120"/>
                  <a:gd name="T33" fmla="*/ 75 h 106"/>
                  <a:gd name="T34" fmla="*/ 110 w 120"/>
                  <a:gd name="T35" fmla="*/ 101 h 106"/>
                  <a:gd name="T36" fmla="*/ 112 w 120"/>
                  <a:gd name="T37" fmla="*/ 106 h 106"/>
                  <a:gd name="T38" fmla="*/ 0 w 120"/>
                  <a:gd name="T39" fmla="*/ 106 h 106"/>
                  <a:gd name="T40" fmla="*/ 9 w 120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06">
                    <a:moveTo>
                      <a:pt x="9" y="87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9" y="2"/>
                      <a:pt x="109" y="3"/>
                      <a:pt x="109" y="4"/>
                    </a:cubicBezTo>
                    <a:cubicBezTo>
                      <a:pt x="109" y="7"/>
                      <a:pt x="111" y="14"/>
                      <a:pt x="115" y="27"/>
                    </a:cubicBezTo>
                    <a:cubicBezTo>
                      <a:pt x="103" y="20"/>
                      <a:pt x="91" y="18"/>
                      <a:pt x="77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7" y="43"/>
                      <a:pt x="92" y="41"/>
                      <a:pt x="95" y="4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4" y="59"/>
                      <a:pt x="80" y="61"/>
                      <a:pt x="7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96" y="87"/>
                      <a:pt x="110" y="83"/>
                      <a:pt x="120" y="75"/>
                    </a:cubicBezTo>
                    <a:cubicBezTo>
                      <a:pt x="114" y="90"/>
                      <a:pt x="110" y="98"/>
                      <a:pt x="110" y="101"/>
                    </a:cubicBezTo>
                    <a:cubicBezTo>
                      <a:pt x="110" y="102"/>
                      <a:pt x="111" y="104"/>
                      <a:pt x="112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04AB614F-E10D-4895-95FD-AA3773095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5475" y="8611930"/>
                <a:ext cx="275612" cy="276797"/>
              </a:xfrm>
              <a:custGeom>
                <a:avLst/>
                <a:gdLst>
                  <a:gd name="T0" fmla="*/ 0 w 106"/>
                  <a:gd name="T1" fmla="*/ 0 h 106"/>
                  <a:gd name="T2" fmla="*/ 44 w 106"/>
                  <a:gd name="T3" fmla="*/ 0 h 106"/>
                  <a:gd name="T4" fmla="*/ 34 w 106"/>
                  <a:gd name="T5" fmla="*/ 18 h 106"/>
                  <a:gd name="T6" fmla="*/ 34 w 106"/>
                  <a:gd name="T7" fmla="*/ 87 h 106"/>
                  <a:gd name="T8" fmla="*/ 64 w 106"/>
                  <a:gd name="T9" fmla="*/ 87 h 106"/>
                  <a:gd name="T10" fmla="*/ 106 w 106"/>
                  <a:gd name="T11" fmla="*/ 75 h 106"/>
                  <a:gd name="T12" fmla="*/ 95 w 106"/>
                  <a:gd name="T13" fmla="*/ 101 h 106"/>
                  <a:gd name="T14" fmla="*/ 98 w 106"/>
                  <a:gd name="T15" fmla="*/ 106 h 106"/>
                  <a:gd name="T16" fmla="*/ 0 w 106"/>
                  <a:gd name="T17" fmla="*/ 106 h 106"/>
                  <a:gd name="T18" fmla="*/ 8 w 106"/>
                  <a:gd name="T19" fmla="*/ 87 h 106"/>
                  <a:gd name="T20" fmla="*/ 8 w 106"/>
                  <a:gd name="T21" fmla="*/ 18 h 106"/>
                  <a:gd name="T22" fmla="*/ 0 w 106"/>
                  <a:gd name="T2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10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38" y="3"/>
                      <a:pt x="34" y="9"/>
                      <a:pt x="34" y="18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64" y="87"/>
                      <a:pt x="64" y="87"/>
                      <a:pt x="64" y="87"/>
                    </a:cubicBezTo>
                    <a:cubicBezTo>
                      <a:pt x="81" y="87"/>
                      <a:pt x="94" y="84"/>
                      <a:pt x="106" y="75"/>
                    </a:cubicBezTo>
                    <a:cubicBezTo>
                      <a:pt x="100" y="90"/>
                      <a:pt x="95" y="98"/>
                      <a:pt x="95" y="101"/>
                    </a:cubicBezTo>
                    <a:cubicBezTo>
                      <a:pt x="95" y="102"/>
                      <a:pt x="96" y="104"/>
                      <a:pt x="98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8" y="97"/>
                      <a:pt x="8" y="8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9"/>
                      <a:pt x="6" y="3"/>
                      <a:pt x="0" y="0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A9EE417B-7533-4061-83CB-10718E4167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46421" y="8611930"/>
                <a:ext cx="325400" cy="276797"/>
              </a:xfrm>
              <a:custGeom>
                <a:avLst/>
                <a:gdLst>
                  <a:gd name="T0" fmla="*/ 35 w 125"/>
                  <a:gd name="T1" fmla="*/ 47 h 106"/>
                  <a:gd name="T2" fmla="*/ 35 w 125"/>
                  <a:gd name="T3" fmla="*/ 18 h 106"/>
                  <a:gd name="T4" fmla="*/ 63 w 125"/>
                  <a:gd name="T5" fmla="*/ 18 h 106"/>
                  <a:gd name="T6" fmla="*/ 87 w 125"/>
                  <a:gd name="T7" fmla="*/ 33 h 106"/>
                  <a:gd name="T8" fmla="*/ 63 w 125"/>
                  <a:gd name="T9" fmla="*/ 47 h 106"/>
                  <a:gd name="T10" fmla="*/ 35 w 125"/>
                  <a:gd name="T11" fmla="*/ 47 h 106"/>
                  <a:gd name="T12" fmla="*/ 35 w 125"/>
                  <a:gd name="T13" fmla="*/ 87 h 106"/>
                  <a:gd name="T14" fmla="*/ 35 w 125"/>
                  <a:gd name="T15" fmla="*/ 66 h 106"/>
                  <a:gd name="T16" fmla="*/ 47 w 125"/>
                  <a:gd name="T17" fmla="*/ 66 h 106"/>
                  <a:gd name="T18" fmla="*/ 73 w 125"/>
                  <a:gd name="T19" fmla="*/ 78 h 106"/>
                  <a:gd name="T20" fmla="*/ 83 w 125"/>
                  <a:gd name="T21" fmla="*/ 99 h 106"/>
                  <a:gd name="T22" fmla="*/ 80 w 125"/>
                  <a:gd name="T23" fmla="*/ 106 h 106"/>
                  <a:gd name="T24" fmla="*/ 125 w 125"/>
                  <a:gd name="T25" fmla="*/ 106 h 106"/>
                  <a:gd name="T26" fmla="*/ 104 w 125"/>
                  <a:gd name="T27" fmla="*/ 78 h 106"/>
                  <a:gd name="T28" fmla="*/ 86 w 125"/>
                  <a:gd name="T29" fmla="*/ 61 h 106"/>
                  <a:gd name="T30" fmla="*/ 114 w 125"/>
                  <a:gd name="T31" fmla="*/ 31 h 106"/>
                  <a:gd name="T32" fmla="*/ 94 w 125"/>
                  <a:gd name="T33" fmla="*/ 3 h 106"/>
                  <a:gd name="T34" fmla="*/ 62 w 125"/>
                  <a:gd name="T35" fmla="*/ 0 h 106"/>
                  <a:gd name="T36" fmla="*/ 0 w 125"/>
                  <a:gd name="T37" fmla="*/ 0 h 106"/>
                  <a:gd name="T38" fmla="*/ 9 w 125"/>
                  <a:gd name="T39" fmla="*/ 18 h 106"/>
                  <a:gd name="T40" fmla="*/ 9 w 125"/>
                  <a:gd name="T41" fmla="*/ 87 h 106"/>
                  <a:gd name="T42" fmla="*/ 0 w 125"/>
                  <a:gd name="T43" fmla="*/ 106 h 106"/>
                  <a:gd name="T44" fmla="*/ 44 w 125"/>
                  <a:gd name="T45" fmla="*/ 106 h 106"/>
                  <a:gd name="T46" fmla="*/ 35 w 125"/>
                  <a:gd name="T47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06">
                    <a:moveTo>
                      <a:pt x="35" y="47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80" y="18"/>
                      <a:pt x="87" y="21"/>
                      <a:pt x="87" y="33"/>
                    </a:cubicBezTo>
                    <a:cubicBezTo>
                      <a:pt x="87" y="44"/>
                      <a:pt x="80" y="47"/>
                      <a:pt x="63" y="47"/>
                    </a:cubicBezTo>
                    <a:lnTo>
                      <a:pt x="35" y="47"/>
                    </a:lnTo>
                    <a:close/>
                    <a:moveTo>
                      <a:pt x="35" y="87"/>
                    </a:moveTo>
                    <a:cubicBezTo>
                      <a:pt x="35" y="66"/>
                      <a:pt x="35" y="66"/>
                      <a:pt x="35" y="66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57" y="66"/>
                      <a:pt x="66" y="69"/>
                      <a:pt x="73" y="78"/>
                    </a:cubicBezTo>
                    <a:cubicBezTo>
                      <a:pt x="80" y="87"/>
                      <a:pt x="83" y="94"/>
                      <a:pt x="83" y="99"/>
                    </a:cubicBezTo>
                    <a:cubicBezTo>
                      <a:pt x="83" y="102"/>
                      <a:pt x="82" y="103"/>
                      <a:pt x="80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15" y="99"/>
                      <a:pt x="111" y="89"/>
                      <a:pt x="104" y="78"/>
                    </a:cubicBezTo>
                    <a:cubicBezTo>
                      <a:pt x="99" y="71"/>
                      <a:pt x="95" y="65"/>
                      <a:pt x="86" y="61"/>
                    </a:cubicBezTo>
                    <a:cubicBezTo>
                      <a:pt x="104" y="57"/>
                      <a:pt x="114" y="46"/>
                      <a:pt x="114" y="31"/>
                    </a:cubicBezTo>
                    <a:cubicBezTo>
                      <a:pt x="114" y="17"/>
                      <a:pt x="107" y="7"/>
                      <a:pt x="94" y="3"/>
                    </a:cubicBezTo>
                    <a:cubicBezTo>
                      <a:pt x="86" y="0"/>
                      <a:pt x="76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3"/>
                      <a:pt x="9" y="9"/>
                      <a:pt x="9" y="18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6" y="103"/>
                      <a:pt x="0" y="106"/>
                    </a:cubicBezTo>
                    <a:cubicBezTo>
                      <a:pt x="44" y="106"/>
                      <a:pt x="44" y="106"/>
                      <a:pt x="44" y="106"/>
                    </a:cubicBezTo>
                    <a:cubicBezTo>
                      <a:pt x="37" y="103"/>
                      <a:pt x="35" y="97"/>
                      <a:pt x="35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7A12A24D-E2E3-4B04-9F91-C3DCDDFFF1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84860" y="8606596"/>
                <a:ext cx="323029" cy="287466"/>
              </a:xfrm>
              <a:custGeom>
                <a:avLst/>
                <a:gdLst>
                  <a:gd name="T0" fmla="*/ 61 w 124"/>
                  <a:gd name="T1" fmla="*/ 91 h 110"/>
                  <a:gd name="T2" fmla="*/ 28 w 124"/>
                  <a:gd name="T3" fmla="*/ 57 h 110"/>
                  <a:gd name="T4" fmla="*/ 63 w 124"/>
                  <a:gd name="T5" fmla="*/ 19 h 110"/>
                  <a:gd name="T6" fmla="*/ 97 w 124"/>
                  <a:gd name="T7" fmla="*/ 53 h 110"/>
                  <a:gd name="T8" fmla="*/ 61 w 124"/>
                  <a:gd name="T9" fmla="*/ 91 h 110"/>
                  <a:gd name="T10" fmla="*/ 124 w 124"/>
                  <a:gd name="T11" fmla="*/ 55 h 110"/>
                  <a:gd name="T12" fmla="*/ 62 w 124"/>
                  <a:gd name="T13" fmla="*/ 0 h 110"/>
                  <a:gd name="T14" fmla="*/ 0 w 124"/>
                  <a:gd name="T15" fmla="*/ 56 h 110"/>
                  <a:gd name="T16" fmla="*/ 62 w 124"/>
                  <a:gd name="T17" fmla="*/ 110 h 110"/>
                  <a:gd name="T18" fmla="*/ 124 w 124"/>
                  <a:gd name="T19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10">
                    <a:moveTo>
                      <a:pt x="61" y="91"/>
                    </a:moveTo>
                    <a:cubicBezTo>
                      <a:pt x="40" y="91"/>
                      <a:pt x="28" y="78"/>
                      <a:pt x="28" y="57"/>
                    </a:cubicBezTo>
                    <a:cubicBezTo>
                      <a:pt x="28" y="33"/>
                      <a:pt x="40" y="19"/>
                      <a:pt x="63" y="19"/>
                    </a:cubicBezTo>
                    <a:cubicBezTo>
                      <a:pt x="84" y="19"/>
                      <a:pt x="97" y="31"/>
                      <a:pt x="97" y="53"/>
                    </a:cubicBezTo>
                    <a:cubicBezTo>
                      <a:pt x="97" y="77"/>
                      <a:pt x="84" y="91"/>
                      <a:pt x="61" y="91"/>
                    </a:cubicBezTo>
                    <a:moveTo>
                      <a:pt x="124" y="55"/>
                    </a:moveTo>
                    <a:cubicBezTo>
                      <a:pt x="124" y="20"/>
                      <a:pt x="102" y="0"/>
                      <a:pt x="62" y="0"/>
                    </a:cubicBezTo>
                    <a:cubicBezTo>
                      <a:pt x="24" y="0"/>
                      <a:pt x="0" y="23"/>
                      <a:pt x="0" y="56"/>
                    </a:cubicBezTo>
                    <a:cubicBezTo>
                      <a:pt x="0" y="89"/>
                      <a:pt x="23" y="110"/>
                      <a:pt x="62" y="110"/>
                    </a:cubicBezTo>
                    <a:cubicBezTo>
                      <a:pt x="101" y="110"/>
                      <a:pt x="124" y="87"/>
                      <a:pt x="124" y="55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3B1454A5-0433-4337-8C55-792FF307C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3968" y="8611930"/>
                <a:ext cx="322436" cy="276797"/>
              </a:xfrm>
              <a:custGeom>
                <a:avLst/>
                <a:gdLst>
                  <a:gd name="T0" fmla="*/ 32 w 124"/>
                  <a:gd name="T1" fmla="*/ 87 h 106"/>
                  <a:gd name="T2" fmla="*/ 41 w 124"/>
                  <a:gd name="T3" fmla="*/ 106 h 106"/>
                  <a:gd name="T4" fmla="*/ 0 w 124"/>
                  <a:gd name="T5" fmla="*/ 106 h 106"/>
                  <a:gd name="T6" fmla="*/ 9 w 124"/>
                  <a:gd name="T7" fmla="*/ 87 h 106"/>
                  <a:gd name="T8" fmla="*/ 9 w 124"/>
                  <a:gd name="T9" fmla="*/ 19 h 106"/>
                  <a:gd name="T10" fmla="*/ 0 w 124"/>
                  <a:gd name="T11" fmla="*/ 0 h 106"/>
                  <a:gd name="T12" fmla="*/ 51 w 124"/>
                  <a:gd name="T13" fmla="*/ 0 h 106"/>
                  <a:gd name="T14" fmla="*/ 50 w 124"/>
                  <a:gd name="T15" fmla="*/ 3 h 106"/>
                  <a:gd name="T16" fmla="*/ 52 w 124"/>
                  <a:gd name="T17" fmla="*/ 7 h 106"/>
                  <a:gd name="T18" fmla="*/ 93 w 124"/>
                  <a:gd name="T19" fmla="*/ 86 h 106"/>
                  <a:gd name="T20" fmla="*/ 92 w 124"/>
                  <a:gd name="T21" fmla="*/ 19 h 106"/>
                  <a:gd name="T22" fmla="*/ 83 w 124"/>
                  <a:gd name="T23" fmla="*/ 0 h 106"/>
                  <a:gd name="T24" fmla="*/ 124 w 124"/>
                  <a:gd name="T25" fmla="*/ 0 h 106"/>
                  <a:gd name="T26" fmla="*/ 115 w 124"/>
                  <a:gd name="T27" fmla="*/ 18 h 106"/>
                  <a:gd name="T28" fmla="*/ 115 w 124"/>
                  <a:gd name="T29" fmla="*/ 97 h 106"/>
                  <a:gd name="T30" fmla="*/ 118 w 124"/>
                  <a:gd name="T31" fmla="*/ 106 h 106"/>
                  <a:gd name="T32" fmla="*/ 75 w 124"/>
                  <a:gd name="T33" fmla="*/ 106 h 106"/>
                  <a:gd name="T34" fmla="*/ 77 w 124"/>
                  <a:gd name="T35" fmla="*/ 102 h 106"/>
                  <a:gd name="T36" fmla="*/ 75 w 124"/>
                  <a:gd name="T37" fmla="*/ 99 h 106"/>
                  <a:gd name="T38" fmla="*/ 30 w 124"/>
                  <a:gd name="T39" fmla="*/ 17 h 106"/>
                  <a:gd name="T40" fmla="*/ 32 w 124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" h="106">
                    <a:moveTo>
                      <a:pt x="32" y="87"/>
                    </a:moveTo>
                    <a:cubicBezTo>
                      <a:pt x="32" y="97"/>
                      <a:pt x="34" y="102"/>
                      <a:pt x="41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1"/>
                      <a:pt x="50" y="2"/>
                      <a:pt x="50" y="3"/>
                    </a:cubicBezTo>
                    <a:cubicBezTo>
                      <a:pt x="50" y="4"/>
                      <a:pt x="51" y="5"/>
                      <a:pt x="52" y="7"/>
                    </a:cubicBezTo>
                    <a:cubicBezTo>
                      <a:pt x="93" y="86"/>
                      <a:pt x="93" y="86"/>
                      <a:pt x="93" y="8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2" y="9"/>
                      <a:pt x="89" y="3"/>
                      <a:pt x="83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15" y="4"/>
                      <a:pt x="115" y="10"/>
                      <a:pt x="115" y="18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5" y="100"/>
                      <a:pt x="116" y="103"/>
                      <a:pt x="118" y="106"/>
                    </a:cubicBezTo>
                    <a:cubicBezTo>
                      <a:pt x="75" y="106"/>
                      <a:pt x="75" y="106"/>
                      <a:pt x="75" y="106"/>
                    </a:cubicBezTo>
                    <a:cubicBezTo>
                      <a:pt x="76" y="104"/>
                      <a:pt x="77" y="103"/>
                      <a:pt x="77" y="102"/>
                    </a:cubicBezTo>
                    <a:cubicBezTo>
                      <a:pt x="77" y="102"/>
                      <a:pt x="76" y="101"/>
                      <a:pt x="75" y="99"/>
                    </a:cubicBezTo>
                    <a:cubicBezTo>
                      <a:pt x="30" y="17"/>
                      <a:pt x="30" y="17"/>
                      <a:pt x="30" y="17"/>
                    </a:cubicBezTo>
                    <a:lnTo>
                      <a:pt x="32" y="87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5" name="Rectangle 28">
                <a:extLst>
                  <a:ext uri="{FF2B5EF4-FFF2-40B4-BE49-F238E27FC236}">
                    <a16:creationId xmlns:a16="http://schemas.microsoft.com/office/drawing/2014/main" id="{79070493-7412-42AF-8C0B-8615A2ECC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0945" y="8206514"/>
                <a:ext cx="228787" cy="259016"/>
              </a:xfrm>
              <a:prstGeom prst="rect">
                <a:avLst/>
              </a:pr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6" name="Freeform 29">
                <a:extLst>
                  <a:ext uri="{FF2B5EF4-FFF2-40B4-BE49-F238E27FC236}">
                    <a16:creationId xmlns:a16="http://schemas.microsoft.com/office/drawing/2014/main" id="{60D774B7-864E-42D3-8B83-9816B5ABBE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1973" y="8214220"/>
                <a:ext cx="377558" cy="251310"/>
              </a:xfrm>
              <a:custGeom>
                <a:avLst/>
                <a:gdLst>
                  <a:gd name="T0" fmla="*/ 145 w 145"/>
                  <a:gd name="T1" fmla="*/ 0 h 96"/>
                  <a:gd name="T2" fmla="*/ 145 w 145"/>
                  <a:gd name="T3" fmla="*/ 96 h 96"/>
                  <a:gd name="T4" fmla="*/ 0 w 145"/>
                  <a:gd name="T5" fmla="*/ 96 h 96"/>
                  <a:gd name="T6" fmla="*/ 145 w 145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96">
                    <a:moveTo>
                      <a:pt x="145" y="0"/>
                    </a:moveTo>
                    <a:cubicBezTo>
                      <a:pt x="145" y="96"/>
                      <a:pt x="145" y="96"/>
                      <a:pt x="145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4" y="87"/>
                      <a:pt x="137" y="5"/>
                      <a:pt x="145" y="0"/>
                    </a:cubicBezTo>
                  </a:path>
                </a:pathLst>
              </a:cu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C3CE9067-D9FD-4B53-9F66-89BB1D799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8183" y="8206514"/>
                <a:ext cx="229380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8" name="Rectangle 31">
                <a:extLst>
                  <a:ext uri="{FF2B5EF4-FFF2-40B4-BE49-F238E27FC236}">
                    <a16:creationId xmlns:a16="http://schemas.microsoft.com/office/drawing/2014/main" id="{C073A41C-6D54-413F-9EC3-9CF39049F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8976" y="8206514"/>
                <a:ext cx="228787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1CB3A3B9-089A-4FA8-993C-BED65516F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6214" y="8206514"/>
                <a:ext cx="380522" cy="253681"/>
              </a:xfrm>
              <a:custGeom>
                <a:avLst/>
                <a:gdLst>
                  <a:gd name="T0" fmla="*/ 146 w 146"/>
                  <a:gd name="T1" fmla="*/ 0 h 97"/>
                  <a:gd name="T2" fmla="*/ 0 w 146"/>
                  <a:gd name="T3" fmla="*/ 97 h 97"/>
                  <a:gd name="T4" fmla="*/ 0 w 146"/>
                  <a:gd name="T5" fmla="*/ 0 h 97"/>
                  <a:gd name="T6" fmla="*/ 146 w 146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" h="97">
                    <a:moveTo>
                      <a:pt x="146" y="0"/>
                    </a:moveTo>
                    <a:cubicBezTo>
                      <a:pt x="132" y="9"/>
                      <a:pt x="9" y="91"/>
                      <a:pt x="0" y="9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391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3" pos="340" userDrawn="1">
          <p15:clr>
            <a:srgbClr val="FBAE40"/>
          </p15:clr>
        </p15:guide>
        <p15:guide id="4" pos="111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BB9051-C7AE-49BE-BB9A-F891D8605EC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29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0AE21-6CEE-4E77-A8EB-3D7FA08ED8F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9999" y="917999"/>
            <a:ext cx="15752184" cy="553998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</a:t>
            </a:r>
            <a:r>
              <a:rPr lang="en-GB" noProof="0" dirty="0"/>
              <a:t>HEADING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753A-5306-4B55-925B-8129E722A35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B2A773-794B-4FDF-A1CB-314718C940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CFE03F0-2163-1E44-9993-137D72DA75AD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539759" y="2158604"/>
            <a:ext cx="17208493" cy="5265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pc="100" baseline="0" dirty="0">
                <a:solidFill>
                  <a:srgbClr val="C1002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</a:t>
            </a:r>
            <a:r>
              <a:rPr lang="en-GB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EB6BE95-613A-E249-85CF-D04BDF4EFBC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39751" y="2931887"/>
            <a:ext cx="17208500" cy="62122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GB" noProof="0" dirty="0"/>
            </a:lvl3pPr>
            <a:lvl4pPr>
              <a:defRPr lang="en-US" dirty="0"/>
            </a:lvl4pPr>
            <a:lvl5pPr>
              <a:defRPr lang="en-GB" sz="3000" kern="1200" spc="15" baseline="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7pPr marL="1800225" indent="-365125">
              <a:defRPr lang="en-GB" noProof="0" dirty="0"/>
            </a:lvl7pPr>
          </a:lstStyle>
          <a:p>
            <a:pPr lvl="0"/>
            <a:r>
              <a:rPr lang="en-US" dirty="0"/>
              <a:t>Edit </a:t>
            </a:r>
            <a:r>
              <a:rPr lang="en-GB" noProof="0" dirty="0"/>
              <a:t>Master</a:t>
            </a:r>
            <a:r>
              <a:rPr lang="en-US" dirty="0"/>
              <a:t>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GB" noProof="0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marL="1800225" lvl="4" indent="-365125" algn="l" defTabSz="13716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dirty="0"/>
              <a:t>Fifth </a:t>
            </a:r>
            <a:r>
              <a:rPr lang="en-GB" noProof="0" dirty="0"/>
              <a:t>level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D4FC39-4FCC-42E7-957A-48A22DBCAEAA}"/>
              </a:ext>
            </a:extLst>
          </p:cNvPr>
          <p:cNvGrpSpPr/>
          <p:nvPr userDrawn="1"/>
        </p:nvGrpSpPr>
        <p:grpSpPr>
          <a:xfrm>
            <a:off x="539751" y="591055"/>
            <a:ext cx="2017500" cy="119641"/>
            <a:chOff x="539750" y="591053"/>
            <a:chExt cx="2017500" cy="119641"/>
          </a:xfrm>
        </p:grpSpPr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ABED6D5F-135B-4D05-9767-1267DC7314FF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2410613" y="563221"/>
              <a:ext cx="118800" cy="17447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4D129-4404-4149-BA1F-B2B40038C868}"/>
                </a:ext>
              </a:extLst>
            </p:cNvPr>
            <p:cNvSpPr/>
            <p:nvPr userDrawn="1"/>
          </p:nvSpPr>
          <p:spPr>
            <a:xfrm>
              <a:off x="539750" y="591053"/>
              <a:ext cx="1843026" cy="119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AD3562-B576-4FC5-9D44-F2F3590EE205}"/>
              </a:ext>
            </a:extLst>
          </p:cNvPr>
          <p:cNvGrpSpPr/>
          <p:nvPr userDrawn="1"/>
        </p:nvGrpSpPr>
        <p:grpSpPr>
          <a:xfrm>
            <a:off x="15437642" y="8345716"/>
            <a:ext cx="2850357" cy="1941285"/>
            <a:chOff x="15437641" y="8345714"/>
            <a:chExt cx="2850357" cy="1941285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A957EAF8-4433-4A9F-8FC7-1ECE34275E72}"/>
                </a:ext>
              </a:extLst>
            </p:cNvPr>
            <p:cNvSpPr/>
            <p:nvPr/>
          </p:nvSpPr>
          <p:spPr>
            <a:xfrm flipH="1">
              <a:off x="15437641" y="8345714"/>
              <a:ext cx="2850357" cy="194128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C2BC1E0-D26D-4FB2-9590-BBC2F9AF571D}"/>
                </a:ext>
              </a:extLst>
            </p:cNvPr>
            <p:cNvGrpSpPr/>
            <p:nvPr userDrawn="1"/>
          </p:nvGrpSpPr>
          <p:grpSpPr>
            <a:xfrm>
              <a:off x="16802100" y="9558826"/>
              <a:ext cx="1171574" cy="393124"/>
              <a:chOff x="16504007" y="8206514"/>
              <a:chExt cx="2049009" cy="687548"/>
            </a:xfrm>
          </p:grpSpPr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A91F1E37-3B89-44A1-A27D-CAA4D7649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482483" y="8543768"/>
                <a:ext cx="70533" cy="68162"/>
              </a:xfrm>
              <a:custGeom>
                <a:avLst/>
                <a:gdLst>
                  <a:gd name="T0" fmla="*/ 3 w 27"/>
                  <a:gd name="T1" fmla="*/ 13 h 26"/>
                  <a:gd name="T2" fmla="*/ 13 w 27"/>
                  <a:gd name="T3" fmla="*/ 2 h 26"/>
                  <a:gd name="T4" fmla="*/ 24 w 27"/>
                  <a:gd name="T5" fmla="*/ 13 h 26"/>
                  <a:gd name="T6" fmla="*/ 13 w 27"/>
                  <a:gd name="T7" fmla="*/ 24 h 26"/>
                  <a:gd name="T8" fmla="*/ 3 w 27"/>
                  <a:gd name="T9" fmla="*/ 13 h 26"/>
                  <a:gd name="T10" fmla="*/ 13 w 27"/>
                  <a:gd name="T11" fmla="*/ 26 h 26"/>
                  <a:gd name="T12" fmla="*/ 27 w 27"/>
                  <a:gd name="T13" fmla="*/ 13 h 26"/>
                  <a:gd name="T14" fmla="*/ 13 w 27"/>
                  <a:gd name="T15" fmla="*/ 0 h 26"/>
                  <a:gd name="T16" fmla="*/ 0 w 27"/>
                  <a:gd name="T17" fmla="*/ 13 h 26"/>
                  <a:gd name="T18" fmla="*/ 13 w 27"/>
                  <a:gd name="T19" fmla="*/ 26 h 26"/>
                  <a:gd name="T20" fmla="*/ 11 w 27"/>
                  <a:gd name="T21" fmla="*/ 14 h 26"/>
                  <a:gd name="T22" fmla="*/ 13 w 27"/>
                  <a:gd name="T23" fmla="*/ 14 h 26"/>
                  <a:gd name="T24" fmla="*/ 17 w 27"/>
                  <a:gd name="T25" fmla="*/ 20 h 26"/>
                  <a:gd name="T26" fmla="*/ 20 w 27"/>
                  <a:gd name="T27" fmla="*/ 20 h 26"/>
                  <a:gd name="T28" fmla="*/ 15 w 27"/>
                  <a:gd name="T29" fmla="*/ 14 h 26"/>
                  <a:gd name="T30" fmla="*/ 19 w 27"/>
                  <a:gd name="T31" fmla="*/ 10 h 26"/>
                  <a:gd name="T32" fmla="*/ 14 w 27"/>
                  <a:gd name="T33" fmla="*/ 5 h 26"/>
                  <a:gd name="T34" fmla="*/ 8 w 27"/>
                  <a:gd name="T35" fmla="*/ 5 h 26"/>
                  <a:gd name="T36" fmla="*/ 8 w 27"/>
                  <a:gd name="T37" fmla="*/ 20 h 26"/>
                  <a:gd name="T38" fmla="*/ 11 w 27"/>
                  <a:gd name="T39" fmla="*/ 20 h 26"/>
                  <a:gd name="T40" fmla="*/ 11 w 27"/>
                  <a:gd name="T41" fmla="*/ 14 h 26"/>
                  <a:gd name="T42" fmla="*/ 11 w 27"/>
                  <a:gd name="T43" fmla="*/ 12 h 26"/>
                  <a:gd name="T44" fmla="*/ 11 w 27"/>
                  <a:gd name="T45" fmla="*/ 7 h 26"/>
                  <a:gd name="T46" fmla="*/ 14 w 27"/>
                  <a:gd name="T47" fmla="*/ 7 h 26"/>
                  <a:gd name="T48" fmla="*/ 17 w 27"/>
                  <a:gd name="T49" fmla="*/ 10 h 26"/>
                  <a:gd name="T50" fmla="*/ 13 w 27"/>
                  <a:gd name="T51" fmla="*/ 12 h 26"/>
                  <a:gd name="T52" fmla="*/ 11 w 27"/>
                  <a:gd name="T53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6">
                    <a:moveTo>
                      <a:pt x="3" y="13"/>
                    </a:moveTo>
                    <a:cubicBezTo>
                      <a:pt x="3" y="7"/>
                      <a:pt x="7" y="2"/>
                      <a:pt x="13" y="2"/>
                    </a:cubicBezTo>
                    <a:cubicBezTo>
                      <a:pt x="19" y="2"/>
                      <a:pt x="24" y="7"/>
                      <a:pt x="24" y="13"/>
                    </a:cubicBezTo>
                    <a:cubicBezTo>
                      <a:pt x="24" y="19"/>
                      <a:pt x="19" y="24"/>
                      <a:pt x="13" y="24"/>
                    </a:cubicBezTo>
                    <a:cubicBezTo>
                      <a:pt x="7" y="24"/>
                      <a:pt x="3" y="19"/>
                      <a:pt x="3" y="13"/>
                    </a:cubicBezTo>
                    <a:moveTo>
                      <a:pt x="13" y="26"/>
                    </a:moveTo>
                    <a:cubicBezTo>
                      <a:pt x="20" y="26"/>
                      <a:pt x="27" y="20"/>
                      <a:pt x="27" y="13"/>
                    </a:cubicBezTo>
                    <a:cubicBezTo>
                      <a:pt x="27" y="5"/>
                      <a:pt x="20" y="0"/>
                      <a:pt x="13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moveTo>
                      <a:pt x="11" y="14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8" y="14"/>
                      <a:pt x="19" y="12"/>
                      <a:pt x="19" y="10"/>
                    </a:cubicBezTo>
                    <a:cubicBezTo>
                      <a:pt x="19" y="7"/>
                      <a:pt x="18" y="5"/>
                      <a:pt x="14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lnTo>
                      <a:pt x="11" y="14"/>
                    </a:lnTo>
                    <a:close/>
                    <a:moveTo>
                      <a:pt x="11" y="12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7"/>
                      <a:pt x="17" y="8"/>
                      <a:pt x="17" y="10"/>
                    </a:cubicBezTo>
                    <a:cubicBezTo>
                      <a:pt x="17" y="12"/>
                      <a:pt x="15" y="12"/>
                      <a:pt x="13" y="12"/>
                    </a:cubicBez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F1D7C3D1-4F03-468B-B0C4-EF81419710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04007" y="8611930"/>
                <a:ext cx="309989" cy="276797"/>
              </a:xfrm>
              <a:custGeom>
                <a:avLst/>
                <a:gdLst>
                  <a:gd name="T0" fmla="*/ 35 w 119"/>
                  <a:gd name="T1" fmla="*/ 88 h 106"/>
                  <a:gd name="T2" fmla="*/ 35 w 119"/>
                  <a:gd name="T3" fmla="*/ 60 h 106"/>
                  <a:gd name="T4" fmla="*/ 68 w 119"/>
                  <a:gd name="T5" fmla="*/ 60 h 106"/>
                  <a:gd name="T6" fmla="*/ 91 w 119"/>
                  <a:gd name="T7" fmla="*/ 74 h 106"/>
                  <a:gd name="T8" fmla="*/ 69 w 119"/>
                  <a:gd name="T9" fmla="*/ 88 h 106"/>
                  <a:gd name="T10" fmla="*/ 35 w 119"/>
                  <a:gd name="T11" fmla="*/ 88 h 106"/>
                  <a:gd name="T12" fmla="*/ 0 w 119"/>
                  <a:gd name="T13" fmla="*/ 106 h 106"/>
                  <a:gd name="T14" fmla="*/ 65 w 119"/>
                  <a:gd name="T15" fmla="*/ 106 h 106"/>
                  <a:gd name="T16" fmla="*/ 119 w 119"/>
                  <a:gd name="T17" fmla="*/ 74 h 106"/>
                  <a:gd name="T18" fmla="*/ 92 w 119"/>
                  <a:gd name="T19" fmla="*/ 49 h 106"/>
                  <a:gd name="T20" fmla="*/ 110 w 119"/>
                  <a:gd name="T21" fmla="*/ 26 h 106"/>
                  <a:gd name="T22" fmla="*/ 59 w 119"/>
                  <a:gd name="T23" fmla="*/ 0 h 106"/>
                  <a:gd name="T24" fmla="*/ 0 w 119"/>
                  <a:gd name="T25" fmla="*/ 0 h 106"/>
                  <a:gd name="T26" fmla="*/ 9 w 119"/>
                  <a:gd name="T27" fmla="*/ 19 h 106"/>
                  <a:gd name="T28" fmla="*/ 9 w 119"/>
                  <a:gd name="T29" fmla="*/ 87 h 106"/>
                  <a:gd name="T30" fmla="*/ 0 w 119"/>
                  <a:gd name="T31" fmla="*/ 106 h 106"/>
                  <a:gd name="T32" fmla="*/ 35 w 119"/>
                  <a:gd name="T33" fmla="*/ 43 h 106"/>
                  <a:gd name="T34" fmla="*/ 35 w 119"/>
                  <a:gd name="T35" fmla="*/ 18 h 106"/>
                  <a:gd name="T36" fmla="*/ 64 w 119"/>
                  <a:gd name="T37" fmla="*/ 18 h 106"/>
                  <a:gd name="T38" fmla="*/ 82 w 119"/>
                  <a:gd name="T39" fmla="*/ 30 h 106"/>
                  <a:gd name="T40" fmla="*/ 61 w 119"/>
                  <a:gd name="T41" fmla="*/ 43 h 106"/>
                  <a:gd name="T42" fmla="*/ 35 w 119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06">
                    <a:moveTo>
                      <a:pt x="35" y="88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84" y="60"/>
                      <a:pt x="91" y="64"/>
                      <a:pt x="91" y="74"/>
                    </a:cubicBezTo>
                    <a:cubicBezTo>
                      <a:pt x="91" y="83"/>
                      <a:pt x="84" y="88"/>
                      <a:pt x="69" y="88"/>
                    </a:cubicBezTo>
                    <a:lnTo>
                      <a:pt x="35" y="88"/>
                    </a:lnTo>
                    <a:close/>
                    <a:moveTo>
                      <a:pt x="0" y="106"/>
                    </a:moveTo>
                    <a:cubicBezTo>
                      <a:pt x="65" y="106"/>
                      <a:pt x="65" y="106"/>
                      <a:pt x="65" y="106"/>
                    </a:cubicBezTo>
                    <a:cubicBezTo>
                      <a:pt x="101" y="106"/>
                      <a:pt x="119" y="96"/>
                      <a:pt x="119" y="74"/>
                    </a:cubicBezTo>
                    <a:cubicBezTo>
                      <a:pt x="119" y="59"/>
                      <a:pt x="110" y="51"/>
                      <a:pt x="92" y="49"/>
                    </a:cubicBezTo>
                    <a:cubicBezTo>
                      <a:pt x="103" y="45"/>
                      <a:pt x="110" y="37"/>
                      <a:pt x="110" y="26"/>
                    </a:cubicBezTo>
                    <a:cubicBezTo>
                      <a:pt x="110" y="5"/>
                      <a:pt x="92" y="0"/>
                      <a:pt x="5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3"/>
                      <a:pt x="9" y="9"/>
                      <a:pt x="9" y="19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7" y="103"/>
                      <a:pt x="0" y="106"/>
                    </a:cubicBezTo>
                    <a:moveTo>
                      <a:pt x="35" y="43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76" y="18"/>
                      <a:pt x="82" y="20"/>
                      <a:pt x="82" y="30"/>
                    </a:cubicBezTo>
                    <a:cubicBezTo>
                      <a:pt x="82" y="39"/>
                      <a:pt x="76" y="43"/>
                      <a:pt x="61" y="43"/>
                    </a:cubicBezTo>
                    <a:lnTo>
                      <a:pt x="35" y="43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6FA423B5-7053-4801-926C-0CEA25599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075" y="8611930"/>
                <a:ext cx="312360" cy="276797"/>
              </a:xfrm>
              <a:custGeom>
                <a:avLst/>
                <a:gdLst>
                  <a:gd name="T0" fmla="*/ 9 w 120"/>
                  <a:gd name="T1" fmla="*/ 87 h 106"/>
                  <a:gd name="T2" fmla="*/ 9 w 120"/>
                  <a:gd name="T3" fmla="*/ 18 h 106"/>
                  <a:gd name="T4" fmla="*/ 0 w 120"/>
                  <a:gd name="T5" fmla="*/ 0 h 106"/>
                  <a:gd name="T6" fmla="*/ 110 w 120"/>
                  <a:gd name="T7" fmla="*/ 0 h 106"/>
                  <a:gd name="T8" fmla="*/ 109 w 120"/>
                  <a:gd name="T9" fmla="*/ 4 h 106"/>
                  <a:gd name="T10" fmla="*/ 115 w 120"/>
                  <a:gd name="T11" fmla="*/ 27 h 106"/>
                  <a:gd name="T12" fmla="*/ 77 w 120"/>
                  <a:gd name="T13" fmla="*/ 18 h 106"/>
                  <a:gd name="T14" fmla="*/ 35 w 120"/>
                  <a:gd name="T15" fmla="*/ 18 h 106"/>
                  <a:gd name="T16" fmla="*/ 35 w 120"/>
                  <a:gd name="T17" fmla="*/ 43 h 106"/>
                  <a:gd name="T18" fmla="*/ 81 w 120"/>
                  <a:gd name="T19" fmla="*/ 43 h 106"/>
                  <a:gd name="T20" fmla="*/ 95 w 120"/>
                  <a:gd name="T21" fmla="*/ 40 h 106"/>
                  <a:gd name="T22" fmla="*/ 86 w 120"/>
                  <a:gd name="T23" fmla="*/ 55 h 106"/>
                  <a:gd name="T24" fmla="*/ 75 w 120"/>
                  <a:gd name="T25" fmla="*/ 61 h 106"/>
                  <a:gd name="T26" fmla="*/ 35 w 120"/>
                  <a:gd name="T27" fmla="*/ 61 h 106"/>
                  <a:gd name="T28" fmla="*/ 35 w 120"/>
                  <a:gd name="T29" fmla="*/ 87 h 106"/>
                  <a:gd name="T30" fmla="*/ 79 w 120"/>
                  <a:gd name="T31" fmla="*/ 87 h 106"/>
                  <a:gd name="T32" fmla="*/ 120 w 120"/>
                  <a:gd name="T33" fmla="*/ 75 h 106"/>
                  <a:gd name="T34" fmla="*/ 110 w 120"/>
                  <a:gd name="T35" fmla="*/ 101 h 106"/>
                  <a:gd name="T36" fmla="*/ 112 w 120"/>
                  <a:gd name="T37" fmla="*/ 106 h 106"/>
                  <a:gd name="T38" fmla="*/ 0 w 120"/>
                  <a:gd name="T39" fmla="*/ 106 h 106"/>
                  <a:gd name="T40" fmla="*/ 9 w 120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06">
                    <a:moveTo>
                      <a:pt x="9" y="87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9" y="2"/>
                      <a:pt x="109" y="3"/>
                      <a:pt x="109" y="4"/>
                    </a:cubicBezTo>
                    <a:cubicBezTo>
                      <a:pt x="109" y="7"/>
                      <a:pt x="111" y="14"/>
                      <a:pt x="115" y="27"/>
                    </a:cubicBezTo>
                    <a:cubicBezTo>
                      <a:pt x="103" y="20"/>
                      <a:pt x="91" y="18"/>
                      <a:pt x="77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7" y="43"/>
                      <a:pt x="92" y="41"/>
                      <a:pt x="95" y="4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4" y="59"/>
                      <a:pt x="80" y="61"/>
                      <a:pt x="7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96" y="87"/>
                      <a:pt x="110" y="83"/>
                      <a:pt x="120" y="75"/>
                    </a:cubicBezTo>
                    <a:cubicBezTo>
                      <a:pt x="114" y="90"/>
                      <a:pt x="110" y="98"/>
                      <a:pt x="110" y="101"/>
                    </a:cubicBezTo>
                    <a:cubicBezTo>
                      <a:pt x="110" y="102"/>
                      <a:pt x="111" y="104"/>
                      <a:pt x="112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04AB614F-E10D-4895-95FD-AA3773095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5475" y="8611930"/>
                <a:ext cx="275612" cy="276797"/>
              </a:xfrm>
              <a:custGeom>
                <a:avLst/>
                <a:gdLst>
                  <a:gd name="T0" fmla="*/ 0 w 106"/>
                  <a:gd name="T1" fmla="*/ 0 h 106"/>
                  <a:gd name="T2" fmla="*/ 44 w 106"/>
                  <a:gd name="T3" fmla="*/ 0 h 106"/>
                  <a:gd name="T4" fmla="*/ 34 w 106"/>
                  <a:gd name="T5" fmla="*/ 18 h 106"/>
                  <a:gd name="T6" fmla="*/ 34 w 106"/>
                  <a:gd name="T7" fmla="*/ 87 h 106"/>
                  <a:gd name="T8" fmla="*/ 64 w 106"/>
                  <a:gd name="T9" fmla="*/ 87 h 106"/>
                  <a:gd name="T10" fmla="*/ 106 w 106"/>
                  <a:gd name="T11" fmla="*/ 75 h 106"/>
                  <a:gd name="T12" fmla="*/ 95 w 106"/>
                  <a:gd name="T13" fmla="*/ 101 h 106"/>
                  <a:gd name="T14" fmla="*/ 98 w 106"/>
                  <a:gd name="T15" fmla="*/ 106 h 106"/>
                  <a:gd name="T16" fmla="*/ 0 w 106"/>
                  <a:gd name="T17" fmla="*/ 106 h 106"/>
                  <a:gd name="T18" fmla="*/ 8 w 106"/>
                  <a:gd name="T19" fmla="*/ 87 h 106"/>
                  <a:gd name="T20" fmla="*/ 8 w 106"/>
                  <a:gd name="T21" fmla="*/ 18 h 106"/>
                  <a:gd name="T22" fmla="*/ 0 w 106"/>
                  <a:gd name="T2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10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38" y="3"/>
                      <a:pt x="34" y="9"/>
                      <a:pt x="34" y="18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64" y="87"/>
                      <a:pt x="64" y="87"/>
                      <a:pt x="64" y="87"/>
                    </a:cubicBezTo>
                    <a:cubicBezTo>
                      <a:pt x="81" y="87"/>
                      <a:pt x="94" y="84"/>
                      <a:pt x="106" y="75"/>
                    </a:cubicBezTo>
                    <a:cubicBezTo>
                      <a:pt x="100" y="90"/>
                      <a:pt x="95" y="98"/>
                      <a:pt x="95" y="101"/>
                    </a:cubicBezTo>
                    <a:cubicBezTo>
                      <a:pt x="95" y="102"/>
                      <a:pt x="96" y="104"/>
                      <a:pt x="98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8" y="97"/>
                      <a:pt x="8" y="8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9"/>
                      <a:pt x="6" y="3"/>
                      <a:pt x="0" y="0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A9EE417B-7533-4061-83CB-10718E4167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46421" y="8611930"/>
                <a:ext cx="325400" cy="276797"/>
              </a:xfrm>
              <a:custGeom>
                <a:avLst/>
                <a:gdLst>
                  <a:gd name="T0" fmla="*/ 35 w 125"/>
                  <a:gd name="T1" fmla="*/ 47 h 106"/>
                  <a:gd name="T2" fmla="*/ 35 w 125"/>
                  <a:gd name="T3" fmla="*/ 18 h 106"/>
                  <a:gd name="T4" fmla="*/ 63 w 125"/>
                  <a:gd name="T5" fmla="*/ 18 h 106"/>
                  <a:gd name="T6" fmla="*/ 87 w 125"/>
                  <a:gd name="T7" fmla="*/ 33 h 106"/>
                  <a:gd name="T8" fmla="*/ 63 w 125"/>
                  <a:gd name="T9" fmla="*/ 47 h 106"/>
                  <a:gd name="T10" fmla="*/ 35 w 125"/>
                  <a:gd name="T11" fmla="*/ 47 h 106"/>
                  <a:gd name="T12" fmla="*/ 35 w 125"/>
                  <a:gd name="T13" fmla="*/ 87 h 106"/>
                  <a:gd name="T14" fmla="*/ 35 w 125"/>
                  <a:gd name="T15" fmla="*/ 66 h 106"/>
                  <a:gd name="T16" fmla="*/ 47 w 125"/>
                  <a:gd name="T17" fmla="*/ 66 h 106"/>
                  <a:gd name="T18" fmla="*/ 73 w 125"/>
                  <a:gd name="T19" fmla="*/ 78 h 106"/>
                  <a:gd name="T20" fmla="*/ 83 w 125"/>
                  <a:gd name="T21" fmla="*/ 99 h 106"/>
                  <a:gd name="T22" fmla="*/ 80 w 125"/>
                  <a:gd name="T23" fmla="*/ 106 h 106"/>
                  <a:gd name="T24" fmla="*/ 125 w 125"/>
                  <a:gd name="T25" fmla="*/ 106 h 106"/>
                  <a:gd name="T26" fmla="*/ 104 w 125"/>
                  <a:gd name="T27" fmla="*/ 78 h 106"/>
                  <a:gd name="T28" fmla="*/ 86 w 125"/>
                  <a:gd name="T29" fmla="*/ 61 h 106"/>
                  <a:gd name="T30" fmla="*/ 114 w 125"/>
                  <a:gd name="T31" fmla="*/ 31 h 106"/>
                  <a:gd name="T32" fmla="*/ 94 w 125"/>
                  <a:gd name="T33" fmla="*/ 3 h 106"/>
                  <a:gd name="T34" fmla="*/ 62 w 125"/>
                  <a:gd name="T35" fmla="*/ 0 h 106"/>
                  <a:gd name="T36" fmla="*/ 0 w 125"/>
                  <a:gd name="T37" fmla="*/ 0 h 106"/>
                  <a:gd name="T38" fmla="*/ 9 w 125"/>
                  <a:gd name="T39" fmla="*/ 18 h 106"/>
                  <a:gd name="T40" fmla="*/ 9 w 125"/>
                  <a:gd name="T41" fmla="*/ 87 h 106"/>
                  <a:gd name="T42" fmla="*/ 0 w 125"/>
                  <a:gd name="T43" fmla="*/ 106 h 106"/>
                  <a:gd name="T44" fmla="*/ 44 w 125"/>
                  <a:gd name="T45" fmla="*/ 106 h 106"/>
                  <a:gd name="T46" fmla="*/ 35 w 125"/>
                  <a:gd name="T47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06">
                    <a:moveTo>
                      <a:pt x="35" y="47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80" y="18"/>
                      <a:pt x="87" y="21"/>
                      <a:pt x="87" y="33"/>
                    </a:cubicBezTo>
                    <a:cubicBezTo>
                      <a:pt x="87" y="44"/>
                      <a:pt x="80" y="47"/>
                      <a:pt x="63" y="47"/>
                    </a:cubicBezTo>
                    <a:lnTo>
                      <a:pt x="35" y="47"/>
                    </a:lnTo>
                    <a:close/>
                    <a:moveTo>
                      <a:pt x="35" y="87"/>
                    </a:moveTo>
                    <a:cubicBezTo>
                      <a:pt x="35" y="66"/>
                      <a:pt x="35" y="66"/>
                      <a:pt x="35" y="66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57" y="66"/>
                      <a:pt x="66" y="69"/>
                      <a:pt x="73" y="78"/>
                    </a:cubicBezTo>
                    <a:cubicBezTo>
                      <a:pt x="80" y="87"/>
                      <a:pt x="83" y="94"/>
                      <a:pt x="83" y="99"/>
                    </a:cubicBezTo>
                    <a:cubicBezTo>
                      <a:pt x="83" y="102"/>
                      <a:pt x="82" y="103"/>
                      <a:pt x="80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15" y="99"/>
                      <a:pt x="111" y="89"/>
                      <a:pt x="104" y="78"/>
                    </a:cubicBezTo>
                    <a:cubicBezTo>
                      <a:pt x="99" y="71"/>
                      <a:pt x="95" y="65"/>
                      <a:pt x="86" y="61"/>
                    </a:cubicBezTo>
                    <a:cubicBezTo>
                      <a:pt x="104" y="57"/>
                      <a:pt x="114" y="46"/>
                      <a:pt x="114" y="31"/>
                    </a:cubicBezTo>
                    <a:cubicBezTo>
                      <a:pt x="114" y="17"/>
                      <a:pt x="107" y="7"/>
                      <a:pt x="94" y="3"/>
                    </a:cubicBezTo>
                    <a:cubicBezTo>
                      <a:pt x="86" y="0"/>
                      <a:pt x="76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3"/>
                      <a:pt x="9" y="9"/>
                      <a:pt x="9" y="18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6" y="103"/>
                      <a:pt x="0" y="106"/>
                    </a:cubicBezTo>
                    <a:cubicBezTo>
                      <a:pt x="44" y="106"/>
                      <a:pt x="44" y="106"/>
                      <a:pt x="44" y="106"/>
                    </a:cubicBezTo>
                    <a:cubicBezTo>
                      <a:pt x="37" y="103"/>
                      <a:pt x="35" y="97"/>
                      <a:pt x="35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7A12A24D-E2E3-4B04-9F91-C3DCDDFFF1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84860" y="8606596"/>
                <a:ext cx="323029" cy="287466"/>
              </a:xfrm>
              <a:custGeom>
                <a:avLst/>
                <a:gdLst>
                  <a:gd name="T0" fmla="*/ 61 w 124"/>
                  <a:gd name="T1" fmla="*/ 91 h 110"/>
                  <a:gd name="T2" fmla="*/ 28 w 124"/>
                  <a:gd name="T3" fmla="*/ 57 h 110"/>
                  <a:gd name="T4" fmla="*/ 63 w 124"/>
                  <a:gd name="T5" fmla="*/ 19 h 110"/>
                  <a:gd name="T6" fmla="*/ 97 w 124"/>
                  <a:gd name="T7" fmla="*/ 53 h 110"/>
                  <a:gd name="T8" fmla="*/ 61 w 124"/>
                  <a:gd name="T9" fmla="*/ 91 h 110"/>
                  <a:gd name="T10" fmla="*/ 124 w 124"/>
                  <a:gd name="T11" fmla="*/ 55 h 110"/>
                  <a:gd name="T12" fmla="*/ 62 w 124"/>
                  <a:gd name="T13" fmla="*/ 0 h 110"/>
                  <a:gd name="T14" fmla="*/ 0 w 124"/>
                  <a:gd name="T15" fmla="*/ 56 h 110"/>
                  <a:gd name="T16" fmla="*/ 62 w 124"/>
                  <a:gd name="T17" fmla="*/ 110 h 110"/>
                  <a:gd name="T18" fmla="*/ 124 w 124"/>
                  <a:gd name="T19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10">
                    <a:moveTo>
                      <a:pt x="61" y="91"/>
                    </a:moveTo>
                    <a:cubicBezTo>
                      <a:pt x="40" y="91"/>
                      <a:pt x="28" y="78"/>
                      <a:pt x="28" y="57"/>
                    </a:cubicBezTo>
                    <a:cubicBezTo>
                      <a:pt x="28" y="33"/>
                      <a:pt x="40" y="19"/>
                      <a:pt x="63" y="19"/>
                    </a:cubicBezTo>
                    <a:cubicBezTo>
                      <a:pt x="84" y="19"/>
                      <a:pt x="97" y="31"/>
                      <a:pt x="97" y="53"/>
                    </a:cubicBezTo>
                    <a:cubicBezTo>
                      <a:pt x="97" y="77"/>
                      <a:pt x="84" y="91"/>
                      <a:pt x="61" y="91"/>
                    </a:cubicBezTo>
                    <a:moveTo>
                      <a:pt x="124" y="55"/>
                    </a:moveTo>
                    <a:cubicBezTo>
                      <a:pt x="124" y="20"/>
                      <a:pt x="102" y="0"/>
                      <a:pt x="62" y="0"/>
                    </a:cubicBezTo>
                    <a:cubicBezTo>
                      <a:pt x="24" y="0"/>
                      <a:pt x="0" y="23"/>
                      <a:pt x="0" y="56"/>
                    </a:cubicBezTo>
                    <a:cubicBezTo>
                      <a:pt x="0" y="89"/>
                      <a:pt x="23" y="110"/>
                      <a:pt x="62" y="110"/>
                    </a:cubicBezTo>
                    <a:cubicBezTo>
                      <a:pt x="101" y="110"/>
                      <a:pt x="124" y="87"/>
                      <a:pt x="124" y="55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3B1454A5-0433-4337-8C55-792FF307C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3968" y="8611930"/>
                <a:ext cx="322436" cy="276797"/>
              </a:xfrm>
              <a:custGeom>
                <a:avLst/>
                <a:gdLst>
                  <a:gd name="T0" fmla="*/ 32 w 124"/>
                  <a:gd name="T1" fmla="*/ 87 h 106"/>
                  <a:gd name="T2" fmla="*/ 41 w 124"/>
                  <a:gd name="T3" fmla="*/ 106 h 106"/>
                  <a:gd name="T4" fmla="*/ 0 w 124"/>
                  <a:gd name="T5" fmla="*/ 106 h 106"/>
                  <a:gd name="T6" fmla="*/ 9 w 124"/>
                  <a:gd name="T7" fmla="*/ 87 h 106"/>
                  <a:gd name="T8" fmla="*/ 9 w 124"/>
                  <a:gd name="T9" fmla="*/ 19 h 106"/>
                  <a:gd name="T10" fmla="*/ 0 w 124"/>
                  <a:gd name="T11" fmla="*/ 0 h 106"/>
                  <a:gd name="T12" fmla="*/ 51 w 124"/>
                  <a:gd name="T13" fmla="*/ 0 h 106"/>
                  <a:gd name="T14" fmla="*/ 50 w 124"/>
                  <a:gd name="T15" fmla="*/ 3 h 106"/>
                  <a:gd name="T16" fmla="*/ 52 w 124"/>
                  <a:gd name="T17" fmla="*/ 7 h 106"/>
                  <a:gd name="T18" fmla="*/ 93 w 124"/>
                  <a:gd name="T19" fmla="*/ 86 h 106"/>
                  <a:gd name="T20" fmla="*/ 92 w 124"/>
                  <a:gd name="T21" fmla="*/ 19 h 106"/>
                  <a:gd name="T22" fmla="*/ 83 w 124"/>
                  <a:gd name="T23" fmla="*/ 0 h 106"/>
                  <a:gd name="T24" fmla="*/ 124 w 124"/>
                  <a:gd name="T25" fmla="*/ 0 h 106"/>
                  <a:gd name="T26" fmla="*/ 115 w 124"/>
                  <a:gd name="T27" fmla="*/ 18 h 106"/>
                  <a:gd name="T28" fmla="*/ 115 w 124"/>
                  <a:gd name="T29" fmla="*/ 97 h 106"/>
                  <a:gd name="T30" fmla="*/ 118 w 124"/>
                  <a:gd name="T31" fmla="*/ 106 h 106"/>
                  <a:gd name="T32" fmla="*/ 75 w 124"/>
                  <a:gd name="T33" fmla="*/ 106 h 106"/>
                  <a:gd name="T34" fmla="*/ 77 w 124"/>
                  <a:gd name="T35" fmla="*/ 102 h 106"/>
                  <a:gd name="T36" fmla="*/ 75 w 124"/>
                  <a:gd name="T37" fmla="*/ 99 h 106"/>
                  <a:gd name="T38" fmla="*/ 30 w 124"/>
                  <a:gd name="T39" fmla="*/ 17 h 106"/>
                  <a:gd name="T40" fmla="*/ 32 w 124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" h="106">
                    <a:moveTo>
                      <a:pt x="32" y="87"/>
                    </a:moveTo>
                    <a:cubicBezTo>
                      <a:pt x="32" y="97"/>
                      <a:pt x="34" y="102"/>
                      <a:pt x="41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1"/>
                      <a:pt x="50" y="2"/>
                      <a:pt x="50" y="3"/>
                    </a:cubicBezTo>
                    <a:cubicBezTo>
                      <a:pt x="50" y="4"/>
                      <a:pt x="51" y="5"/>
                      <a:pt x="52" y="7"/>
                    </a:cubicBezTo>
                    <a:cubicBezTo>
                      <a:pt x="93" y="86"/>
                      <a:pt x="93" y="86"/>
                      <a:pt x="93" y="8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2" y="9"/>
                      <a:pt x="89" y="3"/>
                      <a:pt x="83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15" y="4"/>
                      <a:pt x="115" y="10"/>
                      <a:pt x="115" y="18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5" y="100"/>
                      <a:pt x="116" y="103"/>
                      <a:pt x="118" y="106"/>
                    </a:cubicBezTo>
                    <a:cubicBezTo>
                      <a:pt x="75" y="106"/>
                      <a:pt x="75" y="106"/>
                      <a:pt x="75" y="106"/>
                    </a:cubicBezTo>
                    <a:cubicBezTo>
                      <a:pt x="76" y="104"/>
                      <a:pt x="77" y="103"/>
                      <a:pt x="77" y="102"/>
                    </a:cubicBezTo>
                    <a:cubicBezTo>
                      <a:pt x="77" y="102"/>
                      <a:pt x="76" y="101"/>
                      <a:pt x="75" y="99"/>
                    </a:cubicBezTo>
                    <a:cubicBezTo>
                      <a:pt x="30" y="17"/>
                      <a:pt x="30" y="17"/>
                      <a:pt x="30" y="17"/>
                    </a:cubicBezTo>
                    <a:lnTo>
                      <a:pt x="32" y="87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5" name="Rectangle 28">
                <a:extLst>
                  <a:ext uri="{FF2B5EF4-FFF2-40B4-BE49-F238E27FC236}">
                    <a16:creationId xmlns:a16="http://schemas.microsoft.com/office/drawing/2014/main" id="{79070493-7412-42AF-8C0B-8615A2ECC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0945" y="8206514"/>
                <a:ext cx="228787" cy="259016"/>
              </a:xfrm>
              <a:prstGeom prst="rect">
                <a:avLst/>
              </a:pr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6" name="Freeform 29">
                <a:extLst>
                  <a:ext uri="{FF2B5EF4-FFF2-40B4-BE49-F238E27FC236}">
                    <a16:creationId xmlns:a16="http://schemas.microsoft.com/office/drawing/2014/main" id="{60D774B7-864E-42D3-8B83-9816B5ABBE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1973" y="8214220"/>
                <a:ext cx="377558" cy="251310"/>
              </a:xfrm>
              <a:custGeom>
                <a:avLst/>
                <a:gdLst>
                  <a:gd name="T0" fmla="*/ 145 w 145"/>
                  <a:gd name="T1" fmla="*/ 0 h 96"/>
                  <a:gd name="T2" fmla="*/ 145 w 145"/>
                  <a:gd name="T3" fmla="*/ 96 h 96"/>
                  <a:gd name="T4" fmla="*/ 0 w 145"/>
                  <a:gd name="T5" fmla="*/ 96 h 96"/>
                  <a:gd name="T6" fmla="*/ 145 w 145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96">
                    <a:moveTo>
                      <a:pt x="145" y="0"/>
                    </a:moveTo>
                    <a:cubicBezTo>
                      <a:pt x="145" y="96"/>
                      <a:pt x="145" y="96"/>
                      <a:pt x="145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4" y="87"/>
                      <a:pt x="137" y="5"/>
                      <a:pt x="145" y="0"/>
                    </a:cubicBezTo>
                  </a:path>
                </a:pathLst>
              </a:cu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C3CE9067-D9FD-4B53-9F66-89BB1D799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8183" y="8206514"/>
                <a:ext cx="229380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8" name="Rectangle 31">
                <a:extLst>
                  <a:ext uri="{FF2B5EF4-FFF2-40B4-BE49-F238E27FC236}">
                    <a16:creationId xmlns:a16="http://schemas.microsoft.com/office/drawing/2014/main" id="{C073A41C-6D54-413F-9EC3-9CF39049F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8976" y="8206514"/>
                <a:ext cx="228787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1CB3A3B9-089A-4FA8-993C-BED65516F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6214" y="8206514"/>
                <a:ext cx="380522" cy="253681"/>
              </a:xfrm>
              <a:custGeom>
                <a:avLst/>
                <a:gdLst>
                  <a:gd name="T0" fmla="*/ 146 w 146"/>
                  <a:gd name="T1" fmla="*/ 0 h 97"/>
                  <a:gd name="T2" fmla="*/ 0 w 146"/>
                  <a:gd name="T3" fmla="*/ 97 h 97"/>
                  <a:gd name="T4" fmla="*/ 0 w 146"/>
                  <a:gd name="T5" fmla="*/ 0 h 97"/>
                  <a:gd name="T6" fmla="*/ 146 w 146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" h="97">
                    <a:moveTo>
                      <a:pt x="146" y="0"/>
                    </a:moveTo>
                    <a:cubicBezTo>
                      <a:pt x="132" y="9"/>
                      <a:pt x="9" y="91"/>
                      <a:pt x="0" y="9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427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3" pos="340" userDrawn="1">
          <p15:clr>
            <a:srgbClr val="FBAE40"/>
          </p15:clr>
        </p15:guide>
        <p15:guide id="4" pos="111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C345056-4A6B-4C97-AD2F-E0F92F2F7774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29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4685A-8012-4B9C-A832-7E4258E2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917999"/>
            <a:ext cx="1575218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/>
            <a:r>
              <a:rPr lang="en-US" dirty="0"/>
              <a:t>CLICK TO </a:t>
            </a:r>
            <a:r>
              <a:rPr lang="en-GB" noProof="0" dirty="0"/>
              <a:t>EDIT</a:t>
            </a:r>
            <a:r>
              <a:rPr lang="en-US" dirty="0"/>
              <a:t>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1A26F-5EEC-4DFD-928D-124B6253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010000" y="432000"/>
            <a:ext cx="675000" cy="43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fld id="{19B2A773-794B-4FDF-A1CB-314718C9402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DC1416-61B2-49E7-B83F-67320FFBBCF4}"/>
              </a:ext>
            </a:extLst>
          </p:cNvPr>
          <p:cNvGrpSpPr/>
          <p:nvPr userDrawn="1"/>
        </p:nvGrpSpPr>
        <p:grpSpPr>
          <a:xfrm>
            <a:off x="7786916" y="-689428"/>
            <a:ext cx="2714171" cy="490008"/>
            <a:chOff x="0" y="11125201"/>
            <a:chExt cx="11408228" cy="20596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FB3C2E-906A-4CB0-BBE1-BDA17E001B94}"/>
                </a:ext>
              </a:extLst>
            </p:cNvPr>
            <p:cNvSpPr/>
            <p:nvPr/>
          </p:nvSpPr>
          <p:spPr>
            <a:xfrm>
              <a:off x="0" y="11125201"/>
              <a:ext cx="2059608" cy="2059608"/>
            </a:xfrm>
            <a:prstGeom prst="rect">
              <a:avLst/>
            </a:prstGeom>
            <a:solidFill>
              <a:srgbClr val="C1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7F91AC-4AC8-47A9-8F7B-C9AD94C2B122}"/>
                </a:ext>
              </a:extLst>
            </p:cNvPr>
            <p:cNvSpPr/>
            <p:nvPr/>
          </p:nvSpPr>
          <p:spPr>
            <a:xfrm>
              <a:off x="2337155" y="11125201"/>
              <a:ext cx="2059608" cy="2059608"/>
            </a:xfrm>
            <a:prstGeom prst="rect">
              <a:avLst/>
            </a:prstGeom>
            <a:solidFill>
              <a:srgbClr val="F8D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27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B9FFD-FCC0-4CDA-9083-AAE47B4BC9BD}"/>
                </a:ext>
              </a:extLst>
            </p:cNvPr>
            <p:cNvSpPr/>
            <p:nvPr/>
          </p:nvSpPr>
          <p:spPr>
            <a:xfrm>
              <a:off x="4674310" y="11125201"/>
              <a:ext cx="2059608" cy="2059608"/>
            </a:xfrm>
            <a:prstGeom prst="rect">
              <a:avLst/>
            </a:prstGeom>
            <a:solidFill>
              <a:srgbClr val="00A28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81A6B4-33CD-4EFE-98F6-EE35FA3F391E}"/>
                </a:ext>
              </a:extLst>
            </p:cNvPr>
            <p:cNvSpPr/>
            <p:nvPr/>
          </p:nvSpPr>
          <p:spPr>
            <a:xfrm>
              <a:off x="7011465" y="11125201"/>
              <a:ext cx="2059608" cy="2059608"/>
            </a:xfrm>
            <a:prstGeom prst="rect">
              <a:avLst/>
            </a:prstGeom>
            <a:solidFill>
              <a:srgbClr val="3D277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644D26-CF11-4EE8-8022-CD0B2C6A31B5}"/>
                </a:ext>
              </a:extLst>
            </p:cNvPr>
            <p:cNvSpPr/>
            <p:nvPr/>
          </p:nvSpPr>
          <p:spPr>
            <a:xfrm>
              <a:off x="9348620" y="11125201"/>
              <a:ext cx="2059608" cy="2059608"/>
            </a:xfrm>
            <a:prstGeom prst="rect">
              <a:avLst/>
            </a:prstGeom>
            <a:solidFill>
              <a:srgbClr val="5757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0C9DCC-7F5C-4A86-96D8-3DE84CE2BB36}"/>
              </a:ext>
            </a:extLst>
          </p:cNvPr>
          <p:cNvGrpSpPr/>
          <p:nvPr userDrawn="1"/>
        </p:nvGrpSpPr>
        <p:grpSpPr>
          <a:xfrm>
            <a:off x="539751" y="591055"/>
            <a:ext cx="2017500" cy="119641"/>
            <a:chOff x="539750" y="591053"/>
            <a:chExt cx="2017500" cy="119641"/>
          </a:xfrm>
        </p:grpSpPr>
        <p:sp>
          <p:nvSpPr>
            <p:cNvPr id="23" name="Right Triangle 22">
              <a:extLst>
                <a:ext uri="{FF2B5EF4-FFF2-40B4-BE49-F238E27FC236}">
                  <a16:creationId xmlns:a16="http://schemas.microsoft.com/office/drawing/2014/main" id="{71F44434-2DB8-4A30-9F0E-D5362E0D89B5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2410613" y="563221"/>
              <a:ext cx="118800" cy="17447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186D15-E7E4-4C05-8DAC-3F5F80F9FD86}"/>
                </a:ext>
              </a:extLst>
            </p:cNvPr>
            <p:cNvSpPr/>
            <p:nvPr userDrawn="1"/>
          </p:nvSpPr>
          <p:spPr>
            <a:xfrm>
              <a:off x="539750" y="591053"/>
              <a:ext cx="1843026" cy="119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12232D-F508-4F90-9C7A-88EE30736F42}"/>
              </a:ext>
            </a:extLst>
          </p:cNvPr>
          <p:cNvGrpSpPr/>
          <p:nvPr userDrawn="1"/>
        </p:nvGrpSpPr>
        <p:grpSpPr>
          <a:xfrm>
            <a:off x="15437642" y="8345716"/>
            <a:ext cx="2850357" cy="1941285"/>
            <a:chOff x="15437641" y="8345714"/>
            <a:chExt cx="2850357" cy="1941285"/>
          </a:xfrm>
        </p:grpSpPr>
        <p:sp>
          <p:nvSpPr>
            <p:cNvPr id="26" name="Right Triangle 25">
              <a:extLst>
                <a:ext uri="{FF2B5EF4-FFF2-40B4-BE49-F238E27FC236}">
                  <a16:creationId xmlns:a16="http://schemas.microsoft.com/office/drawing/2014/main" id="{8DB5CE9D-8269-4F8E-8A47-58BC938CB82F}"/>
                </a:ext>
              </a:extLst>
            </p:cNvPr>
            <p:cNvSpPr/>
            <p:nvPr/>
          </p:nvSpPr>
          <p:spPr>
            <a:xfrm flipH="1">
              <a:off x="15437641" y="8345714"/>
              <a:ext cx="2850357" cy="194128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5B14510-9F56-434E-93EC-3372BFC55DEC}"/>
                </a:ext>
              </a:extLst>
            </p:cNvPr>
            <p:cNvGrpSpPr/>
            <p:nvPr userDrawn="1"/>
          </p:nvGrpSpPr>
          <p:grpSpPr>
            <a:xfrm>
              <a:off x="16802100" y="9558826"/>
              <a:ext cx="1171574" cy="393124"/>
              <a:chOff x="16504007" y="8206514"/>
              <a:chExt cx="2049009" cy="687548"/>
            </a:xfrm>
          </p:grpSpPr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0DDE2DF2-7607-4D82-A85B-0CD494E69C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482483" y="8543768"/>
                <a:ext cx="70533" cy="68162"/>
              </a:xfrm>
              <a:custGeom>
                <a:avLst/>
                <a:gdLst>
                  <a:gd name="T0" fmla="*/ 3 w 27"/>
                  <a:gd name="T1" fmla="*/ 13 h 26"/>
                  <a:gd name="T2" fmla="*/ 13 w 27"/>
                  <a:gd name="T3" fmla="*/ 2 h 26"/>
                  <a:gd name="T4" fmla="*/ 24 w 27"/>
                  <a:gd name="T5" fmla="*/ 13 h 26"/>
                  <a:gd name="T6" fmla="*/ 13 w 27"/>
                  <a:gd name="T7" fmla="*/ 24 h 26"/>
                  <a:gd name="T8" fmla="*/ 3 w 27"/>
                  <a:gd name="T9" fmla="*/ 13 h 26"/>
                  <a:gd name="T10" fmla="*/ 13 w 27"/>
                  <a:gd name="T11" fmla="*/ 26 h 26"/>
                  <a:gd name="T12" fmla="*/ 27 w 27"/>
                  <a:gd name="T13" fmla="*/ 13 h 26"/>
                  <a:gd name="T14" fmla="*/ 13 w 27"/>
                  <a:gd name="T15" fmla="*/ 0 h 26"/>
                  <a:gd name="T16" fmla="*/ 0 w 27"/>
                  <a:gd name="T17" fmla="*/ 13 h 26"/>
                  <a:gd name="T18" fmla="*/ 13 w 27"/>
                  <a:gd name="T19" fmla="*/ 26 h 26"/>
                  <a:gd name="T20" fmla="*/ 11 w 27"/>
                  <a:gd name="T21" fmla="*/ 14 h 26"/>
                  <a:gd name="T22" fmla="*/ 13 w 27"/>
                  <a:gd name="T23" fmla="*/ 14 h 26"/>
                  <a:gd name="T24" fmla="*/ 17 w 27"/>
                  <a:gd name="T25" fmla="*/ 20 h 26"/>
                  <a:gd name="T26" fmla="*/ 20 w 27"/>
                  <a:gd name="T27" fmla="*/ 20 h 26"/>
                  <a:gd name="T28" fmla="*/ 15 w 27"/>
                  <a:gd name="T29" fmla="*/ 14 h 26"/>
                  <a:gd name="T30" fmla="*/ 19 w 27"/>
                  <a:gd name="T31" fmla="*/ 10 h 26"/>
                  <a:gd name="T32" fmla="*/ 14 w 27"/>
                  <a:gd name="T33" fmla="*/ 5 h 26"/>
                  <a:gd name="T34" fmla="*/ 8 w 27"/>
                  <a:gd name="T35" fmla="*/ 5 h 26"/>
                  <a:gd name="T36" fmla="*/ 8 w 27"/>
                  <a:gd name="T37" fmla="*/ 20 h 26"/>
                  <a:gd name="T38" fmla="*/ 11 w 27"/>
                  <a:gd name="T39" fmla="*/ 20 h 26"/>
                  <a:gd name="T40" fmla="*/ 11 w 27"/>
                  <a:gd name="T41" fmla="*/ 14 h 26"/>
                  <a:gd name="T42" fmla="*/ 11 w 27"/>
                  <a:gd name="T43" fmla="*/ 12 h 26"/>
                  <a:gd name="T44" fmla="*/ 11 w 27"/>
                  <a:gd name="T45" fmla="*/ 7 h 26"/>
                  <a:gd name="T46" fmla="*/ 14 w 27"/>
                  <a:gd name="T47" fmla="*/ 7 h 26"/>
                  <a:gd name="T48" fmla="*/ 17 w 27"/>
                  <a:gd name="T49" fmla="*/ 10 h 26"/>
                  <a:gd name="T50" fmla="*/ 13 w 27"/>
                  <a:gd name="T51" fmla="*/ 12 h 26"/>
                  <a:gd name="T52" fmla="*/ 11 w 27"/>
                  <a:gd name="T53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6">
                    <a:moveTo>
                      <a:pt x="3" y="13"/>
                    </a:moveTo>
                    <a:cubicBezTo>
                      <a:pt x="3" y="7"/>
                      <a:pt x="7" y="2"/>
                      <a:pt x="13" y="2"/>
                    </a:cubicBezTo>
                    <a:cubicBezTo>
                      <a:pt x="19" y="2"/>
                      <a:pt x="24" y="7"/>
                      <a:pt x="24" y="13"/>
                    </a:cubicBezTo>
                    <a:cubicBezTo>
                      <a:pt x="24" y="19"/>
                      <a:pt x="19" y="24"/>
                      <a:pt x="13" y="24"/>
                    </a:cubicBezTo>
                    <a:cubicBezTo>
                      <a:pt x="7" y="24"/>
                      <a:pt x="3" y="19"/>
                      <a:pt x="3" y="13"/>
                    </a:cubicBezTo>
                    <a:moveTo>
                      <a:pt x="13" y="26"/>
                    </a:moveTo>
                    <a:cubicBezTo>
                      <a:pt x="20" y="26"/>
                      <a:pt x="27" y="20"/>
                      <a:pt x="27" y="13"/>
                    </a:cubicBezTo>
                    <a:cubicBezTo>
                      <a:pt x="27" y="5"/>
                      <a:pt x="20" y="0"/>
                      <a:pt x="13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moveTo>
                      <a:pt x="11" y="14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8" y="14"/>
                      <a:pt x="19" y="12"/>
                      <a:pt x="19" y="10"/>
                    </a:cubicBezTo>
                    <a:cubicBezTo>
                      <a:pt x="19" y="7"/>
                      <a:pt x="18" y="5"/>
                      <a:pt x="14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lnTo>
                      <a:pt x="11" y="14"/>
                    </a:lnTo>
                    <a:close/>
                    <a:moveTo>
                      <a:pt x="11" y="12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7"/>
                      <a:pt x="17" y="8"/>
                      <a:pt x="17" y="10"/>
                    </a:cubicBezTo>
                    <a:cubicBezTo>
                      <a:pt x="17" y="12"/>
                      <a:pt x="15" y="12"/>
                      <a:pt x="13" y="12"/>
                    </a:cubicBez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29" name="Freeform 17">
                <a:extLst>
                  <a:ext uri="{FF2B5EF4-FFF2-40B4-BE49-F238E27FC236}">
                    <a16:creationId xmlns:a16="http://schemas.microsoft.com/office/drawing/2014/main" id="{37197AD5-2FE2-4DBB-948E-6B2BCA1B11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04007" y="8611930"/>
                <a:ext cx="309989" cy="276797"/>
              </a:xfrm>
              <a:custGeom>
                <a:avLst/>
                <a:gdLst>
                  <a:gd name="T0" fmla="*/ 35 w 119"/>
                  <a:gd name="T1" fmla="*/ 88 h 106"/>
                  <a:gd name="T2" fmla="*/ 35 w 119"/>
                  <a:gd name="T3" fmla="*/ 60 h 106"/>
                  <a:gd name="T4" fmla="*/ 68 w 119"/>
                  <a:gd name="T5" fmla="*/ 60 h 106"/>
                  <a:gd name="T6" fmla="*/ 91 w 119"/>
                  <a:gd name="T7" fmla="*/ 74 h 106"/>
                  <a:gd name="T8" fmla="*/ 69 w 119"/>
                  <a:gd name="T9" fmla="*/ 88 h 106"/>
                  <a:gd name="T10" fmla="*/ 35 w 119"/>
                  <a:gd name="T11" fmla="*/ 88 h 106"/>
                  <a:gd name="T12" fmla="*/ 0 w 119"/>
                  <a:gd name="T13" fmla="*/ 106 h 106"/>
                  <a:gd name="T14" fmla="*/ 65 w 119"/>
                  <a:gd name="T15" fmla="*/ 106 h 106"/>
                  <a:gd name="T16" fmla="*/ 119 w 119"/>
                  <a:gd name="T17" fmla="*/ 74 h 106"/>
                  <a:gd name="T18" fmla="*/ 92 w 119"/>
                  <a:gd name="T19" fmla="*/ 49 h 106"/>
                  <a:gd name="T20" fmla="*/ 110 w 119"/>
                  <a:gd name="T21" fmla="*/ 26 h 106"/>
                  <a:gd name="T22" fmla="*/ 59 w 119"/>
                  <a:gd name="T23" fmla="*/ 0 h 106"/>
                  <a:gd name="T24" fmla="*/ 0 w 119"/>
                  <a:gd name="T25" fmla="*/ 0 h 106"/>
                  <a:gd name="T26" fmla="*/ 9 w 119"/>
                  <a:gd name="T27" fmla="*/ 19 h 106"/>
                  <a:gd name="T28" fmla="*/ 9 w 119"/>
                  <a:gd name="T29" fmla="*/ 87 h 106"/>
                  <a:gd name="T30" fmla="*/ 0 w 119"/>
                  <a:gd name="T31" fmla="*/ 106 h 106"/>
                  <a:gd name="T32" fmla="*/ 35 w 119"/>
                  <a:gd name="T33" fmla="*/ 43 h 106"/>
                  <a:gd name="T34" fmla="*/ 35 w 119"/>
                  <a:gd name="T35" fmla="*/ 18 h 106"/>
                  <a:gd name="T36" fmla="*/ 64 w 119"/>
                  <a:gd name="T37" fmla="*/ 18 h 106"/>
                  <a:gd name="T38" fmla="*/ 82 w 119"/>
                  <a:gd name="T39" fmla="*/ 30 h 106"/>
                  <a:gd name="T40" fmla="*/ 61 w 119"/>
                  <a:gd name="T41" fmla="*/ 43 h 106"/>
                  <a:gd name="T42" fmla="*/ 35 w 119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06">
                    <a:moveTo>
                      <a:pt x="35" y="88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84" y="60"/>
                      <a:pt x="91" y="64"/>
                      <a:pt x="91" y="74"/>
                    </a:cubicBezTo>
                    <a:cubicBezTo>
                      <a:pt x="91" y="83"/>
                      <a:pt x="84" y="88"/>
                      <a:pt x="69" y="88"/>
                    </a:cubicBezTo>
                    <a:lnTo>
                      <a:pt x="35" y="88"/>
                    </a:lnTo>
                    <a:close/>
                    <a:moveTo>
                      <a:pt x="0" y="106"/>
                    </a:moveTo>
                    <a:cubicBezTo>
                      <a:pt x="65" y="106"/>
                      <a:pt x="65" y="106"/>
                      <a:pt x="65" y="106"/>
                    </a:cubicBezTo>
                    <a:cubicBezTo>
                      <a:pt x="101" y="106"/>
                      <a:pt x="119" y="96"/>
                      <a:pt x="119" y="74"/>
                    </a:cubicBezTo>
                    <a:cubicBezTo>
                      <a:pt x="119" y="59"/>
                      <a:pt x="110" y="51"/>
                      <a:pt x="92" y="49"/>
                    </a:cubicBezTo>
                    <a:cubicBezTo>
                      <a:pt x="103" y="45"/>
                      <a:pt x="110" y="37"/>
                      <a:pt x="110" y="26"/>
                    </a:cubicBezTo>
                    <a:cubicBezTo>
                      <a:pt x="110" y="5"/>
                      <a:pt x="92" y="0"/>
                      <a:pt x="5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3"/>
                      <a:pt x="9" y="9"/>
                      <a:pt x="9" y="19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7" y="103"/>
                      <a:pt x="0" y="106"/>
                    </a:cubicBezTo>
                    <a:moveTo>
                      <a:pt x="35" y="43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76" y="18"/>
                      <a:pt x="82" y="20"/>
                      <a:pt x="82" y="30"/>
                    </a:cubicBezTo>
                    <a:cubicBezTo>
                      <a:pt x="82" y="39"/>
                      <a:pt x="76" y="43"/>
                      <a:pt x="61" y="43"/>
                    </a:cubicBezTo>
                    <a:lnTo>
                      <a:pt x="35" y="43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0" name="Freeform 18">
                <a:extLst>
                  <a:ext uri="{FF2B5EF4-FFF2-40B4-BE49-F238E27FC236}">
                    <a16:creationId xmlns:a16="http://schemas.microsoft.com/office/drawing/2014/main" id="{40835EE8-7A4E-4666-878C-8DB5F6965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075" y="8611930"/>
                <a:ext cx="312360" cy="276797"/>
              </a:xfrm>
              <a:custGeom>
                <a:avLst/>
                <a:gdLst>
                  <a:gd name="T0" fmla="*/ 9 w 120"/>
                  <a:gd name="T1" fmla="*/ 87 h 106"/>
                  <a:gd name="T2" fmla="*/ 9 w 120"/>
                  <a:gd name="T3" fmla="*/ 18 h 106"/>
                  <a:gd name="T4" fmla="*/ 0 w 120"/>
                  <a:gd name="T5" fmla="*/ 0 h 106"/>
                  <a:gd name="T6" fmla="*/ 110 w 120"/>
                  <a:gd name="T7" fmla="*/ 0 h 106"/>
                  <a:gd name="T8" fmla="*/ 109 w 120"/>
                  <a:gd name="T9" fmla="*/ 4 h 106"/>
                  <a:gd name="T10" fmla="*/ 115 w 120"/>
                  <a:gd name="T11" fmla="*/ 27 h 106"/>
                  <a:gd name="T12" fmla="*/ 77 w 120"/>
                  <a:gd name="T13" fmla="*/ 18 h 106"/>
                  <a:gd name="T14" fmla="*/ 35 w 120"/>
                  <a:gd name="T15" fmla="*/ 18 h 106"/>
                  <a:gd name="T16" fmla="*/ 35 w 120"/>
                  <a:gd name="T17" fmla="*/ 43 h 106"/>
                  <a:gd name="T18" fmla="*/ 81 w 120"/>
                  <a:gd name="T19" fmla="*/ 43 h 106"/>
                  <a:gd name="T20" fmla="*/ 95 w 120"/>
                  <a:gd name="T21" fmla="*/ 40 h 106"/>
                  <a:gd name="T22" fmla="*/ 86 w 120"/>
                  <a:gd name="T23" fmla="*/ 55 h 106"/>
                  <a:gd name="T24" fmla="*/ 75 w 120"/>
                  <a:gd name="T25" fmla="*/ 61 h 106"/>
                  <a:gd name="T26" fmla="*/ 35 w 120"/>
                  <a:gd name="T27" fmla="*/ 61 h 106"/>
                  <a:gd name="T28" fmla="*/ 35 w 120"/>
                  <a:gd name="T29" fmla="*/ 87 h 106"/>
                  <a:gd name="T30" fmla="*/ 79 w 120"/>
                  <a:gd name="T31" fmla="*/ 87 h 106"/>
                  <a:gd name="T32" fmla="*/ 120 w 120"/>
                  <a:gd name="T33" fmla="*/ 75 h 106"/>
                  <a:gd name="T34" fmla="*/ 110 w 120"/>
                  <a:gd name="T35" fmla="*/ 101 h 106"/>
                  <a:gd name="T36" fmla="*/ 112 w 120"/>
                  <a:gd name="T37" fmla="*/ 106 h 106"/>
                  <a:gd name="T38" fmla="*/ 0 w 120"/>
                  <a:gd name="T39" fmla="*/ 106 h 106"/>
                  <a:gd name="T40" fmla="*/ 9 w 120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06">
                    <a:moveTo>
                      <a:pt x="9" y="87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9" y="2"/>
                      <a:pt x="109" y="3"/>
                      <a:pt x="109" y="4"/>
                    </a:cubicBezTo>
                    <a:cubicBezTo>
                      <a:pt x="109" y="7"/>
                      <a:pt x="111" y="14"/>
                      <a:pt x="115" y="27"/>
                    </a:cubicBezTo>
                    <a:cubicBezTo>
                      <a:pt x="103" y="20"/>
                      <a:pt x="91" y="18"/>
                      <a:pt x="77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7" y="43"/>
                      <a:pt x="92" y="41"/>
                      <a:pt x="95" y="4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4" y="59"/>
                      <a:pt x="80" y="61"/>
                      <a:pt x="7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96" y="87"/>
                      <a:pt x="110" y="83"/>
                      <a:pt x="120" y="75"/>
                    </a:cubicBezTo>
                    <a:cubicBezTo>
                      <a:pt x="114" y="90"/>
                      <a:pt x="110" y="98"/>
                      <a:pt x="110" y="101"/>
                    </a:cubicBezTo>
                    <a:cubicBezTo>
                      <a:pt x="110" y="102"/>
                      <a:pt x="111" y="104"/>
                      <a:pt x="112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1" name="Freeform 19">
                <a:extLst>
                  <a:ext uri="{FF2B5EF4-FFF2-40B4-BE49-F238E27FC236}">
                    <a16:creationId xmlns:a16="http://schemas.microsoft.com/office/drawing/2014/main" id="{12067FC4-D00F-4D79-8341-F45442AFD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5475" y="8611930"/>
                <a:ext cx="275612" cy="276797"/>
              </a:xfrm>
              <a:custGeom>
                <a:avLst/>
                <a:gdLst>
                  <a:gd name="T0" fmla="*/ 0 w 106"/>
                  <a:gd name="T1" fmla="*/ 0 h 106"/>
                  <a:gd name="T2" fmla="*/ 44 w 106"/>
                  <a:gd name="T3" fmla="*/ 0 h 106"/>
                  <a:gd name="T4" fmla="*/ 34 w 106"/>
                  <a:gd name="T5" fmla="*/ 18 h 106"/>
                  <a:gd name="T6" fmla="*/ 34 w 106"/>
                  <a:gd name="T7" fmla="*/ 87 h 106"/>
                  <a:gd name="T8" fmla="*/ 64 w 106"/>
                  <a:gd name="T9" fmla="*/ 87 h 106"/>
                  <a:gd name="T10" fmla="*/ 106 w 106"/>
                  <a:gd name="T11" fmla="*/ 75 h 106"/>
                  <a:gd name="T12" fmla="*/ 95 w 106"/>
                  <a:gd name="T13" fmla="*/ 101 h 106"/>
                  <a:gd name="T14" fmla="*/ 98 w 106"/>
                  <a:gd name="T15" fmla="*/ 106 h 106"/>
                  <a:gd name="T16" fmla="*/ 0 w 106"/>
                  <a:gd name="T17" fmla="*/ 106 h 106"/>
                  <a:gd name="T18" fmla="*/ 8 w 106"/>
                  <a:gd name="T19" fmla="*/ 87 h 106"/>
                  <a:gd name="T20" fmla="*/ 8 w 106"/>
                  <a:gd name="T21" fmla="*/ 18 h 106"/>
                  <a:gd name="T22" fmla="*/ 0 w 106"/>
                  <a:gd name="T2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10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38" y="3"/>
                      <a:pt x="34" y="9"/>
                      <a:pt x="34" y="18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64" y="87"/>
                      <a:pt x="64" y="87"/>
                      <a:pt x="64" y="87"/>
                    </a:cubicBezTo>
                    <a:cubicBezTo>
                      <a:pt x="81" y="87"/>
                      <a:pt x="94" y="84"/>
                      <a:pt x="106" y="75"/>
                    </a:cubicBezTo>
                    <a:cubicBezTo>
                      <a:pt x="100" y="90"/>
                      <a:pt x="95" y="98"/>
                      <a:pt x="95" y="101"/>
                    </a:cubicBezTo>
                    <a:cubicBezTo>
                      <a:pt x="95" y="102"/>
                      <a:pt x="96" y="104"/>
                      <a:pt x="98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8" y="97"/>
                      <a:pt x="8" y="8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9"/>
                      <a:pt x="6" y="3"/>
                      <a:pt x="0" y="0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2" name="Freeform 20">
                <a:extLst>
                  <a:ext uri="{FF2B5EF4-FFF2-40B4-BE49-F238E27FC236}">
                    <a16:creationId xmlns:a16="http://schemas.microsoft.com/office/drawing/2014/main" id="{110A95F6-E630-41AD-8AE3-F3B3558620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46421" y="8611930"/>
                <a:ext cx="325400" cy="276797"/>
              </a:xfrm>
              <a:custGeom>
                <a:avLst/>
                <a:gdLst>
                  <a:gd name="T0" fmla="*/ 35 w 125"/>
                  <a:gd name="T1" fmla="*/ 47 h 106"/>
                  <a:gd name="T2" fmla="*/ 35 w 125"/>
                  <a:gd name="T3" fmla="*/ 18 h 106"/>
                  <a:gd name="T4" fmla="*/ 63 w 125"/>
                  <a:gd name="T5" fmla="*/ 18 h 106"/>
                  <a:gd name="T6" fmla="*/ 87 w 125"/>
                  <a:gd name="T7" fmla="*/ 33 h 106"/>
                  <a:gd name="T8" fmla="*/ 63 w 125"/>
                  <a:gd name="T9" fmla="*/ 47 h 106"/>
                  <a:gd name="T10" fmla="*/ 35 w 125"/>
                  <a:gd name="T11" fmla="*/ 47 h 106"/>
                  <a:gd name="T12" fmla="*/ 35 w 125"/>
                  <a:gd name="T13" fmla="*/ 87 h 106"/>
                  <a:gd name="T14" fmla="*/ 35 w 125"/>
                  <a:gd name="T15" fmla="*/ 66 h 106"/>
                  <a:gd name="T16" fmla="*/ 47 w 125"/>
                  <a:gd name="T17" fmla="*/ 66 h 106"/>
                  <a:gd name="T18" fmla="*/ 73 w 125"/>
                  <a:gd name="T19" fmla="*/ 78 h 106"/>
                  <a:gd name="T20" fmla="*/ 83 w 125"/>
                  <a:gd name="T21" fmla="*/ 99 h 106"/>
                  <a:gd name="T22" fmla="*/ 80 w 125"/>
                  <a:gd name="T23" fmla="*/ 106 h 106"/>
                  <a:gd name="T24" fmla="*/ 125 w 125"/>
                  <a:gd name="T25" fmla="*/ 106 h 106"/>
                  <a:gd name="T26" fmla="*/ 104 w 125"/>
                  <a:gd name="T27" fmla="*/ 78 h 106"/>
                  <a:gd name="T28" fmla="*/ 86 w 125"/>
                  <a:gd name="T29" fmla="*/ 61 h 106"/>
                  <a:gd name="T30" fmla="*/ 114 w 125"/>
                  <a:gd name="T31" fmla="*/ 31 h 106"/>
                  <a:gd name="T32" fmla="*/ 94 w 125"/>
                  <a:gd name="T33" fmla="*/ 3 h 106"/>
                  <a:gd name="T34" fmla="*/ 62 w 125"/>
                  <a:gd name="T35" fmla="*/ 0 h 106"/>
                  <a:gd name="T36" fmla="*/ 0 w 125"/>
                  <a:gd name="T37" fmla="*/ 0 h 106"/>
                  <a:gd name="T38" fmla="*/ 9 w 125"/>
                  <a:gd name="T39" fmla="*/ 18 h 106"/>
                  <a:gd name="T40" fmla="*/ 9 w 125"/>
                  <a:gd name="T41" fmla="*/ 87 h 106"/>
                  <a:gd name="T42" fmla="*/ 0 w 125"/>
                  <a:gd name="T43" fmla="*/ 106 h 106"/>
                  <a:gd name="T44" fmla="*/ 44 w 125"/>
                  <a:gd name="T45" fmla="*/ 106 h 106"/>
                  <a:gd name="T46" fmla="*/ 35 w 125"/>
                  <a:gd name="T47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06">
                    <a:moveTo>
                      <a:pt x="35" y="47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80" y="18"/>
                      <a:pt x="87" y="21"/>
                      <a:pt x="87" y="33"/>
                    </a:cubicBezTo>
                    <a:cubicBezTo>
                      <a:pt x="87" y="44"/>
                      <a:pt x="80" y="47"/>
                      <a:pt x="63" y="47"/>
                    </a:cubicBezTo>
                    <a:lnTo>
                      <a:pt x="35" y="47"/>
                    </a:lnTo>
                    <a:close/>
                    <a:moveTo>
                      <a:pt x="35" y="87"/>
                    </a:moveTo>
                    <a:cubicBezTo>
                      <a:pt x="35" y="66"/>
                      <a:pt x="35" y="66"/>
                      <a:pt x="35" y="66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57" y="66"/>
                      <a:pt x="66" y="69"/>
                      <a:pt x="73" y="78"/>
                    </a:cubicBezTo>
                    <a:cubicBezTo>
                      <a:pt x="80" y="87"/>
                      <a:pt x="83" y="94"/>
                      <a:pt x="83" y="99"/>
                    </a:cubicBezTo>
                    <a:cubicBezTo>
                      <a:pt x="83" y="102"/>
                      <a:pt x="82" y="103"/>
                      <a:pt x="80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15" y="99"/>
                      <a:pt x="111" y="89"/>
                      <a:pt x="104" y="78"/>
                    </a:cubicBezTo>
                    <a:cubicBezTo>
                      <a:pt x="99" y="71"/>
                      <a:pt x="95" y="65"/>
                      <a:pt x="86" y="61"/>
                    </a:cubicBezTo>
                    <a:cubicBezTo>
                      <a:pt x="104" y="57"/>
                      <a:pt x="114" y="46"/>
                      <a:pt x="114" y="31"/>
                    </a:cubicBezTo>
                    <a:cubicBezTo>
                      <a:pt x="114" y="17"/>
                      <a:pt x="107" y="7"/>
                      <a:pt x="94" y="3"/>
                    </a:cubicBezTo>
                    <a:cubicBezTo>
                      <a:pt x="86" y="0"/>
                      <a:pt x="76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3"/>
                      <a:pt x="9" y="9"/>
                      <a:pt x="9" y="18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97"/>
                      <a:pt x="6" y="103"/>
                      <a:pt x="0" y="106"/>
                    </a:cubicBezTo>
                    <a:cubicBezTo>
                      <a:pt x="44" y="106"/>
                      <a:pt x="44" y="106"/>
                      <a:pt x="44" y="106"/>
                    </a:cubicBezTo>
                    <a:cubicBezTo>
                      <a:pt x="37" y="103"/>
                      <a:pt x="35" y="97"/>
                      <a:pt x="35" y="87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3" name="Freeform 21">
                <a:extLst>
                  <a:ext uri="{FF2B5EF4-FFF2-40B4-BE49-F238E27FC236}">
                    <a16:creationId xmlns:a16="http://schemas.microsoft.com/office/drawing/2014/main" id="{5C543C46-2D54-4616-839C-99AF578B80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84860" y="8606596"/>
                <a:ext cx="323029" cy="287466"/>
              </a:xfrm>
              <a:custGeom>
                <a:avLst/>
                <a:gdLst>
                  <a:gd name="T0" fmla="*/ 61 w 124"/>
                  <a:gd name="T1" fmla="*/ 91 h 110"/>
                  <a:gd name="T2" fmla="*/ 28 w 124"/>
                  <a:gd name="T3" fmla="*/ 57 h 110"/>
                  <a:gd name="T4" fmla="*/ 63 w 124"/>
                  <a:gd name="T5" fmla="*/ 19 h 110"/>
                  <a:gd name="T6" fmla="*/ 97 w 124"/>
                  <a:gd name="T7" fmla="*/ 53 h 110"/>
                  <a:gd name="T8" fmla="*/ 61 w 124"/>
                  <a:gd name="T9" fmla="*/ 91 h 110"/>
                  <a:gd name="T10" fmla="*/ 124 w 124"/>
                  <a:gd name="T11" fmla="*/ 55 h 110"/>
                  <a:gd name="T12" fmla="*/ 62 w 124"/>
                  <a:gd name="T13" fmla="*/ 0 h 110"/>
                  <a:gd name="T14" fmla="*/ 0 w 124"/>
                  <a:gd name="T15" fmla="*/ 56 h 110"/>
                  <a:gd name="T16" fmla="*/ 62 w 124"/>
                  <a:gd name="T17" fmla="*/ 110 h 110"/>
                  <a:gd name="T18" fmla="*/ 124 w 124"/>
                  <a:gd name="T19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10">
                    <a:moveTo>
                      <a:pt x="61" y="91"/>
                    </a:moveTo>
                    <a:cubicBezTo>
                      <a:pt x="40" y="91"/>
                      <a:pt x="28" y="78"/>
                      <a:pt x="28" y="57"/>
                    </a:cubicBezTo>
                    <a:cubicBezTo>
                      <a:pt x="28" y="33"/>
                      <a:pt x="40" y="19"/>
                      <a:pt x="63" y="19"/>
                    </a:cubicBezTo>
                    <a:cubicBezTo>
                      <a:pt x="84" y="19"/>
                      <a:pt x="97" y="31"/>
                      <a:pt x="97" y="53"/>
                    </a:cubicBezTo>
                    <a:cubicBezTo>
                      <a:pt x="97" y="77"/>
                      <a:pt x="84" y="91"/>
                      <a:pt x="61" y="91"/>
                    </a:cubicBezTo>
                    <a:moveTo>
                      <a:pt x="124" y="55"/>
                    </a:moveTo>
                    <a:cubicBezTo>
                      <a:pt x="124" y="20"/>
                      <a:pt x="102" y="0"/>
                      <a:pt x="62" y="0"/>
                    </a:cubicBezTo>
                    <a:cubicBezTo>
                      <a:pt x="24" y="0"/>
                      <a:pt x="0" y="23"/>
                      <a:pt x="0" y="56"/>
                    </a:cubicBezTo>
                    <a:cubicBezTo>
                      <a:pt x="0" y="89"/>
                      <a:pt x="23" y="110"/>
                      <a:pt x="62" y="110"/>
                    </a:cubicBezTo>
                    <a:cubicBezTo>
                      <a:pt x="101" y="110"/>
                      <a:pt x="124" y="87"/>
                      <a:pt x="124" y="55"/>
                    </a:cubicBezTo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4" name="Freeform 22">
                <a:extLst>
                  <a:ext uri="{FF2B5EF4-FFF2-40B4-BE49-F238E27FC236}">
                    <a16:creationId xmlns:a16="http://schemas.microsoft.com/office/drawing/2014/main" id="{4C5E3D86-A6C4-493F-9166-98125044D9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3968" y="8611930"/>
                <a:ext cx="322436" cy="276797"/>
              </a:xfrm>
              <a:custGeom>
                <a:avLst/>
                <a:gdLst>
                  <a:gd name="T0" fmla="*/ 32 w 124"/>
                  <a:gd name="T1" fmla="*/ 87 h 106"/>
                  <a:gd name="T2" fmla="*/ 41 w 124"/>
                  <a:gd name="T3" fmla="*/ 106 h 106"/>
                  <a:gd name="T4" fmla="*/ 0 w 124"/>
                  <a:gd name="T5" fmla="*/ 106 h 106"/>
                  <a:gd name="T6" fmla="*/ 9 w 124"/>
                  <a:gd name="T7" fmla="*/ 87 h 106"/>
                  <a:gd name="T8" fmla="*/ 9 w 124"/>
                  <a:gd name="T9" fmla="*/ 19 h 106"/>
                  <a:gd name="T10" fmla="*/ 0 w 124"/>
                  <a:gd name="T11" fmla="*/ 0 h 106"/>
                  <a:gd name="T12" fmla="*/ 51 w 124"/>
                  <a:gd name="T13" fmla="*/ 0 h 106"/>
                  <a:gd name="T14" fmla="*/ 50 w 124"/>
                  <a:gd name="T15" fmla="*/ 3 h 106"/>
                  <a:gd name="T16" fmla="*/ 52 w 124"/>
                  <a:gd name="T17" fmla="*/ 7 h 106"/>
                  <a:gd name="T18" fmla="*/ 93 w 124"/>
                  <a:gd name="T19" fmla="*/ 86 h 106"/>
                  <a:gd name="T20" fmla="*/ 92 w 124"/>
                  <a:gd name="T21" fmla="*/ 19 h 106"/>
                  <a:gd name="T22" fmla="*/ 83 w 124"/>
                  <a:gd name="T23" fmla="*/ 0 h 106"/>
                  <a:gd name="T24" fmla="*/ 124 w 124"/>
                  <a:gd name="T25" fmla="*/ 0 h 106"/>
                  <a:gd name="T26" fmla="*/ 115 w 124"/>
                  <a:gd name="T27" fmla="*/ 18 h 106"/>
                  <a:gd name="T28" fmla="*/ 115 w 124"/>
                  <a:gd name="T29" fmla="*/ 97 h 106"/>
                  <a:gd name="T30" fmla="*/ 118 w 124"/>
                  <a:gd name="T31" fmla="*/ 106 h 106"/>
                  <a:gd name="T32" fmla="*/ 75 w 124"/>
                  <a:gd name="T33" fmla="*/ 106 h 106"/>
                  <a:gd name="T34" fmla="*/ 77 w 124"/>
                  <a:gd name="T35" fmla="*/ 102 h 106"/>
                  <a:gd name="T36" fmla="*/ 75 w 124"/>
                  <a:gd name="T37" fmla="*/ 99 h 106"/>
                  <a:gd name="T38" fmla="*/ 30 w 124"/>
                  <a:gd name="T39" fmla="*/ 17 h 106"/>
                  <a:gd name="T40" fmla="*/ 32 w 124"/>
                  <a:gd name="T41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" h="106">
                    <a:moveTo>
                      <a:pt x="32" y="87"/>
                    </a:moveTo>
                    <a:cubicBezTo>
                      <a:pt x="32" y="97"/>
                      <a:pt x="34" y="102"/>
                      <a:pt x="41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" y="103"/>
                      <a:pt x="9" y="97"/>
                      <a:pt x="9" y="87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9"/>
                      <a:pt x="6" y="3"/>
                      <a:pt x="0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1"/>
                      <a:pt x="50" y="2"/>
                      <a:pt x="50" y="3"/>
                    </a:cubicBezTo>
                    <a:cubicBezTo>
                      <a:pt x="50" y="4"/>
                      <a:pt x="51" y="5"/>
                      <a:pt x="52" y="7"/>
                    </a:cubicBezTo>
                    <a:cubicBezTo>
                      <a:pt x="93" y="86"/>
                      <a:pt x="93" y="86"/>
                      <a:pt x="93" y="8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2" y="9"/>
                      <a:pt x="89" y="3"/>
                      <a:pt x="83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15" y="4"/>
                      <a:pt x="115" y="10"/>
                      <a:pt x="115" y="18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5" y="100"/>
                      <a:pt x="116" y="103"/>
                      <a:pt x="118" y="106"/>
                    </a:cubicBezTo>
                    <a:cubicBezTo>
                      <a:pt x="75" y="106"/>
                      <a:pt x="75" y="106"/>
                      <a:pt x="75" y="106"/>
                    </a:cubicBezTo>
                    <a:cubicBezTo>
                      <a:pt x="76" y="104"/>
                      <a:pt x="77" y="103"/>
                      <a:pt x="77" y="102"/>
                    </a:cubicBezTo>
                    <a:cubicBezTo>
                      <a:pt x="77" y="102"/>
                      <a:pt x="76" y="101"/>
                      <a:pt x="75" y="99"/>
                    </a:cubicBezTo>
                    <a:cubicBezTo>
                      <a:pt x="30" y="17"/>
                      <a:pt x="30" y="17"/>
                      <a:pt x="30" y="17"/>
                    </a:cubicBezTo>
                    <a:lnTo>
                      <a:pt x="32" y="87"/>
                    </a:lnTo>
                    <a:close/>
                  </a:path>
                </a:pathLst>
              </a:custGeom>
              <a:solidFill>
                <a:srgbClr val="DB2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5" name="Rectangle 28">
                <a:extLst>
                  <a:ext uri="{FF2B5EF4-FFF2-40B4-BE49-F238E27FC236}">
                    <a16:creationId xmlns:a16="http://schemas.microsoft.com/office/drawing/2014/main" id="{4125C5E9-B58C-4902-87C0-4B5996134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0945" y="8206514"/>
                <a:ext cx="228787" cy="259016"/>
              </a:xfrm>
              <a:prstGeom prst="rect">
                <a:avLst/>
              </a:pr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6" name="Freeform 29">
                <a:extLst>
                  <a:ext uri="{FF2B5EF4-FFF2-40B4-BE49-F238E27FC236}">
                    <a16:creationId xmlns:a16="http://schemas.microsoft.com/office/drawing/2014/main" id="{9C76A0A4-D2F0-4B40-BDB6-D874670BE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1973" y="8214220"/>
                <a:ext cx="377558" cy="251310"/>
              </a:xfrm>
              <a:custGeom>
                <a:avLst/>
                <a:gdLst>
                  <a:gd name="T0" fmla="*/ 145 w 145"/>
                  <a:gd name="T1" fmla="*/ 0 h 96"/>
                  <a:gd name="T2" fmla="*/ 145 w 145"/>
                  <a:gd name="T3" fmla="*/ 96 h 96"/>
                  <a:gd name="T4" fmla="*/ 0 w 145"/>
                  <a:gd name="T5" fmla="*/ 96 h 96"/>
                  <a:gd name="T6" fmla="*/ 145 w 145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96">
                    <a:moveTo>
                      <a:pt x="145" y="0"/>
                    </a:moveTo>
                    <a:cubicBezTo>
                      <a:pt x="145" y="96"/>
                      <a:pt x="145" y="96"/>
                      <a:pt x="145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4" y="87"/>
                      <a:pt x="137" y="5"/>
                      <a:pt x="145" y="0"/>
                    </a:cubicBezTo>
                  </a:path>
                </a:pathLst>
              </a:custGeom>
              <a:solidFill>
                <a:srgbClr val="FFDF00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7" name="Rectangle 30">
                <a:extLst>
                  <a:ext uri="{FF2B5EF4-FFF2-40B4-BE49-F238E27FC236}">
                    <a16:creationId xmlns:a16="http://schemas.microsoft.com/office/drawing/2014/main" id="{4D378AA3-531C-4494-BCE3-C27ACCB33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8183" y="8206514"/>
                <a:ext cx="229380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8" name="Rectangle 31">
                <a:extLst>
                  <a:ext uri="{FF2B5EF4-FFF2-40B4-BE49-F238E27FC236}">
                    <a16:creationId xmlns:a16="http://schemas.microsoft.com/office/drawing/2014/main" id="{7CC16398-AD30-410B-A199-16D899466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8976" y="8206514"/>
                <a:ext cx="228787" cy="259016"/>
              </a:xfrm>
              <a:prstGeom prst="rect">
                <a:avLst/>
              </a:pr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  <p:sp>
            <p:nvSpPr>
              <p:cNvPr id="39" name="Freeform 32">
                <a:extLst>
                  <a:ext uri="{FF2B5EF4-FFF2-40B4-BE49-F238E27FC236}">
                    <a16:creationId xmlns:a16="http://schemas.microsoft.com/office/drawing/2014/main" id="{1527BE5F-88F6-4768-B021-304B1A62C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6214" y="8206514"/>
                <a:ext cx="380522" cy="253681"/>
              </a:xfrm>
              <a:custGeom>
                <a:avLst/>
                <a:gdLst>
                  <a:gd name="T0" fmla="*/ 146 w 146"/>
                  <a:gd name="T1" fmla="*/ 0 h 97"/>
                  <a:gd name="T2" fmla="*/ 0 w 146"/>
                  <a:gd name="T3" fmla="*/ 97 h 97"/>
                  <a:gd name="T4" fmla="*/ 0 w 146"/>
                  <a:gd name="T5" fmla="*/ 0 h 97"/>
                  <a:gd name="T6" fmla="*/ 146 w 146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" h="97">
                    <a:moveTo>
                      <a:pt x="146" y="0"/>
                    </a:moveTo>
                    <a:cubicBezTo>
                      <a:pt x="132" y="9"/>
                      <a:pt x="9" y="91"/>
                      <a:pt x="0" y="9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B2F1C"/>
              </a:solidFill>
              <a:ln w="635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700"/>
              </a:p>
            </p:txBody>
          </p:sp>
        </p:grp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6D229-9497-4496-831A-A97364866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751" y="2738438"/>
            <a:ext cx="17208500" cy="652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91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91" r:id="rId3"/>
    <p:sldLayoutId id="2147483694" r:id="rId4"/>
    <p:sldLayoutId id="2147483698" r:id="rId5"/>
    <p:sldLayoutId id="2147483697" r:id="rId6"/>
    <p:sldLayoutId id="2147483699" r:id="rId7"/>
    <p:sldLayoutId id="2147483696" r:id="rId8"/>
    <p:sldLayoutId id="2147483688" r:id="rId9"/>
    <p:sldLayoutId id="2147483693" r:id="rId10"/>
    <p:sldLayoutId id="2147483685" r:id="rId11"/>
    <p:sldLayoutId id="2147483695" r:id="rId12"/>
    <p:sldLayoutId id="2147483689" r:id="rId13"/>
    <p:sldLayoutId id="2147483687" r:id="rId14"/>
    <p:sldLayoutId id="2147483692" r:id="rId15"/>
  </p:sldLayoutIdLst>
  <p:hf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lang="en-GB" sz="4000" kern="1200" cap="none" spc="300" baseline="0" noProof="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63538" indent="-363538" algn="l" defTabSz="13716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125000"/>
        <a:buFont typeface="Arial" panose="020B0604020202020204" pitchFamily="34" charset="0"/>
        <a:buChar char="•"/>
        <a:tabLst/>
        <a:defRPr lang="en-US" sz="3000" kern="1200" cap="none" spc="1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11200" indent="-355600" algn="l" defTabSz="13716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SzPct val="125000"/>
        <a:buFont typeface="Arial" panose="020B0604020202020204" pitchFamily="34" charset="0"/>
        <a:buChar char="•"/>
        <a:tabLst/>
        <a:defRPr lang="en-US" sz="3000" kern="1200" spc="1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355600" algn="l" defTabSz="13716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SzPct val="125000"/>
        <a:buFont typeface="Arial" panose="020B0604020202020204" pitchFamily="34" charset="0"/>
        <a:buChar char="•"/>
        <a:tabLst/>
        <a:defRPr lang="en-US" sz="3000" kern="1200" spc="1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36688" indent="-361950" algn="l" defTabSz="13716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SzPct val="125000"/>
        <a:buFont typeface="Arial" panose="020B0604020202020204" pitchFamily="34" charset="0"/>
        <a:buChar char="•"/>
        <a:tabLst/>
        <a:defRPr lang="en-US" sz="3000" kern="1200" spc="1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225" indent="-365125" algn="l" defTabSz="13716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SzPct val="125000"/>
        <a:buFont typeface="Arial" panose="020B0604020202020204" pitchFamily="34" charset="0"/>
        <a:buChar char="•"/>
        <a:tabLst/>
        <a:defRPr lang="en-GB" sz="3000" kern="1200" spc="15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0" indent="0" algn="l" defTabSz="13716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6pPr>
      <a:lvl7pPr marL="432000" indent="-432000" algn="l" defTabSz="1371600" rtl="0" eaLnBrk="1" latinLnBrk="0" hangingPunct="1">
        <a:lnSpc>
          <a:spcPct val="110000"/>
        </a:lnSpc>
        <a:spcBef>
          <a:spcPts val="0"/>
        </a:spcBef>
        <a:buFont typeface="System Font Regular"/>
        <a:buChar char="–"/>
        <a:tabLst/>
        <a:defRPr lang="en-GB" sz="3000" kern="1200" spc="100" baseline="0" noProof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864000" indent="-432000" algn="l" defTabSz="1371600" rtl="0" eaLnBrk="1" latinLnBrk="0" hangingPunct="1">
        <a:lnSpc>
          <a:spcPct val="110000"/>
        </a:lnSpc>
        <a:spcBef>
          <a:spcPts val="0"/>
        </a:spcBef>
        <a:buFont typeface="System Font Regular"/>
        <a:buChar char="–"/>
        <a:tabLst/>
        <a:defRPr sz="3000" kern="1200" spc="0" baseline="0">
          <a:solidFill>
            <a:schemeClr val="tx1"/>
          </a:solidFill>
          <a:latin typeface="+mn-lt"/>
          <a:ea typeface="+mn-ea"/>
          <a:cs typeface="+mn-cs"/>
        </a:defRPr>
      </a:lvl8pPr>
      <a:lvl9pPr marL="432000" indent="-432000" algn="l" defTabSz="1371600" rtl="0" eaLnBrk="1" latinLnBrk="0" hangingPunct="1">
        <a:lnSpc>
          <a:spcPct val="110000"/>
        </a:lnSpc>
        <a:spcBef>
          <a:spcPts val="0"/>
        </a:spcBef>
        <a:buFont typeface="+mj-lt"/>
        <a:buAutoNum type="arabicPeriod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 userDrawn="1">
          <p15:clr>
            <a:srgbClr val="F26B43"/>
          </p15:clr>
        </p15:guide>
        <p15:guide id="2" pos="340" userDrawn="1">
          <p15:clr>
            <a:srgbClr val="F26B43"/>
          </p15:clr>
        </p15:guide>
        <p15:guide id="3" pos="11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indoor, striped&#10;&#10;Description automatically generated">
            <a:extLst>
              <a:ext uri="{FF2B5EF4-FFF2-40B4-BE49-F238E27FC236}">
                <a16:creationId xmlns:a16="http://schemas.microsoft.com/office/drawing/2014/main" id="{A0B950D8-8F9B-4816-8410-F5E444B6C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322689" cy="10287000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B2AD7BC-3775-44E4-9567-6906D3BC2C4B}"/>
              </a:ext>
            </a:extLst>
          </p:cNvPr>
          <p:cNvSpPr/>
          <p:nvPr/>
        </p:nvSpPr>
        <p:spPr>
          <a:xfrm>
            <a:off x="17613" y="0"/>
            <a:ext cx="16027291" cy="10287000"/>
          </a:xfrm>
          <a:custGeom>
            <a:avLst/>
            <a:gdLst>
              <a:gd name="connsiteX0" fmla="*/ 0 w 13654314"/>
              <a:gd name="connsiteY0" fmla="*/ 0 h 10287000"/>
              <a:gd name="connsiteX1" fmla="*/ 5027899 w 13654314"/>
              <a:gd name="connsiteY1" fmla="*/ 0 h 10287000"/>
              <a:gd name="connsiteX2" fmla="*/ 5094515 w 13654314"/>
              <a:gd name="connsiteY2" fmla="*/ 0 h 10287000"/>
              <a:gd name="connsiteX3" fmla="*/ 13654314 w 13654314"/>
              <a:gd name="connsiteY3" fmla="*/ 0 h 10287000"/>
              <a:gd name="connsiteX4" fmla="*/ 13654314 w 13654314"/>
              <a:gd name="connsiteY4" fmla="*/ 10286999 h 10287000"/>
              <a:gd name="connsiteX5" fmla="*/ 5094515 w 13654314"/>
              <a:gd name="connsiteY5" fmla="*/ 10286999 h 10287000"/>
              <a:gd name="connsiteX6" fmla="*/ 5094515 w 13654314"/>
              <a:gd name="connsiteY6" fmla="*/ 10287000 h 10287000"/>
              <a:gd name="connsiteX7" fmla="*/ 0 w 13654314"/>
              <a:gd name="connsiteY7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54314" h="10287000">
                <a:moveTo>
                  <a:pt x="0" y="0"/>
                </a:moveTo>
                <a:lnTo>
                  <a:pt x="5027899" y="0"/>
                </a:lnTo>
                <a:lnTo>
                  <a:pt x="5094515" y="0"/>
                </a:lnTo>
                <a:lnTo>
                  <a:pt x="13654314" y="0"/>
                </a:lnTo>
                <a:lnTo>
                  <a:pt x="13654314" y="10286999"/>
                </a:lnTo>
                <a:lnTo>
                  <a:pt x="5094515" y="10286999"/>
                </a:lnTo>
                <a:lnTo>
                  <a:pt x="5094515" y="10287000"/>
                </a:lnTo>
                <a:lnTo>
                  <a:pt x="0" y="10287000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67000"/>
                </a:srgbClr>
              </a:gs>
              <a:gs pos="33000">
                <a:srgbClr val="000000">
                  <a:alpha val="67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spc="100" dirty="0" err="1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97CBC82-DA18-EB4F-AB5D-89AF83897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035" y="4348804"/>
            <a:ext cx="15771079" cy="997196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SLA´s &amp; Priority definitions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68475AF-2041-4074-AE36-CAE73D4BE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034" y="6381937"/>
            <a:ext cx="15771079" cy="55399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January, 2024</a:t>
            </a:r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DC4A1708-FDC5-41F6-8E7D-C3C591BC6894}"/>
              </a:ext>
            </a:extLst>
          </p:cNvPr>
          <p:cNvSpPr/>
          <p:nvPr/>
        </p:nvSpPr>
        <p:spPr>
          <a:xfrm flipH="1">
            <a:off x="13659954" y="7134991"/>
            <a:ext cx="4680347" cy="315201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8C45031-80FC-4701-8FC9-5FE74EF80EEF}"/>
              </a:ext>
            </a:extLst>
          </p:cNvPr>
          <p:cNvGrpSpPr/>
          <p:nvPr/>
        </p:nvGrpSpPr>
        <p:grpSpPr>
          <a:xfrm>
            <a:off x="15837257" y="8916073"/>
            <a:ext cx="2136418" cy="716878"/>
            <a:chOff x="16504007" y="8206514"/>
            <a:chExt cx="2049009" cy="687548"/>
          </a:xfrm>
        </p:grpSpPr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9A9E4491-57C0-49ED-B90E-CAE58D2A8B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82483" y="8543768"/>
              <a:ext cx="70533" cy="68162"/>
            </a:xfrm>
            <a:custGeom>
              <a:avLst/>
              <a:gdLst>
                <a:gd name="T0" fmla="*/ 3 w 27"/>
                <a:gd name="T1" fmla="*/ 13 h 26"/>
                <a:gd name="T2" fmla="*/ 13 w 27"/>
                <a:gd name="T3" fmla="*/ 2 h 26"/>
                <a:gd name="T4" fmla="*/ 24 w 27"/>
                <a:gd name="T5" fmla="*/ 13 h 26"/>
                <a:gd name="T6" fmla="*/ 13 w 27"/>
                <a:gd name="T7" fmla="*/ 24 h 26"/>
                <a:gd name="T8" fmla="*/ 3 w 27"/>
                <a:gd name="T9" fmla="*/ 13 h 26"/>
                <a:gd name="T10" fmla="*/ 13 w 27"/>
                <a:gd name="T11" fmla="*/ 26 h 26"/>
                <a:gd name="T12" fmla="*/ 27 w 27"/>
                <a:gd name="T13" fmla="*/ 13 h 26"/>
                <a:gd name="T14" fmla="*/ 13 w 27"/>
                <a:gd name="T15" fmla="*/ 0 h 26"/>
                <a:gd name="T16" fmla="*/ 0 w 27"/>
                <a:gd name="T17" fmla="*/ 13 h 26"/>
                <a:gd name="T18" fmla="*/ 13 w 27"/>
                <a:gd name="T19" fmla="*/ 26 h 26"/>
                <a:gd name="T20" fmla="*/ 11 w 27"/>
                <a:gd name="T21" fmla="*/ 14 h 26"/>
                <a:gd name="T22" fmla="*/ 13 w 27"/>
                <a:gd name="T23" fmla="*/ 14 h 26"/>
                <a:gd name="T24" fmla="*/ 17 w 27"/>
                <a:gd name="T25" fmla="*/ 20 h 26"/>
                <a:gd name="T26" fmla="*/ 20 w 27"/>
                <a:gd name="T27" fmla="*/ 20 h 26"/>
                <a:gd name="T28" fmla="*/ 15 w 27"/>
                <a:gd name="T29" fmla="*/ 14 h 26"/>
                <a:gd name="T30" fmla="*/ 19 w 27"/>
                <a:gd name="T31" fmla="*/ 10 h 26"/>
                <a:gd name="T32" fmla="*/ 14 w 27"/>
                <a:gd name="T33" fmla="*/ 5 h 26"/>
                <a:gd name="T34" fmla="*/ 8 w 27"/>
                <a:gd name="T35" fmla="*/ 5 h 26"/>
                <a:gd name="T36" fmla="*/ 8 w 27"/>
                <a:gd name="T37" fmla="*/ 20 h 26"/>
                <a:gd name="T38" fmla="*/ 11 w 27"/>
                <a:gd name="T39" fmla="*/ 20 h 26"/>
                <a:gd name="T40" fmla="*/ 11 w 27"/>
                <a:gd name="T41" fmla="*/ 14 h 26"/>
                <a:gd name="T42" fmla="*/ 11 w 27"/>
                <a:gd name="T43" fmla="*/ 12 h 26"/>
                <a:gd name="T44" fmla="*/ 11 w 27"/>
                <a:gd name="T45" fmla="*/ 7 h 26"/>
                <a:gd name="T46" fmla="*/ 14 w 27"/>
                <a:gd name="T47" fmla="*/ 7 h 26"/>
                <a:gd name="T48" fmla="*/ 17 w 27"/>
                <a:gd name="T49" fmla="*/ 10 h 26"/>
                <a:gd name="T50" fmla="*/ 13 w 27"/>
                <a:gd name="T51" fmla="*/ 12 h 26"/>
                <a:gd name="T52" fmla="*/ 11 w 27"/>
                <a:gd name="T53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26">
                  <a:moveTo>
                    <a:pt x="3" y="13"/>
                  </a:moveTo>
                  <a:cubicBezTo>
                    <a:pt x="3" y="7"/>
                    <a:pt x="7" y="2"/>
                    <a:pt x="13" y="2"/>
                  </a:cubicBezTo>
                  <a:cubicBezTo>
                    <a:pt x="19" y="2"/>
                    <a:pt x="24" y="7"/>
                    <a:pt x="24" y="13"/>
                  </a:cubicBezTo>
                  <a:cubicBezTo>
                    <a:pt x="24" y="19"/>
                    <a:pt x="19" y="24"/>
                    <a:pt x="13" y="24"/>
                  </a:cubicBezTo>
                  <a:cubicBezTo>
                    <a:pt x="7" y="24"/>
                    <a:pt x="3" y="19"/>
                    <a:pt x="3" y="13"/>
                  </a:cubicBezTo>
                  <a:moveTo>
                    <a:pt x="13" y="26"/>
                  </a:moveTo>
                  <a:cubicBezTo>
                    <a:pt x="20" y="26"/>
                    <a:pt x="27" y="20"/>
                    <a:pt x="27" y="13"/>
                  </a:cubicBezTo>
                  <a:cubicBezTo>
                    <a:pt x="27" y="5"/>
                    <a:pt x="20" y="0"/>
                    <a:pt x="13" y="0"/>
                  </a:cubicBezTo>
                  <a:cubicBezTo>
                    <a:pt x="6" y="0"/>
                    <a:pt x="0" y="5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moveTo>
                    <a:pt x="11" y="14"/>
                  </a:moveTo>
                  <a:cubicBezTo>
                    <a:pt x="13" y="14"/>
                    <a:pt x="13" y="14"/>
                    <a:pt x="13" y="14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8" y="14"/>
                    <a:pt x="19" y="12"/>
                    <a:pt x="19" y="10"/>
                  </a:cubicBezTo>
                  <a:cubicBezTo>
                    <a:pt x="19" y="7"/>
                    <a:pt x="18" y="5"/>
                    <a:pt x="14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1" y="20"/>
                    <a:pt x="11" y="20"/>
                    <a:pt x="11" y="20"/>
                  </a:cubicBezTo>
                  <a:lnTo>
                    <a:pt x="11" y="14"/>
                  </a:lnTo>
                  <a:close/>
                  <a:moveTo>
                    <a:pt x="11" y="12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7" y="8"/>
                    <a:pt x="17" y="10"/>
                  </a:cubicBezTo>
                  <a:cubicBezTo>
                    <a:pt x="17" y="12"/>
                    <a:pt x="15" y="12"/>
                    <a:pt x="13" y="12"/>
                  </a:cubicBezTo>
                  <a:lnTo>
                    <a:pt x="11" y="12"/>
                  </a:lnTo>
                  <a:close/>
                </a:path>
              </a:pathLst>
            </a:custGeom>
            <a:solidFill>
              <a:srgbClr val="DB2F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268C372-14E7-4B5F-ABA5-7A14986B86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04007" y="8611930"/>
              <a:ext cx="309989" cy="276797"/>
            </a:xfrm>
            <a:custGeom>
              <a:avLst/>
              <a:gdLst>
                <a:gd name="T0" fmla="*/ 35 w 119"/>
                <a:gd name="T1" fmla="*/ 88 h 106"/>
                <a:gd name="T2" fmla="*/ 35 w 119"/>
                <a:gd name="T3" fmla="*/ 60 h 106"/>
                <a:gd name="T4" fmla="*/ 68 w 119"/>
                <a:gd name="T5" fmla="*/ 60 h 106"/>
                <a:gd name="T6" fmla="*/ 91 w 119"/>
                <a:gd name="T7" fmla="*/ 74 h 106"/>
                <a:gd name="T8" fmla="*/ 69 w 119"/>
                <a:gd name="T9" fmla="*/ 88 h 106"/>
                <a:gd name="T10" fmla="*/ 35 w 119"/>
                <a:gd name="T11" fmla="*/ 88 h 106"/>
                <a:gd name="T12" fmla="*/ 0 w 119"/>
                <a:gd name="T13" fmla="*/ 106 h 106"/>
                <a:gd name="T14" fmla="*/ 65 w 119"/>
                <a:gd name="T15" fmla="*/ 106 h 106"/>
                <a:gd name="T16" fmla="*/ 119 w 119"/>
                <a:gd name="T17" fmla="*/ 74 h 106"/>
                <a:gd name="T18" fmla="*/ 92 w 119"/>
                <a:gd name="T19" fmla="*/ 49 h 106"/>
                <a:gd name="T20" fmla="*/ 110 w 119"/>
                <a:gd name="T21" fmla="*/ 26 h 106"/>
                <a:gd name="T22" fmla="*/ 59 w 119"/>
                <a:gd name="T23" fmla="*/ 0 h 106"/>
                <a:gd name="T24" fmla="*/ 0 w 119"/>
                <a:gd name="T25" fmla="*/ 0 h 106"/>
                <a:gd name="T26" fmla="*/ 9 w 119"/>
                <a:gd name="T27" fmla="*/ 19 h 106"/>
                <a:gd name="T28" fmla="*/ 9 w 119"/>
                <a:gd name="T29" fmla="*/ 87 h 106"/>
                <a:gd name="T30" fmla="*/ 0 w 119"/>
                <a:gd name="T31" fmla="*/ 106 h 106"/>
                <a:gd name="T32" fmla="*/ 35 w 119"/>
                <a:gd name="T33" fmla="*/ 43 h 106"/>
                <a:gd name="T34" fmla="*/ 35 w 119"/>
                <a:gd name="T35" fmla="*/ 18 h 106"/>
                <a:gd name="T36" fmla="*/ 64 w 119"/>
                <a:gd name="T37" fmla="*/ 18 h 106"/>
                <a:gd name="T38" fmla="*/ 82 w 119"/>
                <a:gd name="T39" fmla="*/ 30 h 106"/>
                <a:gd name="T40" fmla="*/ 61 w 119"/>
                <a:gd name="T41" fmla="*/ 43 h 106"/>
                <a:gd name="T42" fmla="*/ 35 w 119"/>
                <a:gd name="T43" fmla="*/ 4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9" h="106">
                  <a:moveTo>
                    <a:pt x="35" y="88"/>
                  </a:moveTo>
                  <a:cubicBezTo>
                    <a:pt x="35" y="60"/>
                    <a:pt x="35" y="60"/>
                    <a:pt x="35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84" y="60"/>
                    <a:pt x="91" y="64"/>
                    <a:pt x="91" y="74"/>
                  </a:cubicBezTo>
                  <a:cubicBezTo>
                    <a:pt x="91" y="83"/>
                    <a:pt x="84" y="88"/>
                    <a:pt x="69" y="88"/>
                  </a:cubicBezTo>
                  <a:lnTo>
                    <a:pt x="35" y="88"/>
                  </a:lnTo>
                  <a:close/>
                  <a:moveTo>
                    <a:pt x="0" y="106"/>
                  </a:moveTo>
                  <a:cubicBezTo>
                    <a:pt x="65" y="106"/>
                    <a:pt x="65" y="106"/>
                    <a:pt x="65" y="106"/>
                  </a:cubicBezTo>
                  <a:cubicBezTo>
                    <a:pt x="101" y="106"/>
                    <a:pt x="119" y="96"/>
                    <a:pt x="119" y="74"/>
                  </a:cubicBezTo>
                  <a:cubicBezTo>
                    <a:pt x="119" y="59"/>
                    <a:pt x="110" y="51"/>
                    <a:pt x="92" y="49"/>
                  </a:cubicBezTo>
                  <a:cubicBezTo>
                    <a:pt x="103" y="45"/>
                    <a:pt x="110" y="37"/>
                    <a:pt x="110" y="26"/>
                  </a:cubicBezTo>
                  <a:cubicBezTo>
                    <a:pt x="110" y="5"/>
                    <a:pt x="92" y="0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3"/>
                    <a:pt x="9" y="9"/>
                    <a:pt x="9" y="19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9" y="97"/>
                    <a:pt x="7" y="103"/>
                    <a:pt x="0" y="106"/>
                  </a:cubicBezTo>
                  <a:moveTo>
                    <a:pt x="35" y="43"/>
                  </a:moveTo>
                  <a:cubicBezTo>
                    <a:pt x="35" y="18"/>
                    <a:pt x="35" y="18"/>
                    <a:pt x="3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76" y="18"/>
                    <a:pt x="82" y="20"/>
                    <a:pt x="82" y="30"/>
                  </a:cubicBezTo>
                  <a:cubicBezTo>
                    <a:pt x="82" y="39"/>
                    <a:pt x="76" y="43"/>
                    <a:pt x="61" y="43"/>
                  </a:cubicBezTo>
                  <a:lnTo>
                    <a:pt x="35" y="43"/>
                  </a:lnTo>
                  <a:close/>
                </a:path>
              </a:pathLst>
            </a:custGeom>
            <a:solidFill>
              <a:srgbClr val="DB2F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4F2AA588-6E75-43CD-AF18-2723E3D4B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075" y="8611930"/>
              <a:ext cx="312360" cy="276797"/>
            </a:xfrm>
            <a:custGeom>
              <a:avLst/>
              <a:gdLst>
                <a:gd name="T0" fmla="*/ 9 w 120"/>
                <a:gd name="T1" fmla="*/ 87 h 106"/>
                <a:gd name="T2" fmla="*/ 9 w 120"/>
                <a:gd name="T3" fmla="*/ 18 h 106"/>
                <a:gd name="T4" fmla="*/ 0 w 120"/>
                <a:gd name="T5" fmla="*/ 0 h 106"/>
                <a:gd name="T6" fmla="*/ 110 w 120"/>
                <a:gd name="T7" fmla="*/ 0 h 106"/>
                <a:gd name="T8" fmla="*/ 109 w 120"/>
                <a:gd name="T9" fmla="*/ 4 h 106"/>
                <a:gd name="T10" fmla="*/ 115 w 120"/>
                <a:gd name="T11" fmla="*/ 27 h 106"/>
                <a:gd name="T12" fmla="*/ 77 w 120"/>
                <a:gd name="T13" fmla="*/ 18 h 106"/>
                <a:gd name="T14" fmla="*/ 35 w 120"/>
                <a:gd name="T15" fmla="*/ 18 h 106"/>
                <a:gd name="T16" fmla="*/ 35 w 120"/>
                <a:gd name="T17" fmla="*/ 43 h 106"/>
                <a:gd name="T18" fmla="*/ 81 w 120"/>
                <a:gd name="T19" fmla="*/ 43 h 106"/>
                <a:gd name="T20" fmla="*/ 95 w 120"/>
                <a:gd name="T21" fmla="*/ 40 h 106"/>
                <a:gd name="T22" fmla="*/ 86 w 120"/>
                <a:gd name="T23" fmla="*/ 55 h 106"/>
                <a:gd name="T24" fmla="*/ 75 w 120"/>
                <a:gd name="T25" fmla="*/ 61 h 106"/>
                <a:gd name="T26" fmla="*/ 35 w 120"/>
                <a:gd name="T27" fmla="*/ 61 h 106"/>
                <a:gd name="T28" fmla="*/ 35 w 120"/>
                <a:gd name="T29" fmla="*/ 87 h 106"/>
                <a:gd name="T30" fmla="*/ 79 w 120"/>
                <a:gd name="T31" fmla="*/ 87 h 106"/>
                <a:gd name="T32" fmla="*/ 120 w 120"/>
                <a:gd name="T33" fmla="*/ 75 h 106"/>
                <a:gd name="T34" fmla="*/ 110 w 120"/>
                <a:gd name="T35" fmla="*/ 101 h 106"/>
                <a:gd name="T36" fmla="*/ 112 w 120"/>
                <a:gd name="T37" fmla="*/ 106 h 106"/>
                <a:gd name="T38" fmla="*/ 0 w 120"/>
                <a:gd name="T39" fmla="*/ 106 h 106"/>
                <a:gd name="T40" fmla="*/ 9 w 120"/>
                <a:gd name="T41" fmla="*/ 8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106">
                  <a:moveTo>
                    <a:pt x="9" y="87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9"/>
                    <a:pt x="6" y="3"/>
                    <a:pt x="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2"/>
                    <a:pt x="109" y="3"/>
                    <a:pt x="109" y="4"/>
                  </a:cubicBezTo>
                  <a:cubicBezTo>
                    <a:pt x="109" y="7"/>
                    <a:pt x="111" y="14"/>
                    <a:pt x="115" y="27"/>
                  </a:cubicBezTo>
                  <a:cubicBezTo>
                    <a:pt x="103" y="20"/>
                    <a:pt x="91" y="18"/>
                    <a:pt x="77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7" y="43"/>
                    <a:pt x="92" y="41"/>
                    <a:pt x="95" y="40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4" y="59"/>
                    <a:pt x="80" y="61"/>
                    <a:pt x="7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79" y="87"/>
                    <a:pt x="79" y="87"/>
                    <a:pt x="79" y="87"/>
                  </a:cubicBezTo>
                  <a:cubicBezTo>
                    <a:pt x="96" y="87"/>
                    <a:pt x="110" y="83"/>
                    <a:pt x="120" y="75"/>
                  </a:cubicBezTo>
                  <a:cubicBezTo>
                    <a:pt x="114" y="90"/>
                    <a:pt x="110" y="98"/>
                    <a:pt x="110" y="101"/>
                  </a:cubicBezTo>
                  <a:cubicBezTo>
                    <a:pt x="110" y="102"/>
                    <a:pt x="111" y="104"/>
                    <a:pt x="112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6" y="103"/>
                    <a:pt x="9" y="97"/>
                    <a:pt x="9" y="87"/>
                  </a:cubicBezTo>
                </a:path>
              </a:pathLst>
            </a:custGeom>
            <a:solidFill>
              <a:srgbClr val="DB2F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88AEF166-80F0-4D47-9859-12BFE6598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5475" y="8611930"/>
              <a:ext cx="275612" cy="276797"/>
            </a:xfrm>
            <a:custGeom>
              <a:avLst/>
              <a:gdLst>
                <a:gd name="T0" fmla="*/ 0 w 106"/>
                <a:gd name="T1" fmla="*/ 0 h 106"/>
                <a:gd name="T2" fmla="*/ 44 w 106"/>
                <a:gd name="T3" fmla="*/ 0 h 106"/>
                <a:gd name="T4" fmla="*/ 34 w 106"/>
                <a:gd name="T5" fmla="*/ 18 h 106"/>
                <a:gd name="T6" fmla="*/ 34 w 106"/>
                <a:gd name="T7" fmla="*/ 87 h 106"/>
                <a:gd name="T8" fmla="*/ 64 w 106"/>
                <a:gd name="T9" fmla="*/ 87 h 106"/>
                <a:gd name="T10" fmla="*/ 106 w 106"/>
                <a:gd name="T11" fmla="*/ 75 h 106"/>
                <a:gd name="T12" fmla="*/ 95 w 106"/>
                <a:gd name="T13" fmla="*/ 101 h 106"/>
                <a:gd name="T14" fmla="*/ 98 w 106"/>
                <a:gd name="T15" fmla="*/ 106 h 106"/>
                <a:gd name="T16" fmla="*/ 0 w 106"/>
                <a:gd name="T17" fmla="*/ 106 h 106"/>
                <a:gd name="T18" fmla="*/ 8 w 106"/>
                <a:gd name="T19" fmla="*/ 87 h 106"/>
                <a:gd name="T20" fmla="*/ 8 w 106"/>
                <a:gd name="T21" fmla="*/ 18 h 106"/>
                <a:gd name="T22" fmla="*/ 0 w 106"/>
                <a:gd name="T2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" h="106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38" y="3"/>
                    <a:pt x="34" y="9"/>
                    <a:pt x="34" y="18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81" y="87"/>
                    <a:pt x="94" y="84"/>
                    <a:pt x="106" y="75"/>
                  </a:cubicBezTo>
                  <a:cubicBezTo>
                    <a:pt x="100" y="90"/>
                    <a:pt x="95" y="98"/>
                    <a:pt x="95" y="101"/>
                  </a:cubicBezTo>
                  <a:cubicBezTo>
                    <a:pt x="95" y="102"/>
                    <a:pt x="96" y="104"/>
                    <a:pt x="98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6" y="103"/>
                    <a:pt x="8" y="97"/>
                    <a:pt x="8" y="87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9"/>
                    <a:pt x="6" y="3"/>
                    <a:pt x="0" y="0"/>
                  </a:cubicBezTo>
                </a:path>
              </a:pathLst>
            </a:custGeom>
            <a:solidFill>
              <a:srgbClr val="DB2F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30940A48-A64D-449A-9BD2-29B97F2719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6421" y="8611930"/>
              <a:ext cx="325400" cy="276797"/>
            </a:xfrm>
            <a:custGeom>
              <a:avLst/>
              <a:gdLst>
                <a:gd name="T0" fmla="*/ 35 w 125"/>
                <a:gd name="T1" fmla="*/ 47 h 106"/>
                <a:gd name="T2" fmla="*/ 35 w 125"/>
                <a:gd name="T3" fmla="*/ 18 h 106"/>
                <a:gd name="T4" fmla="*/ 63 w 125"/>
                <a:gd name="T5" fmla="*/ 18 h 106"/>
                <a:gd name="T6" fmla="*/ 87 w 125"/>
                <a:gd name="T7" fmla="*/ 33 h 106"/>
                <a:gd name="T8" fmla="*/ 63 w 125"/>
                <a:gd name="T9" fmla="*/ 47 h 106"/>
                <a:gd name="T10" fmla="*/ 35 w 125"/>
                <a:gd name="T11" fmla="*/ 47 h 106"/>
                <a:gd name="T12" fmla="*/ 35 w 125"/>
                <a:gd name="T13" fmla="*/ 87 h 106"/>
                <a:gd name="T14" fmla="*/ 35 w 125"/>
                <a:gd name="T15" fmla="*/ 66 h 106"/>
                <a:gd name="T16" fmla="*/ 47 w 125"/>
                <a:gd name="T17" fmla="*/ 66 h 106"/>
                <a:gd name="T18" fmla="*/ 73 w 125"/>
                <a:gd name="T19" fmla="*/ 78 h 106"/>
                <a:gd name="T20" fmla="*/ 83 w 125"/>
                <a:gd name="T21" fmla="*/ 99 h 106"/>
                <a:gd name="T22" fmla="*/ 80 w 125"/>
                <a:gd name="T23" fmla="*/ 106 h 106"/>
                <a:gd name="T24" fmla="*/ 125 w 125"/>
                <a:gd name="T25" fmla="*/ 106 h 106"/>
                <a:gd name="T26" fmla="*/ 104 w 125"/>
                <a:gd name="T27" fmla="*/ 78 h 106"/>
                <a:gd name="T28" fmla="*/ 86 w 125"/>
                <a:gd name="T29" fmla="*/ 61 h 106"/>
                <a:gd name="T30" fmla="*/ 114 w 125"/>
                <a:gd name="T31" fmla="*/ 31 h 106"/>
                <a:gd name="T32" fmla="*/ 94 w 125"/>
                <a:gd name="T33" fmla="*/ 3 h 106"/>
                <a:gd name="T34" fmla="*/ 62 w 125"/>
                <a:gd name="T35" fmla="*/ 0 h 106"/>
                <a:gd name="T36" fmla="*/ 0 w 125"/>
                <a:gd name="T37" fmla="*/ 0 h 106"/>
                <a:gd name="T38" fmla="*/ 9 w 125"/>
                <a:gd name="T39" fmla="*/ 18 h 106"/>
                <a:gd name="T40" fmla="*/ 9 w 125"/>
                <a:gd name="T41" fmla="*/ 87 h 106"/>
                <a:gd name="T42" fmla="*/ 0 w 125"/>
                <a:gd name="T43" fmla="*/ 106 h 106"/>
                <a:gd name="T44" fmla="*/ 44 w 125"/>
                <a:gd name="T45" fmla="*/ 106 h 106"/>
                <a:gd name="T46" fmla="*/ 35 w 125"/>
                <a:gd name="T47" fmla="*/ 8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5" h="106">
                  <a:moveTo>
                    <a:pt x="35" y="47"/>
                  </a:moveTo>
                  <a:cubicBezTo>
                    <a:pt x="35" y="18"/>
                    <a:pt x="35" y="18"/>
                    <a:pt x="35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80" y="18"/>
                    <a:pt x="87" y="21"/>
                    <a:pt x="87" y="33"/>
                  </a:cubicBezTo>
                  <a:cubicBezTo>
                    <a:pt x="87" y="44"/>
                    <a:pt x="80" y="47"/>
                    <a:pt x="63" y="47"/>
                  </a:cubicBezTo>
                  <a:lnTo>
                    <a:pt x="35" y="47"/>
                  </a:lnTo>
                  <a:close/>
                  <a:moveTo>
                    <a:pt x="35" y="87"/>
                  </a:moveTo>
                  <a:cubicBezTo>
                    <a:pt x="35" y="66"/>
                    <a:pt x="35" y="66"/>
                    <a:pt x="35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57" y="66"/>
                    <a:pt x="66" y="69"/>
                    <a:pt x="73" y="78"/>
                  </a:cubicBezTo>
                  <a:cubicBezTo>
                    <a:pt x="80" y="87"/>
                    <a:pt x="83" y="94"/>
                    <a:pt x="83" y="99"/>
                  </a:cubicBezTo>
                  <a:cubicBezTo>
                    <a:pt x="83" y="102"/>
                    <a:pt x="82" y="103"/>
                    <a:pt x="80" y="106"/>
                  </a:cubicBezTo>
                  <a:cubicBezTo>
                    <a:pt x="125" y="106"/>
                    <a:pt x="125" y="106"/>
                    <a:pt x="125" y="106"/>
                  </a:cubicBezTo>
                  <a:cubicBezTo>
                    <a:pt x="115" y="99"/>
                    <a:pt x="111" y="89"/>
                    <a:pt x="104" y="78"/>
                  </a:cubicBezTo>
                  <a:cubicBezTo>
                    <a:pt x="99" y="71"/>
                    <a:pt x="95" y="65"/>
                    <a:pt x="86" y="61"/>
                  </a:cubicBezTo>
                  <a:cubicBezTo>
                    <a:pt x="104" y="57"/>
                    <a:pt x="114" y="46"/>
                    <a:pt x="114" y="31"/>
                  </a:cubicBezTo>
                  <a:cubicBezTo>
                    <a:pt x="114" y="17"/>
                    <a:pt x="107" y="7"/>
                    <a:pt x="94" y="3"/>
                  </a:cubicBezTo>
                  <a:cubicBezTo>
                    <a:pt x="86" y="0"/>
                    <a:pt x="76" y="0"/>
                    <a:pt x="6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3"/>
                    <a:pt x="9" y="9"/>
                    <a:pt x="9" y="18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9" y="97"/>
                    <a:pt x="6" y="103"/>
                    <a:pt x="0" y="106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37" y="103"/>
                    <a:pt x="35" y="97"/>
                    <a:pt x="35" y="87"/>
                  </a:cubicBezTo>
                </a:path>
              </a:pathLst>
            </a:custGeom>
            <a:solidFill>
              <a:srgbClr val="DB2F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99B7D8D1-FC20-4957-AA93-E211A4F330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84860" y="8606596"/>
              <a:ext cx="323029" cy="287466"/>
            </a:xfrm>
            <a:custGeom>
              <a:avLst/>
              <a:gdLst>
                <a:gd name="T0" fmla="*/ 61 w 124"/>
                <a:gd name="T1" fmla="*/ 91 h 110"/>
                <a:gd name="T2" fmla="*/ 28 w 124"/>
                <a:gd name="T3" fmla="*/ 57 h 110"/>
                <a:gd name="T4" fmla="*/ 63 w 124"/>
                <a:gd name="T5" fmla="*/ 19 h 110"/>
                <a:gd name="T6" fmla="*/ 97 w 124"/>
                <a:gd name="T7" fmla="*/ 53 h 110"/>
                <a:gd name="T8" fmla="*/ 61 w 124"/>
                <a:gd name="T9" fmla="*/ 91 h 110"/>
                <a:gd name="T10" fmla="*/ 124 w 124"/>
                <a:gd name="T11" fmla="*/ 55 h 110"/>
                <a:gd name="T12" fmla="*/ 62 w 124"/>
                <a:gd name="T13" fmla="*/ 0 h 110"/>
                <a:gd name="T14" fmla="*/ 0 w 124"/>
                <a:gd name="T15" fmla="*/ 56 h 110"/>
                <a:gd name="T16" fmla="*/ 62 w 124"/>
                <a:gd name="T17" fmla="*/ 110 h 110"/>
                <a:gd name="T18" fmla="*/ 124 w 124"/>
                <a:gd name="T19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10">
                  <a:moveTo>
                    <a:pt x="61" y="91"/>
                  </a:moveTo>
                  <a:cubicBezTo>
                    <a:pt x="40" y="91"/>
                    <a:pt x="28" y="78"/>
                    <a:pt x="28" y="57"/>
                  </a:cubicBezTo>
                  <a:cubicBezTo>
                    <a:pt x="28" y="33"/>
                    <a:pt x="40" y="19"/>
                    <a:pt x="63" y="19"/>
                  </a:cubicBezTo>
                  <a:cubicBezTo>
                    <a:pt x="84" y="19"/>
                    <a:pt x="97" y="31"/>
                    <a:pt x="97" y="53"/>
                  </a:cubicBezTo>
                  <a:cubicBezTo>
                    <a:pt x="97" y="77"/>
                    <a:pt x="84" y="91"/>
                    <a:pt x="61" y="91"/>
                  </a:cubicBezTo>
                  <a:moveTo>
                    <a:pt x="124" y="55"/>
                  </a:moveTo>
                  <a:cubicBezTo>
                    <a:pt x="124" y="20"/>
                    <a:pt x="102" y="0"/>
                    <a:pt x="62" y="0"/>
                  </a:cubicBezTo>
                  <a:cubicBezTo>
                    <a:pt x="24" y="0"/>
                    <a:pt x="0" y="23"/>
                    <a:pt x="0" y="56"/>
                  </a:cubicBezTo>
                  <a:cubicBezTo>
                    <a:pt x="0" y="89"/>
                    <a:pt x="23" y="110"/>
                    <a:pt x="62" y="110"/>
                  </a:cubicBezTo>
                  <a:cubicBezTo>
                    <a:pt x="101" y="110"/>
                    <a:pt x="124" y="87"/>
                    <a:pt x="124" y="55"/>
                  </a:cubicBezTo>
                </a:path>
              </a:pathLst>
            </a:custGeom>
            <a:solidFill>
              <a:srgbClr val="DB2F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53508754-A2F9-495A-AE21-2BFF26882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3968" y="8611930"/>
              <a:ext cx="322436" cy="276797"/>
            </a:xfrm>
            <a:custGeom>
              <a:avLst/>
              <a:gdLst>
                <a:gd name="T0" fmla="*/ 32 w 124"/>
                <a:gd name="T1" fmla="*/ 87 h 106"/>
                <a:gd name="T2" fmla="*/ 41 w 124"/>
                <a:gd name="T3" fmla="*/ 106 h 106"/>
                <a:gd name="T4" fmla="*/ 0 w 124"/>
                <a:gd name="T5" fmla="*/ 106 h 106"/>
                <a:gd name="T6" fmla="*/ 9 w 124"/>
                <a:gd name="T7" fmla="*/ 87 h 106"/>
                <a:gd name="T8" fmla="*/ 9 w 124"/>
                <a:gd name="T9" fmla="*/ 19 h 106"/>
                <a:gd name="T10" fmla="*/ 0 w 124"/>
                <a:gd name="T11" fmla="*/ 0 h 106"/>
                <a:gd name="T12" fmla="*/ 51 w 124"/>
                <a:gd name="T13" fmla="*/ 0 h 106"/>
                <a:gd name="T14" fmla="*/ 50 w 124"/>
                <a:gd name="T15" fmla="*/ 3 h 106"/>
                <a:gd name="T16" fmla="*/ 52 w 124"/>
                <a:gd name="T17" fmla="*/ 7 h 106"/>
                <a:gd name="T18" fmla="*/ 93 w 124"/>
                <a:gd name="T19" fmla="*/ 86 h 106"/>
                <a:gd name="T20" fmla="*/ 92 w 124"/>
                <a:gd name="T21" fmla="*/ 19 h 106"/>
                <a:gd name="T22" fmla="*/ 83 w 124"/>
                <a:gd name="T23" fmla="*/ 0 h 106"/>
                <a:gd name="T24" fmla="*/ 124 w 124"/>
                <a:gd name="T25" fmla="*/ 0 h 106"/>
                <a:gd name="T26" fmla="*/ 115 w 124"/>
                <a:gd name="T27" fmla="*/ 18 h 106"/>
                <a:gd name="T28" fmla="*/ 115 w 124"/>
                <a:gd name="T29" fmla="*/ 97 h 106"/>
                <a:gd name="T30" fmla="*/ 118 w 124"/>
                <a:gd name="T31" fmla="*/ 106 h 106"/>
                <a:gd name="T32" fmla="*/ 75 w 124"/>
                <a:gd name="T33" fmla="*/ 106 h 106"/>
                <a:gd name="T34" fmla="*/ 77 w 124"/>
                <a:gd name="T35" fmla="*/ 102 h 106"/>
                <a:gd name="T36" fmla="*/ 75 w 124"/>
                <a:gd name="T37" fmla="*/ 99 h 106"/>
                <a:gd name="T38" fmla="*/ 30 w 124"/>
                <a:gd name="T39" fmla="*/ 17 h 106"/>
                <a:gd name="T40" fmla="*/ 32 w 124"/>
                <a:gd name="T41" fmla="*/ 8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" h="106">
                  <a:moveTo>
                    <a:pt x="32" y="87"/>
                  </a:moveTo>
                  <a:cubicBezTo>
                    <a:pt x="32" y="97"/>
                    <a:pt x="34" y="102"/>
                    <a:pt x="41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6" y="103"/>
                    <a:pt x="9" y="97"/>
                    <a:pt x="9" y="87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9"/>
                    <a:pt x="6" y="3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1"/>
                    <a:pt x="50" y="2"/>
                    <a:pt x="50" y="3"/>
                  </a:cubicBezTo>
                  <a:cubicBezTo>
                    <a:pt x="50" y="4"/>
                    <a:pt x="51" y="5"/>
                    <a:pt x="52" y="7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9"/>
                    <a:pt x="89" y="3"/>
                    <a:pt x="8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5" y="4"/>
                    <a:pt x="115" y="10"/>
                    <a:pt x="115" y="18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5" y="100"/>
                    <a:pt x="116" y="103"/>
                    <a:pt x="118" y="106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6" y="104"/>
                    <a:pt x="77" y="103"/>
                    <a:pt x="77" y="102"/>
                  </a:cubicBezTo>
                  <a:cubicBezTo>
                    <a:pt x="77" y="102"/>
                    <a:pt x="76" y="101"/>
                    <a:pt x="75" y="99"/>
                  </a:cubicBezTo>
                  <a:cubicBezTo>
                    <a:pt x="30" y="17"/>
                    <a:pt x="30" y="17"/>
                    <a:pt x="30" y="17"/>
                  </a:cubicBezTo>
                  <a:lnTo>
                    <a:pt x="32" y="87"/>
                  </a:lnTo>
                  <a:close/>
                </a:path>
              </a:pathLst>
            </a:custGeom>
            <a:solidFill>
              <a:srgbClr val="DB2F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1D38E16F-E4EF-49FA-8A29-09F88466D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0945" y="8206514"/>
              <a:ext cx="228787" cy="259016"/>
            </a:xfrm>
            <a:prstGeom prst="rect">
              <a:avLst/>
            </a:prstGeom>
            <a:solidFill>
              <a:srgbClr val="FFDF00"/>
            </a:solidFill>
            <a:ln w="635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29">
              <a:extLst>
                <a:ext uri="{FF2B5EF4-FFF2-40B4-BE49-F238E27FC236}">
                  <a16:creationId xmlns:a16="http://schemas.microsoft.com/office/drawing/2014/main" id="{0D2ACBCD-3FF3-4D85-A65B-C94E4EEE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1973" y="8214220"/>
              <a:ext cx="377558" cy="251310"/>
            </a:xfrm>
            <a:custGeom>
              <a:avLst/>
              <a:gdLst>
                <a:gd name="T0" fmla="*/ 145 w 145"/>
                <a:gd name="T1" fmla="*/ 0 h 96"/>
                <a:gd name="T2" fmla="*/ 145 w 145"/>
                <a:gd name="T3" fmla="*/ 96 h 96"/>
                <a:gd name="T4" fmla="*/ 0 w 145"/>
                <a:gd name="T5" fmla="*/ 96 h 96"/>
                <a:gd name="T6" fmla="*/ 145 w 145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96">
                  <a:moveTo>
                    <a:pt x="145" y="0"/>
                  </a:moveTo>
                  <a:cubicBezTo>
                    <a:pt x="145" y="96"/>
                    <a:pt x="145" y="96"/>
                    <a:pt x="145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4" y="87"/>
                    <a:pt x="137" y="5"/>
                    <a:pt x="145" y="0"/>
                  </a:cubicBezTo>
                </a:path>
              </a:pathLst>
            </a:custGeom>
            <a:solidFill>
              <a:srgbClr val="FFDF00"/>
            </a:solidFill>
            <a:ln w="635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Rectangle 30">
              <a:extLst>
                <a:ext uri="{FF2B5EF4-FFF2-40B4-BE49-F238E27FC236}">
                  <a16:creationId xmlns:a16="http://schemas.microsoft.com/office/drawing/2014/main" id="{380EDC08-D95C-4701-B35C-DC920F806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8183" y="8206514"/>
              <a:ext cx="229380" cy="259016"/>
            </a:xfrm>
            <a:prstGeom prst="rect">
              <a:avLst/>
            </a:prstGeom>
            <a:solidFill>
              <a:srgbClr val="DB2F1C"/>
            </a:solidFill>
            <a:ln w="635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Rectangle 31">
              <a:extLst>
                <a:ext uri="{FF2B5EF4-FFF2-40B4-BE49-F238E27FC236}">
                  <a16:creationId xmlns:a16="http://schemas.microsoft.com/office/drawing/2014/main" id="{E5D52A1C-EC6E-4475-8608-0D2A0F5C0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8976" y="8206514"/>
              <a:ext cx="228787" cy="259016"/>
            </a:xfrm>
            <a:prstGeom prst="rect">
              <a:avLst/>
            </a:prstGeom>
            <a:solidFill>
              <a:srgbClr val="DB2F1C"/>
            </a:solidFill>
            <a:ln w="635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4AD01020-C752-4BAA-B5A3-B447F53FC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6214" y="8206514"/>
              <a:ext cx="380522" cy="253681"/>
            </a:xfrm>
            <a:custGeom>
              <a:avLst/>
              <a:gdLst>
                <a:gd name="T0" fmla="*/ 146 w 146"/>
                <a:gd name="T1" fmla="*/ 0 h 97"/>
                <a:gd name="T2" fmla="*/ 0 w 146"/>
                <a:gd name="T3" fmla="*/ 97 h 97"/>
                <a:gd name="T4" fmla="*/ 0 w 146"/>
                <a:gd name="T5" fmla="*/ 0 h 97"/>
                <a:gd name="T6" fmla="*/ 146 w 146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97">
                  <a:moveTo>
                    <a:pt x="146" y="0"/>
                  </a:moveTo>
                  <a:cubicBezTo>
                    <a:pt x="132" y="9"/>
                    <a:pt x="9" y="91"/>
                    <a:pt x="0" y="9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DB2F1C"/>
            </a:solidFill>
            <a:ln w="635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A12C3EF-352F-484A-8B61-6B60BBED45E7}"/>
              </a:ext>
            </a:extLst>
          </p:cNvPr>
          <p:cNvGrpSpPr/>
          <p:nvPr/>
        </p:nvGrpSpPr>
        <p:grpSpPr>
          <a:xfrm>
            <a:off x="1258888" y="3036710"/>
            <a:ext cx="3908500" cy="119641"/>
            <a:chOff x="1258888" y="2879933"/>
            <a:chExt cx="3908500" cy="119641"/>
          </a:xfrm>
          <a:solidFill>
            <a:schemeClr val="accent2"/>
          </a:solidFill>
        </p:grpSpPr>
        <p:sp>
          <p:nvSpPr>
            <p:cNvPr id="54" name="Right Triangle 53">
              <a:extLst>
                <a:ext uri="{FF2B5EF4-FFF2-40B4-BE49-F238E27FC236}">
                  <a16:creationId xmlns:a16="http://schemas.microsoft.com/office/drawing/2014/main" id="{E49CA2AF-D1D9-4F2F-A3D8-36D5E135FE88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5020751" y="2852101"/>
              <a:ext cx="118800" cy="17447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7EF5A7-F124-48C7-8C8E-62F08B4C7D11}"/>
                </a:ext>
              </a:extLst>
            </p:cNvPr>
            <p:cNvSpPr/>
            <p:nvPr userDrawn="1"/>
          </p:nvSpPr>
          <p:spPr>
            <a:xfrm>
              <a:off x="1258888" y="2879933"/>
              <a:ext cx="3734026" cy="119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spc="100" dirty="0" err="1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0B782A-217F-A5C6-BFDD-BE01B74FF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8889" y="5383667"/>
            <a:ext cx="15770225" cy="677108"/>
          </a:xfrm>
        </p:spPr>
        <p:txBody>
          <a:bodyPr/>
          <a:lstStyle/>
          <a:p>
            <a:r>
              <a:rPr lang="es-ES" dirty="0"/>
              <a:t>IT </a:t>
            </a:r>
            <a:r>
              <a:rPr lang="es-ES" dirty="0" err="1"/>
              <a:t>Shared</a:t>
            </a:r>
            <a:r>
              <a:rPr lang="es-ES" dirty="0"/>
              <a:t> </a:t>
            </a:r>
            <a:r>
              <a:rPr lang="es-ES" dirty="0" err="1"/>
              <a:t>Services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82083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871DAAB-C220-4A87-BD1F-568A4524D4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1	</a:t>
            </a:r>
            <a:r>
              <a:rPr lang="en-GB" dirty="0"/>
              <a:t>Global Service Level Agreements</a:t>
            </a:r>
          </a:p>
          <a:p>
            <a:endParaRPr lang="en-GB" dirty="0"/>
          </a:p>
          <a:p>
            <a:r>
              <a:rPr lang="en-GB" dirty="0">
                <a:solidFill>
                  <a:schemeClr val="tx2"/>
                </a:solidFill>
              </a:rPr>
              <a:t>2	</a:t>
            </a:r>
            <a:r>
              <a:rPr lang="en-GB" dirty="0"/>
              <a:t>Incident Priority Definitions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91696B-8378-4D9A-9482-AB099C9C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7B01AD-780C-4758-8C7B-D4B9E331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A773-794B-4FDF-A1CB-314718C9402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18698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7E2A86A-78D2-4DFB-B05C-280B9C4C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Global Service Level Agreements - Belron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B58C0D-CE36-40B0-8F0A-27C274EB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A773-794B-4FDF-A1CB-314718C94028}" type="slidenum">
              <a:rPr lang="en-GB" smtClean="0"/>
              <a:pPr/>
              <a:t>3</a:t>
            </a:fld>
            <a:endParaRPr lang="en-GB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389360C-3732-FB2D-C511-A9E72592D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59697"/>
              </p:ext>
            </p:extLst>
          </p:nvPr>
        </p:nvGraphicFramePr>
        <p:xfrm>
          <a:off x="2181497" y="1998617"/>
          <a:ext cx="13482573" cy="6798081"/>
        </p:xfrm>
        <a:graphic>
          <a:graphicData uri="http://schemas.openxmlformats.org/drawingml/2006/table">
            <a:tbl>
              <a:tblPr/>
              <a:tblGrid>
                <a:gridCol w="1269812">
                  <a:extLst>
                    <a:ext uri="{9D8B030D-6E8A-4147-A177-3AD203B41FA5}">
                      <a16:colId xmlns:a16="http://schemas.microsoft.com/office/drawing/2014/main" val="929635744"/>
                    </a:ext>
                  </a:extLst>
                </a:gridCol>
                <a:gridCol w="1989373">
                  <a:extLst>
                    <a:ext uri="{9D8B030D-6E8A-4147-A177-3AD203B41FA5}">
                      <a16:colId xmlns:a16="http://schemas.microsoft.com/office/drawing/2014/main" val="3141371946"/>
                    </a:ext>
                  </a:extLst>
                </a:gridCol>
                <a:gridCol w="2119356">
                  <a:extLst>
                    <a:ext uri="{9D8B030D-6E8A-4147-A177-3AD203B41FA5}">
                      <a16:colId xmlns:a16="http://schemas.microsoft.com/office/drawing/2014/main" val="3317124223"/>
                    </a:ext>
                  </a:extLst>
                </a:gridCol>
                <a:gridCol w="1438309">
                  <a:extLst>
                    <a:ext uri="{9D8B030D-6E8A-4147-A177-3AD203B41FA5}">
                      <a16:colId xmlns:a16="http://schemas.microsoft.com/office/drawing/2014/main" val="2568951298"/>
                    </a:ext>
                  </a:extLst>
                </a:gridCol>
                <a:gridCol w="1603392">
                  <a:extLst>
                    <a:ext uri="{9D8B030D-6E8A-4147-A177-3AD203B41FA5}">
                      <a16:colId xmlns:a16="http://schemas.microsoft.com/office/drawing/2014/main" val="3533715633"/>
                    </a:ext>
                  </a:extLst>
                </a:gridCol>
                <a:gridCol w="1417983">
                  <a:extLst>
                    <a:ext uri="{9D8B030D-6E8A-4147-A177-3AD203B41FA5}">
                      <a16:colId xmlns:a16="http://schemas.microsoft.com/office/drawing/2014/main" val="4156184742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4244886517"/>
                    </a:ext>
                  </a:extLst>
                </a:gridCol>
                <a:gridCol w="1948070">
                  <a:extLst>
                    <a:ext uri="{9D8B030D-6E8A-4147-A177-3AD203B41FA5}">
                      <a16:colId xmlns:a16="http://schemas.microsoft.com/office/drawing/2014/main" val="558694359"/>
                    </a:ext>
                  </a:extLst>
                </a:gridCol>
              </a:tblGrid>
              <a:tr h="956618">
                <a:tc>
                  <a:txBody>
                    <a:bodyPr/>
                    <a:lstStyle/>
                    <a:p>
                      <a:pPr algn="ctr" fontAlgn="ctr"/>
                      <a:endParaRPr lang="es-ES" sz="14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s-ES" sz="1400" b="1" i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  <a:r>
                        <a:rPr lang="es-ES" sz="14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b="1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s-ES" sz="1400" b="1" i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Urgency</a:t>
                      </a:r>
                      <a:r>
                        <a:rPr lang="es-ES" sz="14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b="1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s-ES" sz="1400" b="1" i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Impact</a:t>
                      </a:r>
                      <a:r>
                        <a:rPr lang="es-ES" sz="14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b="1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s-ES" sz="14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Response time </a:t>
                      </a:r>
                      <a:endParaRPr lang="es-ES" sz="1400" b="1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s-ES" sz="14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Response Time </a:t>
                      </a:r>
                      <a:r>
                        <a:rPr lang="es-ES" sz="1400" b="1" i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Threshold</a:t>
                      </a:r>
                      <a:r>
                        <a:rPr lang="es-ES" sz="14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b="1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s-ES" sz="1400" b="1" i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Resolution</a:t>
                      </a:r>
                      <a:r>
                        <a:rPr lang="es-ES" sz="14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time </a:t>
                      </a:r>
                      <a:endParaRPr lang="es-ES" sz="1400" b="1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s-ES" sz="1400" b="1" i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Resolution</a:t>
                      </a:r>
                      <a:r>
                        <a:rPr lang="es-ES" sz="14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Time </a:t>
                      </a:r>
                      <a:r>
                        <a:rPr lang="es-ES" sz="1400" b="1" i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Threshold</a:t>
                      </a:r>
                      <a:r>
                        <a:rPr lang="es-ES" sz="14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b="1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s-ES" sz="1400" b="1" i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Belron</a:t>
                      </a:r>
                      <a:r>
                        <a:rPr lang="es-ES" sz="14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Standard </a:t>
                      </a:r>
                      <a:r>
                        <a:rPr lang="es-ES" sz="1400" b="1" i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Operational</a:t>
                      </a:r>
                      <a:r>
                        <a:rPr lang="es-ES" sz="14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ES" sz="1400" b="1" i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Hours</a:t>
                      </a:r>
                      <a:r>
                        <a:rPr lang="es-ES" sz="14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b="1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886055"/>
                  </a:ext>
                </a:extLst>
              </a:tr>
              <a:tr h="947787">
                <a:tc>
                  <a:txBody>
                    <a:bodyPr/>
                    <a:lstStyle/>
                    <a:p>
                      <a:pPr algn="ctr" fontAlgn="ctr"/>
                      <a:endParaRPr lang="es-ES" sz="14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s-ES" sz="1400" b="1" i="0" dirty="0" err="1"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  <a:r>
                        <a:rPr lang="es-ES" sz="1400" b="1" i="0" dirty="0">
                          <a:effectLst/>
                          <a:latin typeface="Arial" panose="020B0604020202020204" pitchFamily="34" charset="0"/>
                        </a:rPr>
                        <a:t> 1 </a:t>
                      </a:r>
                      <a:endParaRPr lang="es-ES" sz="1400" b="1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Business </a:t>
                      </a:r>
                      <a:r>
                        <a:rPr lang="es-ES" sz="1400" b="0" i="0" dirty="0" err="1">
                          <a:effectLst/>
                          <a:latin typeface="Arial" panose="020B0604020202020204" pitchFamily="34" charset="0"/>
                        </a:rPr>
                        <a:t>Critical</a:t>
                      </a:r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 err="1">
                          <a:effectLst/>
                          <a:latin typeface="Arial" panose="020B0604020202020204" pitchFamily="34" charset="0"/>
                        </a:rPr>
                        <a:t>All</a:t>
                      </a:r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ES" sz="1400" b="0" i="0" dirty="0" err="1">
                          <a:effectLst/>
                          <a:latin typeface="Arial" panose="020B0604020202020204" pitchFamily="34" charset="0"/>
                        </a:rPr>
                        <a:t>users</a:t>
                      </a:r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>
                          <a:effectLst/>
                          <a:latin typeface="Arial" panose="020B0604020202020204" pitchFamily="34" charset="0"/>
                        </a:rPr>
                        <a:t>15 min </a:t>
                      </a:r>
                      <a:endParaRPr lang="es-ES" sz="1400" b="0" i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>
                          <a:effectLst/>
                          <a:latin typeface="Arial" panose="020B0604020202020204" pitchFamily="34" charset="0"/>
                        </a:rPr>
                        <a:t>95% </a:t>
                      </a:r>
                      <a:endParaRPr lang="es-ES" sz="1400" b="0" i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>
                          <a:effectLst/>
                          <a:latin typeface="Arial" panose="020B0604020202020204" pitchFamily="34" charset="0"/>
                        </a:rPr>
                        <a:t>4hr </a:t>
                      </a:r>
                      <a:endParaRPr lang="es-ES" sz="1400" b="0" i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>
                          <a:effectLst/>
                          <a:latin typeface="Arial" panose="020B0604020202020204" pitchFamily="34" charset="0"/>
                        </a:rPr>
                        <a:t>95% </a:t>
                      </a:r>
                      <a:endParaRPr lang="es-ES" sz="1400" b="0" i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>
                          <a:effectLst/>
                          <a:latin typeface="Arial" panose="020B0604020202020204" pitchFamily="34" charset="0"/>
                        </a:rPr>
                        <a:t>24x7x365 </a:t>
                      </a:r>
                      <a:endParaRPr lang="es-ES" sz="1400" b="0" i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765554"/>
                  </a:ext>
                </a:extLst>
              </a:tr>
              <a:tr h="947787">
                <a:tc>
                  <a:txBody>
                    <a:bodyPr/>
                    <a:lstStyle/>
                    <a:p>
                      <a:pPr algn="ctr" fontAlgn="ctr"/>
                      <a:endParaRPr lang="es-ES" sz="14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s-ES" sz="1400" b="1" i="0" dirty="0" err="1"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  <a:r>
                        <a:rPr lang="es-ES" sz="1400" b="1" i="0" dirty="0">
                          <a:effectLst/>
                          <a:latin typeface="Arial" panose="020B0604020202020204" pitchFamily="34" charset="0"/>
                        </a:rPr>
                        <a:t> 2 </a:t>
                      </a:r>
                      <a:endParaRPr lang="es-ES" sz="1400" b="1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Business </a:t>
                      </a:r>
                      <a:r>
                        <a:rPr lang="es-ES" sz="1400" b="0" i="0" dirty="0" err="1">
                          <a:effectLst/>
                          <a:latin typeface="Arial" panose="020B0604020202020204" pitchFamily="34" charset="0"/>
                        </a:rPr>
                        <a:t>Critical</a:t>
                      </a:r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 err="1">
                          <a:effectLst/>
                          <a:latin typeface="Arial" panose="020B0604020202020204" pitchFamily="34" charset="0"/>
                        </a:rPr>
                        <a:t>Multiple</a:t>
                      </a:r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ES" sz="1400" b="0" i="0" dirty="0" err="1">
                          <a:effectLst/>
                          <a:latin typeface="Arial" panose="020B0604020202020204" pitchFamily="34" charset="0"/>
                        </a:rPr>
                        <a:t>Users</a:t>
                      </a:r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>
                          <a:effectLst/>
                          <a:latin typeface="Arial" panose="020B0604020202020204" pitchFamily="34" charset="0"/>
                        </a:rPr>
                        <a:t>30 min </a:t>
                      </a:r>
                      <a:endParaRPr lang="es-ES" sz="1400" b="0" i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>
                          <a:effectLst/>
                          <a:latin typeface="Arial" panose="020B0604020202020204" pitchFamily="34" charset="0"/>
                        </a:rPr>
                        <a:t>95% </a:t>
                      </a:r>
                      <a:endParaRPr lang="es-ES" sz="1400" b="0" i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>
                          <a:effectLst/>
                          <a:latin typeface="Arial" panose="020B0604020202020204" pitchFamily="34" charset="0"/>
                        </a:rPr>
                        <a:t>16hr </a:t>
                      </a:r>
                      <a:endParaRPr lang="es-ES" sz="1400" b="0" i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95% 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24x7x365 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692011"/>
                  </a:ext>
                </a:extLst>
              </a:tr>
              <a:tr h="947787">
                <a:tc>
                  <a:txBody>
                    <a:bodyPr/>
                    <a:lstStyle/>
                    <a:p>
                      <a:pPr algn="ctr" fontAlgn="ctr"/>
                      <a:endParaRPr lang="es-ES" sz="14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s-ES" sz="1400" b="1" i="0" dirty="0" err="1"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  <a:r>
                        <a:rPr lang="es-ES" sz="1400" b="1" i="0" dirty="0">
                          <a:effectLst/>
                          <a:latin typeface="Arial" panose="020B0604020202020204" pitchFamily="34" charset="0"/>
                        </a:rPr>
                        <a:t> 3 </a:t>
                      </a:r>
                      <a:endParaRPr lang="es-ES" sz="1400" b="1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Business </a:t>
                      </a:r>
                      <a:r>
                        <a:rPr lang="es-ES" sz="1400" b="0" i="0" dirty="0" err="1">
                          <a:effectLst/>
                          <a:latin typeface="Arial" panose="020B0604020202020204" pitchFamily="34" charset="0"/>
                        </a:rPr>
                        <a:t>Critical</a:t>
                      </a:r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Single </a:t>
                      </a:r>
                      <a:r>
                        <a:rPr lang="es-ES" sz="1400" b="0" i="0" dirty="0" err="1">
                          <a:effectLst/>
                          <a:latin typeface="Arial" panose="020B0604020202020204" pitchFamily="34" charset="0"/>
                        </a:rPr>
                        <a:t>User</a:t>
                      </a:r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2 </a:t>
                      </a:r>
                      <a:r>
                        <a:rPr lang="es-ES" sz="1400" b="0" i="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90% 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24 </a:t>
                      </a:r>
                      <a:r>
                        <a:rPr lang="es-ES" sz="1400" b="0" i="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>
                          <a:effectLst/>
                          <a:latin typeface="Arial" panose="020B0604020202020204" pitchFamily="34" charset="0"/>
                        </a:rPr>
                        <a:t>90% </a:t>
                      </a:r>
                      <a:endParaRPr lang="es-ES" sz="1400" b="0" i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24x7x365 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334406"/>
                  </a:ext>
                </a:extLst>
              </a:tr>
              <a:tr h="947787">
                <a:tc>
                  <a:txBody>
                    <a:bodyPr/>
                    <a:lstStyle/>
                    <a:p>
                      <a:pPr algn="ctr" fontAlgn="ctr"/>
                      <a:endParaRPr lang="es-ES" sz="14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s-ES" sz="1400" b="1" i="0" dirty="0" err="1"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  <a:r>
                        <a:rPr lang="es-ES" sz="1400" b="1" i="0" dirty="0">
                          <a:effectLst/>
                          <a:latin typeface="Arial" panose="020B0604020202020204" pitchFamily="34" charset="0"/>
                        </a:rPr>
                        <a:t> 4 </a:t>
                      </a:r>
                      <a:endParaRPr lang="es-ES" sz="1400" b="1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Non-Business </a:t>
                      </a:r>
                      <a:r>
                        <a:rPr lang="es-ES" sz="1400" b="0" i="0" dirty="0" err="1">
                          <a:effectLst/>
                          <a:latin typeface="Arial" panose="020B0604020202020204" pitchFamily="34" charset="0"/>
                        </a:rPr>
                        <a:t>Critical</a:t>
                      </a:r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>
                          <a:effectLst/>
                          <a:latin typeface="Arial" panose="020B0604020202020204" pitchFamily="34" charset="0"/>
                        </a:rPr>
                        <a:t>Multiple Users </a:t>
                      </a:r>
                      <a:endParaRPr lang="es-ES" sz="1400" b="0" i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4hr 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90% 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3 </a:t>
                      </a:r>
                      <a:r>
                        <a:rPr lang="es-ES" sz="1400" b="0" i="0" dirty="0" err="1">
                          <a:effectLst/>
                          <a:latin typeface="Arial" panose="020B0604020202020204" pitchFamily="34" charset="0"/>
                        </a:rPr>
                        <a:t>days</a:t>
                      </a:r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90% 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8x5* 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602901"/>
                  </a:ext>
                </a:extLst>
              </a:tr>
              <a:tr h="947787">
                <a:tc>
                  <a:txBody>
                    <a:bodyPr/>
                    <a:lstStyle/>
                    <a:p>
                      <a:pPr algn="ctr" fontAlgn="ctr"/>
                      <a:endParaRPr lang="es-ES" sz="14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s-ES" sz="1400" b="1" i="0" dirty="0" err="1"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  <a:r>
                        <a:rPr lang="es-ES" sz="1400" b="1" i="0" dirty="0">
                          <a:effectLst/>
                          <a:latin typeface="Arial" panose="020B0604020202020204" pitchFamily="34" charset="0"/>
                        </a:rPr>
                        <a:t> 5 </a:t>
                      </a:r>
                      <a:endParaRPr lang="es-ES" sz="1400" b="1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Non-Business </a:t>
                      </a:r>
                      <a:r>
                        <a:rPr lang="es-ES" sz="1400" b="0" i="0" dirty="0" err="1">
                          <a:effectLst/>
                          <a:latin typeface="Arial" panose="020B0604020202020204" pitchFamily="34" charset="0"/>
                        </a:rPr>
                        <a:t>Critical</a:t>
                      </a:r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>
                          <a:effectLst/>
                          <a:latin typeface="Arial" panose="020B0604020202020204" pitchFamily="34" charset="0"/>
                        </a:rPr>
                        <a:t>Single User </a:t>
                      </a:r>
                      <a:endParaRPr lang="es-ES" sz="1400" b="0" i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>
                          <a:effectLst/>
                          <a:latin typeface="Arial" panose="020B0604020202020204" pitchFamily="34" charset="0"/>
                        </a:rPr>
                        <a:t>4hr </a:t>
                      </a:r>
                      <a:endParaRPr lang="es-ES" sz="1400" b="0" i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>
                          <a:effectLst/>
                          <a:latin typeface="Arial" panose="020B0604020202020204" pitchFamily="34" charset="0"/>
                        </a:rPr>
                        <a:t>90% </a:t>
                      </a:r>
                      <a:endParaRPr lang="es-ES" sz="1400" b="0" i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>
                          <a:effectLst/>
                          <a:latin typeface="Arial" panose="020B0604020202020204" pitchFamily="34" charset="0"/>
                        </a:rPr>
                        <a:t>5 days </a:t>
                      </a:r>
                      <a:endParaRPr lang="es-ES" sz="1400" b="0" i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90% 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8x5*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118059"/>
                  </a:ext>
                </a:extLst>
              </a:tr>
              <a:tr h="1102528">
                <a:tc>
                  <a:txBody>
                    <a:bodyPr/>
                    <a:lstStyle/>
                    <a:p>
                      <a:pPr algn="ctr" fontAlgn="ctr"/>
                      <a:endParaRPr lang="es-ES" sz="14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s-ES" sz="1400" b="1" i="0" dirty="0" err="1">
                          <a:effectLst/>
                          <a:latin typeface="Arial" panose="020B0604020202020204" pitchFamily="34" charset="0"/>
                        </a:rPr>
                        <a:t>Service</a:t>
                      </a:r>
                      <a:r>
                        <a:rPr lang="es-ES" sz="1400" b="1" i="0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ES" sz="1400" b="1" i="0" dirty="0" err="1">
                          <a:effectLst/>
                          <a:latin typeface="Arial" panose="020B0604020202020204" pitchFamily="34" charset="0"/>
                        </a:rPr>
                        <a:t>Request</a:t>
                      </a:r>
                      <a:r>
                        <a:rPr lang="es-ES" sz="1400" b="1" i="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b="1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Non-Business </a:t>
                      </a:r>
                      <a:r>
                        <a:rPr lang="es-ES" sz="1400" b="0" i="0" dirty="0" err="1">
                          <a:effectLst/>
                          <a:latin typeface="Arial" panose="020B0604020202020204" pitchFamily="34" charset="0"/>
                        </a:rPr>
                        <a:t>Critical</a:t>
                      </a:r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Single/</a:t>
                      </a:r>
                      <a:r>
                        <a:rPr lang="es-ES" sz="1400" b="0" i="0" dirty="0" err="1">
                          <a:effectLst/>
                          <a:latin typeface="Arial" panose="020B0604020202020204" pitchFamily="34" charset="0"/>
                        </a:rPr>
                        <a:t>multiple</a:t>
                      </a:r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ES" sz="1400" b="0" i="0" dirty="0" err="1">
                          <a:effectLst/>
                          <a:latin typeface="Arial" panose="020B0604020202020204" pitchFamily="34" charset="0"/>
                        </a:rPr>
                        <a:t>Users</a:t>
                      </a:r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Note 2 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base"/>
                      <a:r>
                        <a:rPr lang="es-ES" sz="1400" b="0" i="0" dirty="0">
                          <a:effectLst/>
                          <a:latin typeface="Arial" panose="020B0604020202020204" pitchFamily="34" charset="0"/>
                        </a:rPr>
                        <a:t>8x5*</a:t>
                      </a:r>
                      <a:endParaRPr lang="es-ES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871341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9361D4CD-420B-71E2-F16D-05889CC0B0B6}"/>
              </a:ext>
            </a:extLst>
          </p:cNvPr>
          <p:cNvSpPr txBox="1"/>
          <p:nvPr/>
        </p:nvSpPr>
        <p:spPr>
          <a:xfrm>
            <a:off x="2181497" y="9092486"/>
            <a:ext cx="9144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*Note: </a:t>
            </a:r>
            <a:r>
              <a:rPr lang="en-GB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Urgency is not the same as Priority. A ticket may be urgent, but not a Priority 1 or 2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27141832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7E2A86A-78D2-4DFB-B05C-280B9C4C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Incident Priority Definitions - Belron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B58C0D-CE36-40B0-8F0A-27C274EB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A773-794B-4FDF-A1CB-314718C94028}" type="slidenum">
              <a:rPr lang="en-GB" smtClean="0"/>
              <a:pPr/>
              <a:t>4</a:t>
            </a:fld>
            <a:endParaRPr lang="en-GB"/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5BED0372-2D3E-83C8-92EC-70CAC7FF8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06560"/>
              </p:ext>
            </p:extLst>
          </p:nvPr>
        </p:nvGraphicFramePr>
        <p:xfrm>
          <a:off x="1913851" y="1750293"/>
          <a:ext cx="13657453" cy="8040586"/>
        </p:xfrm>
        <a:graphic>
          <a:graphicData uri="http://schemas.openxmlformats.org/drawingml/2006/table">
            <a:tbl>
              <a:tblPr/>
              <a:tblGrid>
                <a:gridCol w="1293175">
                  <a:extLst>
                    <a:ext uri="{9D8B030D-6E8A-4147-A177-3AD203B41FA5}">
                      <a16:colId xmlns:a16="http://schemas.microsoft.com/office/drawing/2014/main" val="3287346257"/>
                    </a:ext>
                  </a:extLst>
                </a:gridCol>
                <a:gridCol w="3114261">
                  <a:extLst>
                    <a:ext uri="{9D8B030D-6E8A-4147-A177-3AD203B41FA5}">
                      <a16:colId xmlns:a16="http://schemas.microsoft.com/office/drawing/2014/main" val="3943296392"/>
                    </a:ext>
                  </a:extLst>
                </a:gridCol>
                <a:gridCol w="9250017">
                  <a:extLst>
                    <a:ext uri="{9D8B030D-6E8A-4147-A177-3AD203B41FA5}">
                      <a16:colId xmlns:a16="http://schemas.microsoft.com/office/drawing/2014/main" val="1123930061"/>
                    </a:ext>
                  </a:extLst>
                </a:gridCol>
              </a:tblGrid>
              <a:tr h="476072">
                <a:tc>
                  <a:txBody>
                    <a:bodyPr/>
                    <a:lstStyle/>
                    <a:p>
                      <a:pPr fontAlgn="ctr"/>
                      <a:endParaRPr lang="es-ES" sz="16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s-ES" sz="1600" b="1" i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  <a:r>
                        <a:rPr lang="es-ES" sz="16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600" b="1" i="0" dirty="0">
                        <a:effectLst/>
                      </a:endParaRPr>
                    </a:p>
                  </a:txBody>
                  <a:tcPr marL="63071" marR="63071" marT="31535" marB="3153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6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s-ES" sz="1600" b="1" i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Impact</a:t>
                      </a:r>
                      <a:r>
                        <a:rPr lang="es-ES" sz="16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600" b="1" i="0" dirty="0">
                        <a:effectLst/>
                      </a:endParaRPr>
                    </a:p>
                  </a:txBody>
                  <a:tcPr marL="63071" marR="63071" marT="31535" marB="3153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6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s-ES" sz="1600" b="1" i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Definition</a:t>
                      </a:r>
                      <a:r>
                        <a:rPr lang="es-ES" sz="16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600" b="1" i="0" dirty="0">
                        <a:effectLst/>
                      </a:endParaRPr>
                    </a:p>
                  </a:txBody>
                  <a:tcPr marL="63071" marR="63071" marT="31535" marB="3153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747142"/>
                  </a:ext>
                </a:extLst>
              </a:tr>
              <a:tr h="1593661">
                <a:tc>
                  <a:txBody>
                    <a:bodyPr/>
                    <a:lstStyle/>
                    <a:p>
                      <a:pPr fontAlgn="ctr"/>
                      <a:endParaRPr lang="es-ES" sz="14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s-ES" sz="1400" b="1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  <a:r>
                        <a:rPr lang="es-ES" sz="14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1 </a:t>
                      </a:r>
                      <a:endParaRPr lang="es-ES" sz="1400" b="1" i="0" dirty="0">
                        <a:effectLst/>
                      </a:endParaRPr>
                    </a:p>
                  </a:txBody>
                  <a:tcPr marL="63071" marR="63071" marT="31535" marB="3153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s-ES" sz="1400" dirty="0">
                        <a:effectLst/>
                      </a:endParaRPr>
                    </a:p>
                    <a:p>
                      <a:pPr algn="just" rtl="0" fontAlgn="base"/>
                      <a:r>
                        <a:rPr lang="es-E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</a:t>
                      </a:r>
                      <a:r>
                        <a:rPr lang="es-ES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Critical</a:t>
                      </a:r>
                      <a:r>
                        <a:rPr lang="es-E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</a:t>
                      </a:r>
                      <a:r>
                        <a:rPr lang="es-ES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  <a:r>
                        <a:rPr lang="es-E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ES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Users</a:t>
                      </a:r>
                      <a:r>
                        <a:rPr lang="es-E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b="0" i="0" dirty="0">
                        <a:effectLst/>
                      </a:endParaRPr>
                    </a:p>
                  </a:txBody>
                  <a:tcPr marL="63071" marR="63071" marT="31535" marB="3153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 dirty="0">
                        <a:effectLst/>
                      </a:endParaRPr>
                    </a:p>
                    <a:p>
                      <a:pPr algn="just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production system is not available; the incident disrupts an important component or critical business process in    one or more business units and involved parties cannot work around the disruption manually. </a:t>
                      </a:r>
                    </a:p>
                    <a:p>
                      <a:pPr algn="just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problem has caused work to stop immediately and completely, which is affecting a primary business process or a broad group of users, such as an entire department, floor, branch, line of business or external customer. </a:t>
                      </a:r>
                    </a:p>
                    <a:p>
                      <a:pPr algn="just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There is no available way to work around this problem. </a:t>
                      </a:r>
                      <a:endParaRPr lang="en-US" sz="1400" b="0" i="0" dirty="0">
                        <a:effectLst/>
                      </a:endParaRPr>
                    </a:p>
                  </a:txBody>
                  <a:tcPr marL="63071" marR="63071" marT="31535" marB="3153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88823"/>
                  </a:ext>
                </a:extLst>
              </a:tr>
              <a:tr h="1334645">
                <a:tc>
                  <a:txBody>
                    <a:bodyPr/>
                    <a:lstStyle/>
                    <a:p>
                      <a:pPr fontAlgn="ctr"/>
                      <a:endParaRPr lang="es-ES" sz="14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s-ES" sz="1400" b="1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  <a:r>
                        <a:rPr lang="es-ES" sz="14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2 </a:t>
                      </a:r>
                      <a:endParaRPr lang="es-ES" sz="1400" b="1" i="0" dirty="0">
                        <a:effectLst/>
                      </a:endParaRPr>
                    </a:p>
                  </a:txBody>
                  <a:tcPr marL="63071" marR="63071" marT="31535" marB="3153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 dirty="0">
                        <a:effectLst/>
                      </a:endParaRPr>
                    </a:p>
                    <a:p>
                      <a:pPr algn="just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Critical - Multiple Users</a:t>
                      </a:r>
                      <a:r>
                        <a:rPr lang="en-US" sz="14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just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just" rtl="0" fontAlgn="base"/>
                      <a:r>
                        <a:rPr lang="en-US" sz="14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Major Business Impact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</a:txBody>
                  <a:tcPr marL="63071" marR="63071" marT="31535" marB="3153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 dirty="0">
                        <a:effectLst/>
                      </a:endParaRPr>
                    </a:p>
                    <a:p>
                      <a:pPr algn="just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Mission-critical application or service resource Threshold reached; mission-critical application or service rendered partially unusable. The incident affects a business process to such a great extent that it degrades a business function and affects multiple users or a key customer. There may be a way to work around this problem, but the solution is not easily sustainable. </a:t>
                      </a:r>
                      <a:endParaRPr lang="en-US" sz="1400" b="0" i="0" dirty="0">
                        <a:effectLst/>
                      </a:endParaRPr>
                    </a:p>
                  </a:txBody>
                  <a:tcPr marL="63071" marR="63071" marT="31535" marB="3153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12770"/>
                  </a:ext>
                </a:extLst>
              </a:tr>
              <a:tr h="1334645">
                <a:tc>
                  <a:txBody>
                    <a:bodyPr/>
                    <a:lstStyle/>
                    <a:p>
                      <a:pPr fontAlgn="ctr"/>
                      <a:endParaRPr lang="es-ES" sz="14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s-ES" sz="1400" b="1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  <a:r>
                        <a:rPr lang="es-ES" sz="14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3 </a:t>
                      </a:r>
                      <a:endParaRPr lang="es-ES" sz="1400" b="1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s-ES" sz="14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b="1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s-ES" sz="14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b="1" i="0" dirty="0">
                        <a:effectLst/>
                      </a:endParaRPr>
                    </a:p>
                  </a:txBody>
                  <a:tcPr marL="63071" marR="63071" marT="31535" marB="3153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</a:endParaRPr>
                    </a:p>
                    <a:p>
                      <a:pPr algn="just" rtl="0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Critical - Single User </a:t>
                      </a:r>
                      <a:endParaRPr lang="en-US" sz="1400" b="0" i="0">
                        <a:effectLst/>
                      </a:endParaRPr>
                    </a:p>
                    <a:p>
                      <a:pPr algn="just" rtl="0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just" rtl="0" fontAlgn="base"/>
                      <a:r>
                        <a:rPr lang="en-US" sz="1400" b="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Moderate Business Impact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</a:txBody>
                  <a:tcPr marL="63071" marR="63071" marT="31535" marB="3153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 dirty="0">
                        <a:effectLst/>
                      </a:endParaRPr>
                    </a:p>
                    <a:p>
                      <a:pPr algn="just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Mission-critical application or service resource Threshold reached; mission-critical application or service rendered partially unusable. The incident impacts one person, however, to such a great extent that it affects the overall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organisation's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ability to deliver service to customers in a timely or effective way. There may be a way to work around this problem, but the solution is not easily sustainable. </a:t>
                      </a:r>
                      <a:endParaRPr lang="en-US" sz="1400" b="0" i="0" dirty="0">
                        <a:effectLst/>
                      </a:endParaRPr>
                    </a:p>
                  </a:txBody>
                  <a:tcPr marL="63071" marR="63071" marT="31535" marB="3153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70577"/>
                  </a:ext>
                </a:extLst>
              </a:tr>
              <a:tr h="1075628">
                <a:tc>
                  <a:txBody>
                    <a:bodyPr/>
                    <a:lstStyle/>
                    <a:p>
                      <a:pPr fontAlgn="ctr"/>
                      <a:endParaRPr lang="es-ES" sz="14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s-ES" sz="1400" b="1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  <a:r>
                        <a:rPr lang="es-ES" sz="14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4 </a:t>
                      </a:r>
                      <a:endParaRPr lang="es-ES" sz="1400" b="1" i="0" dirty="0">
                        <a:effectLst/>
                      </a:endParaRPr>
                    </a:p>
                  </a:txBody>
                  <a:tcPr marL="63071" marR="63071" marT="31535" marB="3153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</a:endParaRPr>
                    </a:p>
                    <a:p>
                      <a:pPr algn="just" rtl="0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Business Critical - Multiple Users </a:t>
                      </a:r>
                      <a:endParaRPr lang="en-US" sz="1400" b="0" i="0">
                        <a:effectLst/>
                      </a:endParaRPr>
                    </a:p>
                    <a:p>
                      <a:pPr algn="just" rtl="0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just" rtl="0" fontAlgn="base"/>
                      <a:r>
                        <a:rPr lang="en-US" sz="1400" b="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Minimal Business Impact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</a:txBody>
                  <a:tcPr marL="63071" marR="63071" marT="31535" marB="3153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 dirty="0">
                        <a:effectLst/>
                      </a:endParaRPr>
                    </a:p>
                    <a:p>
                      <a:pPr algn="just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incident affects multiple people with limited impact on a business process, and the provider can handle it on a scheduled basis. There is a way to work around this problem. </a:t>
                      </a:r>
                      <a:endParaRPr lang="en-US" sz="1400" b="0" i="0" dirty="0">
                        <a:effectLst/>
                      </a:endParaRPr>
                    </a:p>
                  </a:txBody>
                  <a:tcPr marL="63071" marR="63071" marT="31535" marB="3153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29870"/>
                  </a:ext>
                </a:extLst>
              </a:tr>
              <a:tr h="946120">
                <a:tc>
                  <a:txBody>
                    <a:bodyPr/>
                    <a:lstStyle/>
                    <a:p>
                      <a:pPr fontAlgn="ctr"/>
                      <a:endParaRPr lang="es-ES" sz="14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s-ES" sz="1400" b="1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  <a:r>
                        <a:rPr lang="es-ES" sz="14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5 </a:t>
                      </a:r>
                      <a:endParaRPr lang="es-ES" sz="1400" b="1" i="0" dirty="0">
                        <a:effectLst/>
                      </a:endParaRPr>
                    </a:p>
                  </a:txBody>
                  <a:tcPr marL="63071" marR="63071" marT="31535" marB="3153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</a:endParaRPr>
                    </a:p>
                    <a:p>
                      <a:pPr algn="just" rtl="0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Business Critical - Single User </a:t>
                      </a:r>
                      <a:endParaRPr lang="en-US" sz="1400" b="0" i="0">
                        <a:effectLst/>
                      </a:endParaRPr>
                    </a:p>
                    <a:p>
                      <a:pPr algn="just" rtl="0" fontAlgn="base"/>
                      <a:r>
                        <a:rPr lang="en-US" sz="1400" b="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Minimal Business Impact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</a:txBody>
                  <a:tcPr marL="63071" marR="63071" marT="31535" marB="3153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 dirty="0">
                        <a:effectLst/>
                      </a:endParaRPr>
                    </a:p>
                    <a:p>
                      <a:pPr algn="just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incident affects a single person with little impact on normal business processes, and the provider can handle it on a scheduled basis. There is a way to work around this problem. </a:t>
                      </a:r>
                      <a:endParaRPr lang="en-US" sz="1400" b="0" i="0" dirty="0">
                        <a:effectLst/>
                      </a:endParaRPr>
                    </a:p>
                  </a:txBody>
                  <a:tcPr marL="63071" marR="63071" marT="31535" marB="3153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88512"/>
                  </a:ext>
                </a:extLst>
              </a:tr>
              <a:tr h="1205137">
                <a:tc>
                  <a:txBody>
                    <a:bodyPr/>
                    <a:lstStyle/>
                    <a:p>
                      <a:pPr fontAlgn="ctr"/>
                      <a:endParaRPr lang="es-ES" sz="1400" b="1" dirty="0">
                        <a:effectLst/>
                      </a:endParaRPr>
                    </a:p>
                    <a:p>
                      <a:pPr algn="just" rtl="0" fontAlgn="base"/>
                      <a:r>
                        <a:rPr lang="es-ES" sz="1400" b="1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</a:t>
                      </a:r>
                      <a:r>
                        <a:rPr lang="es-ES" sz="14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ES" sz="1400" b="1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Request</a:t>
                      </a:r>
                      <a:r>
                        <a:rPr lang="es-ES" sz="14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b="1" i="0" dirty="0">
                        <a:effectLst/>
                      </a:endParaRPr>
                    </a:p>
                  </a:txBody>
                  <a:tcPr marL="63071" marR="63071" marT="31535" marB="3153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s-ES" sz="1400">
                        <a:effectLst/>
                      </a:endParaRPr>
                    </a:p>
                    <a:p>
                      <a:pPr algn="just" rtl="0" fontAlgn="base"/>
                      <a:r>
                        <a:rPr lang="es-E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b="0" i="0">
                        <a:effectLst/>
                      </a:endParaRPr>
                    </a:p>
                  </a:txBody>
                  <a:tcPr marL="63071" marR="63071" marT="31535" marB="3153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 dirty="0">
                        <a:effectLst/>
                      </a:endParaRPr>
                    </a:p>
                    <a:p>
                      <a:pPr algn="just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 requests range from ones that urgently require attention, to more day-to-day requests like changing application authorizations or replacing individual records or settings. These can include process workflows that need planning by application or infrastructure support and management approval. </a:t>
                      </a:r>
                      <a:endParaRPr lang="en-US" sz="1400" b="0" i="0" dirty="0">
                        <a:effectLst/>
                      </a:endParaRPr>
                    </a:p>
                  </a:txBody>
                  <a:tcPr marL="63071" marR="63071" marT="31535" marB="3153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377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9736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elron theme">
  <a:themeElements>
    <a:clrScheme name="Custom 16">
      <a:dk1>
        <a:srgbClr val="292929"/>
      </a:dk1>
      <a:lt1>
        <a:srgbClr val="FFFFFF"/>
      </a:lt1>
      <a:dk2>
        <a:srgbClr val="C1002A"/>
      </a:dk2>
      <a:lt2>
        <a:srgbClr val="FFFFFF"/>
      </a:lt2>
      <a:accent1>
        <a:srgbClr val="C1002A"/>
      </a:accent1>
      <a:accent2>
        <a:srgbClr val="F8DC00"/>
      </a:accent2>
      <a:accent3>
        <a:srgbClr val="00A28B"/>
      </a:accent3>
      <a:accent4>
        <a:srgbClr val="3D2774"/>
      </a:accent4>
      <a:accent5>
        <a:srgbClr val="575757"/>
      </a:accent5>
      <a:accent6>
        <a:srgbClr val="8F8F8F"/>
      </a:accent6>
      <a:hlink>
        <a:srgbClr val="C7C7C7"/>
      </a:hlink>
      <a:folHlink>
        <a:srgbClr val="C1002A"/>
      </a:folHlink>
    </a:clrScheme>
    <a:fontScheme name="Belr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spc="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2000" spc="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CD2D8BD527FA4F9C81243FED8709A6" ma:contentTypeVersion="10" ma:contentTypeDescription="Create a new document." ma:contentTypeScope="" ma:versionID="55164e4b9b1fac77220c0224d3fc0e74">
  <xsd:schema xmlns:xsd="http://www.w3.org/2001/XMLSchema" xmlns:xs="http://www.w3.org/2001/XMLSchema" xmlns:p="http://schemas.microsoft.com/office/2006/metadata/properties" xmlns:ns2="4366b427-5dae-44e4-b48f-3336ddcabf06" targetNamespace="http://schemas.microsoft.com/office/2006/metadata/properties" ma:root="true" ma:fieldsID="3fef691239a707bcc296ca1d6587cd56" ns2:_="">
    <xsd:import namespace="4366b427-5dae-44e4-b48f-3336ddcabf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6b427-5dae-44e4-b48f-3336ddcabf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0f16af34-c31e-4872-a871-6b8d67d4a136" ContentTypeId="0x0101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F11569-C643-4A0C-83A6-859E8C8E7D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66b427-5dae-44e4-b48f-3336ddcabf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D977A6-0039-4314-98BF-492EFC92E2FB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5FC98E41-2790-4F97-9123-7E7E32820AFA}">
  <ds:schemaRefs>
    <ds:schemaRef ds:uri="1471494b-d60d-4c61-bea6-24d22ebbc1b1"/>
    <ds:schemaRef ds:uri="http://purl.org/dc/dcmitype/"/>
    <ds:schemaRef ds:uri="http://purl.org/dc/terms/"/>
    <ds:schemaRef ds:uri="http://schemas.microsoft.com/office/2006/documentManagement/types"/>
    <ds:schemaRef ds:uri="e63f4e60-63b8-4e13-9346-3a241981b455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2efaf9cd-fced-4283-ae31-d9dba53b7d18"/>
    <ds:schemaRef ds:uri="1d3b3697-a76b-4fa5-8918-89fe8bf8a411"/>
  </ds:schemaRefs>
</ds:datastoreItem>
</file>

<file path=customXml/itemProps4.xml><?xml version="1.0" encoding="utf-8"?>
<ds:datastoreItem xmlns:ds="http://schemas.openxmlformats.org/officeDocument/2006/customXml" ds:itemID="{F648CC62-89E3-406A-B23D-A316FF920E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12185</TotalTime>
  <Words>558</Words>
  <Application>Microsoft Office PowerPoint</Application>
  <PresentationFormat>Custom</PresentationFormat>
  <Paragraphs>181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Belron theme</vt:lpstr>
      <vt:lpstr>SLA´s &amp; Priority definitions</vt:lpstr>
      <vt:lpstr>CONTENTS</vt:lpstr>
      <vt:lpstr>Global Service Level Agreements - Belron</vt:lpstr>
      <vt:lpstr>Incident Priority Definitions - Belron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adrian@theslidesorter.com</dc:creator>
  <cp:lastModifiedBy>Weston Houin</cp:lastModifiedBy>
  <cp:revision>380</cp:revision>
  <cp:lastPrinted>2018-08-09T10:06:10Z</cp:lastPrinted>
  <dcterms:created xsi:type="dcterms:W3CDTF">2018-07-18T13:22:32Z</dcterms:created>
  <dcterms:modified xsi:type="dcterms:W3CDTF">2025-03-10T11:54:31Z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0x010100E8CD2D8BD527FA4F9C81243FED8709A6</vt:lpwstr>
  </property>
  <property fmtid="{D5CDD505-2E9C-101B-9397-08002B2CF9AE}" pid="3" name="MediaServiceImageTags">
    <vt:lpwstr/>
  </property>
</Properties>
</file>