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3B1B2-0031-6AB7-2B4C-1D852F5DB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00F36B-7F97-03C7-B452-D9F470933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254D4-253F-98FE-0A78-A09626E5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97365-83F2-A068-9A27-CF1BBA4C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4415E-5266-A563-A543-E587FC67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0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800A4-D580-D555-324F-35369A11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FB3EC3-FCFF-E106-02F5-1BD9C4C4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DF659-C6BF-BB50-8419-74B723AC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38F86-5B51-9C5E-7D10-17C34FD2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D01EC-4B44-BC6E-28F0-B207EF9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8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1F52C1-8352-02C3-B07D-A721BB3E6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BF926-8AF3-8F38-6ABE-2B841B665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7F744-7E38-E600-ED53-AFE34557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896EB-9A2B-9CFA-5D84-F1CE8150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F0294-04D9-4FDA-5EAA-B3CFD9ED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3B1FC-0D6A-94FA-3F86-B463CCC5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202CE-A71C-D779-859D-86AE8D18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93DAC-A4AA-557F-0991-DFAE6EC9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8F826-0AFC-3DE2-688B-456D7920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AE461-A13C-83C0-D5F6-4B47D033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ACF1-B74E-5E4E-1BE9-489860D0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3C3DF-5F8A-55C7-12CB-EFFE771F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4D8E4-B4D7-F966-5166-5E4FD32C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1B757-2A6F-F627-5BB3-CDD60832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F7437-255A-64CE-66BC-6E1F645E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3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CF57-08D9-0BF3-4AE9-D840D3E0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1015D-B357-247A-7B97-1A79A1E3F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34331-F158-8350-B135-8441C7D8B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37B0D-DA96-D57B-C06D-DC624528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DE44F-0B20-BC2B-0336-4468155A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1664EF-9DAF-42A4-CCF7-B36807C3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5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AF28E-D08C-7B2D-686F-5DF706D5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2FAE9-479F-BDEC-250C-534AFEEAE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36300-6EC0-3FD7-9BAD-C7E92DC6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69501-468D-799C-A993-8C177B389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F29763-1B7E-7D21-4BA9-C7018F907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956549-FAD3-D928-0EBC-6F9E7E2E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F89FBD-219A-B049-8A4E-0783BA94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661AA3-A787-BC13-5D9C-46134084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8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2F46C-9A7D-D96F-0461-A3C8BDF0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6BAD22-E8D3-1ED6-BF54-3FB8B5E5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E38962-AF37-66C4-544B-001B3DD5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092AF7-AE88-4616-E8F0-EA9BAE27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5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8718A-A9E8-D191-53DA-4C83AB81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3F6218-6D6F-3ECB-F0C8-FEFA7672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C19C1B-AADA-B888-E149-582CF045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1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A3106-C5AE-5BFC-8EAB-D9AEC3C0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5B112-D291-2A4B-B307-2C0FC8D1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978435-1E23-0B15-A09D-A4CE06203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314C8-3D58-5B98-7C81-7C917AD1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AAE69-15E5-7FB5-83E6-093CA332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D49AA6-C4E0-BB05-DC4C-8EBA5082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8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C5B48-0C73-43C7-2D9B-7DA1B955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79025-18E8-4364-2345-A578DE2F6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E79BB-A564-73DD-33D9-E90593C1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AE92D-E904-2F5F-F8D4-EB1D3524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F0D7F-7A30-9EE7-3685-5528B1AC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560A4-5244-BC34-0421-2F40DA3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5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986943-8017-EE5B-C165-F759B6FB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05A1A-DF90-4271-AC9A-3C2B0DA6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8075A-31A0-8E46-1E83-D70147DFD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950E-C389-4DBD-9376-D3BC1FA13C7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3A850-BA2C-0AF3-2247-357EEC454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C67F5-8392-4CE3-0A54-D6141B5C8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B2DD-1B3B-440B-8267-4DDD10D43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3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BA914B24-A10D-7998-2345-579FFFA0B7DB}"/>
              </a:ext>
            </a:extLst>
          </p:cNvPr>
          <p:cNvSpPr/>
          <p:nvPr/>
        </p:nvSpPr>
        <p:spPr>
          <a:xfrm>
            <a:off x="3472872" y="692727"/>
            <a:ext cx="5246255" cy="4996433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9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D54F80-997D-32A1-D0E3-AF5EB790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65" y="1124003"/>
            <a:ext cx="847619" cy="857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B983F1-1111-5B3B-BA55-FEEFBF9CED5B}"/>
              </a:ext>
            </a:extLst>
          </p:cNvPr>
          <p:cNvSpPr txBox="1"/>
          <p:nvPr/>
        </p:nvSpPr>
        <p:spPr>
          <a:xfrm>
            <a:off x="3472878" y="692726"/>
            <a:ext cx="5246243" cy="4996420"/>
          </a:xfrm>
          <a:custGeom>
            <a:avLst/>
            <a:gdLst/>
            <a:ahLst/>
            <a:cxnLst/>
            <a:rect l="l" t="t" r="r" b="b"/>
            <a:pathLst>
              <a:path w="5246243" h="4996420">
                <a:moveTo>
                  <a:pt x="1643445" y="2159511"/>
                </a:moveTo>
                <a:cubicBezTo>
                  <a:pt x="1661472" y="2220708"/>
                  <a:pt x="1678312" y="2272653"/>
                  <a:pt x="1693967" y="2315348"/>
                </a:cubicBezTo>
                <a:lnTo>
                  <a:pt x="1806398" y="2626311"/>
                </a:lnTo>
                <a:lnTo>
                  <a:pt x="1480492" y="2626311"/>
                </a:lnTo>
                <a:lnTo>
                  <a:pt x="1592211" y="2314637"/>
                </a:lnTo>
                <a:cubicBezTo>
                  <a:pt x="1602647" y="2286173"/>
                  <a:pt x="1611661" y="2260082"/>
                  <a:pt x="1619251" y="2236363"/>
                </a:cubicBezTo>
                <a:cubicBezTo>
                  <a:pt x="1626841" y="2212643"/>
                  <a:pt x="1634906" y="2187026"/>
                  <a:pt x="1643445" y="2159511"/>
                </a:cubicBezTo>
                <a:close/>
                <a:moveTo>
                  <a:pt x="2433104" y="2154530"/>
                </a:moveTo>
                <a:lnTo>
                  <a:pt x="2556919" y="2154530"/>
                </a:lnTo>
                <a:cubicBezTo>
                  <a:pt x="2627129" y="2154530"/>
                  <a:pt x="2679668" y="2170660"/>
                  <a:pt x="2714535" y="2202918"/>
                </a:cubicBezTo>
                <a:cubicBezTo>
                  <a:pt x="2749403" y="2235177"/>
                  <a:pt x="2766837" y="2280244"/>
                  <a:pt x="2766837" y="2338119"/>
                </a:cubicBezTo>
                <a:cubicBezTo>
                  <a:pt x="2766837" y="2399315"/>
                  <a:pt x="2748928" y="2446399"/>
                  <a:pt x="2713112" y="2479369"/>
                </a:cubicBezTo>
                <a:cubicBezTo>
                  <a:pt x="2677296" y="2512339"/>
                  <a:pt x="2627129" y="2528824"/>
                  <a:pt x="2562612" y="2528824"/>
                </a:cubicBezTo>
                <a:lnTo>
                  <a:pt x="2433104" y="2528824"/>
                </a:lnTo>
                <a:close/>
                <a:moveTo>
                  <a:pt x="3090124" y="2029291"/>
                </a:moveTo>
                <a:lnTo>
                  <a:pt x="3090124" y="2661890"/>
                </a:lnTo>
                <a:cubicBezTo>
                  <a:pt x="3090124" y="2787129"/>
                  <a:pt x="3124043" y="2882481"/>
                  <a:pt x="3191880" y="2947947"/>
                </a:cubicBezTo>
                <a:cubicBezTo>
                  <a:pt x="3259718" y="3013413"/>
                  <a:pt x="3358391" y="3046146"/>
                  <a:pt x="3487900" y="3046146"/>
                </a:cubicBezTo>
                <a:cubicBezTo>
                  <a:pt x="3621203" y="3046146"/>
                  <a:pt x="3723315" y="3012108"/>
                  <a:pt x="3794237" y="2944033"/>
                </a:cubicBezTo>
                <a:cubicBezTo>
                  <a:pt x="3865158" y="2875958"/>
                  <a:pt x="3900619" y="2778116"/>
                  <a:pt x="3900619" y="2650505"/>
                </a:cubicBezTo>
                <a:lnTo>
                  <a:pt x="3900619" y="2029291"/>
                </a:lnTo>
                <a:lnTo>
                  <a:pt x="3728415" y="2029291"/>
                </a:lnTo>
                <a:lnTo>
                  <a:pt x="3728415" y="2640543"/>
                </a:lnTo>
                <a:cubicBezTo>
                  <a:pt x="3728415" y="2725458"/>
                  <a:pt x="3708254" y="2791398"/>
                  <a:pt x="3667930" y="2838363"/>
                </a:cubicBezTo>
                <a:cubicBezTo>
                  <a:pt x="3627607" y="2885328"/>
                  <a:pt x="3569257" y="2908810"/>
                  <a:pt x="3492881" y="2908810"/>
                </a:cubicBezTo>
                <a:cubicBezTo>
                  <a:pt x="3420773" y="2908810"/>
                  <a:pt x="3364440" y="2886158"/>
                  <a:pt x="3323879" y="2840854"/>
                </a:cubicBezTo>
                <a:cubicBezTo>
                  <a:pt x="3283319" y="2795549"/>
                  <a:pt x="3263039" y="2731625"/>
                  <a:pt x="3263039" y="2649082"/>
                </a:cubicBezTo>
                <a:lnTo>
                  <a:pt x="3263039" y="2029291"/>
                </a:lnTo>
                <a:close/>
                <a:moveTo>
                  <a:pt x="2260900" y="2029291"/>
                </a:moveTo>
                <a:lnTo>
                  <a:pt x="2260900" y="3031914"/>
                </a:lnTo>
                <a:lnTo>
                  <a:pt x="2433104" y="3031914"/>
                </a:lnTo>
                <a:lnTo>
                  <a:pt x="2433104" y="2652639"/>
                </a:lnTo>
                <a:lnTo>
                  <a:pt x="2583959" y="2652639"/>
                </a:lnTo>
                <a:cubicBezTo>
                  <a:pt x="2657490" y="2652639"/>
                  <a:pt x="2721177" y="2639357"/>
                  <a:pt x="2775020" y="2612791"/>
                </a:cubicBezTo>
                <a:cubicBezTo>
                  <a:pt x="2828863" y="2586225"/>
                  <a:pt x="2869898" y="2549222"/>
                  <a:pt x="2898124" y="2501784"/>
                </a:cubicBezTo>
                <a:cubicBezTo>
                  <a:pt x="2926350" y="2454345"/>
                  <a:pt x="2940463" y="2399315"/>
                  <a:pt x="2940463" y="2336696"/>
                </a:cubicBezTo>
                <a:cubicBezTo>
                  <a:pt x="2940463" y="2238497"/>
                  <a:pt x="2909035" y="2162713"/>
                  <a:pt x="2846178" y="2109345"/>
                </a:cubicBezTo>
                <a:cubicBezTo>
                  <a:pt x="2783322" y="2055976"/>
                  <a:pt x="2693543" y="2029291"/>
                  <a:pt x="2576844" y="2029291"/>
                </a:cubicBezTo>
                <a:close/>
                <a:moveTo>
                  <a:pt x="1541688" y="2029291"/>
                </a:moveTo>
                <a:lnTo>
                  <a:pt x="1167395" y="3031914"/>
                </a:lnTo>
                <a:lnTo>
                  <a:pt x="1341021" y="3031914"/>
                </a:lnTo>
                <a:lnTo>
                  <a:pt x="1439932" y="2757954"/>
                </a:lnTo>
                <a:lnTo>
                  <a:pt x="1844823" y="2757954"/>
                </a:lnTo>
                <a:lnTo>
                  <a:pt x="1944445" y="3031914"/>
                </a:lnTo>
                <a:lnTo>
                  <a:pt x="2118072" y="3031914"/>
                </a:lnTo>
                <a:lnTo>
                  <a:pt x="1744490" y="2029291"/>
                </a:lnTo>
                <a:close/>
                <a:moveTo>
                  <a:pt x="2623122" y="0"/>
                </a:moveTo>
                <a:lnTo>
                  <a:pt x="5246243" y="1908463"/>
                </a:lnTo>
                <a:lnTo>
                  <a:pt x="4244300" y="4996420"/>
                </a:lnTo>
                <a:lnTo>
                  <a:pt x="1001943" y="4996420"/>
                </a:lnTo>
                <a:lnTo>
                  <a:pt x="0" y="1908463"/>
                </a:lnTo>
                <a:close/>
              </a:path>
            </a:pathLst>
          </a:custGeom>
          <a:solidFill>
            <a:srgbClr val="1E3E3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4709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7AB53-420D-0D8E-A980-C5CFED8E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E3B97-31FD-9910-64D4-D923EA6D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BB94B098-63A8-C86D-052A-48CEA4C03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Lyn A</dc:creator>
  <cp:lastModifiedBy>Lyn A</cp:lastModifiedBy>
  <cp:revision>2</cp:revision>
  <dcterms:created xsi:type="dcterms:W3CDTF">2023-06-24T16:40:40Z</dcterms:created>
  <dcterms:modified xsi:type="dcterms:W3CDTF">2023-06-24T16:56:23Z</dcterms:modified>
</cp:coreProperties>
</file>