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4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7559" autoAdjust="0"/>
    <p:restoredTop sz="88007" autoAdjust="0"/>
  </p:normalViewPr>
  <p:slideViewPr>
    <p:cSldViewPr>
      <p:cViewPr varScale="1">
        <p:scale>
          <a:sx n="87" d="100"/>
          <a:sy n="87" d="100"/>
        </p:scale>
        <p:origin x="-16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0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 lang="en-US" smtClean="0"/>
              <a:pPr/>
              <a:t>4/6/16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add author information</a:t>
            </a:r>
            <a:endParaRPr lang="en-US" dirty="0"/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FEC9D3F2-7140-49B9-866C-D21246A5836E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fld id="{CBEC585F-C108-48D6-9331-6628A0FBB73B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7293A964-5F5E-47DC-ABD9-08A6A9FFD04F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fld id="{968C9C2A-D3B8-4543-8A47-F59C20C16D9A}" type="datetime1">
              <a:rPr lang="en-US" smtClean="0"/>
              <a:pPr algn="r"/>
              <a:t>4/6/16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fld id="{29ED4C97-3C5D-482A-99AD-AD992C3024DE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fld id="{3EF8FEE9-63ED-4C1B-8C25-9B47C2DA1E72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lang="en-US" dirty="0" smtClean="0"/>
              <a:t>Company</a:t>
            </a:r>
            <a:r>
              <a:rPr lang="en-US" baseline="0" dirty="0" smtClean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fld id="{E8BD303E-7304-41BE-B693-A76D7275A3B0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 dirty="0"/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 smtClean="0"/>
              <a:t>Click to add agenda item</a:t>
            </a:r>
            <a:endParaRPr lang="en-US" dirty="0"/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F17F374F-8F2E-42FC-B8C0-8EDFCA32CD96}" type="datetime1">
              <a:rPr lang="en-US" sz="1100" smtClean="0"/>
              <a:pPr algn="r"/>
              <a:t>4/6/16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5A8D346D-A53F-433C-9D37-45A337EA482C}" type="datetime1">
              <a:rPr lang="en-US" smtClean="0"/>
              <a:pPr/>
              <a:t>4/6/16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fld id="{F7F1F872-C5DE-403B-85F0-1024E6CA1886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fld id="{73B9D0E9-7F95-4423-9114-95494EF8154E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80772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fld id="{828FD173-2CB3-4214-8741-970D8D476901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fld id="{A1704A40-8D3B-4404-9986-2B5D36474D63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DE3B91AD-F2C9-43CB-A84C-1D5C130F2509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 dirty="0"/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fld id="{27D93220-918A-400D-B3FA-D8B22567DEBB}" type="datetime1">
              <a:rPr lang="en-US" smtClean="0"/>
              <a:pPr algn="r"/>
              <a:t>4/6/16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 vert="vert"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80772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CCD717AA-EA39-47F3-8A0A-15B3575EDB53}" type="datetime1">
              <a:rPr lang="en-US" smtClean="0"/>
              <a:pPr algn="r"/>
              <a:t>4/6/16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Springboard data science 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James Hamilton – 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5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2015 Industry totals ($)</a:t>
            </a:r>
            <a:endParaRPr lang="en-US" dirty="0"/>
          </a:p>
        </p:txBody>
      </p:sp>
      <p:pic>
        <p:nvPicPr>
          <p:cNvPr id="7" name="Content Placeholder 6" descr="total-industry-dollars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092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646843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Risk of over purchased customers is relatively low.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A large number of customers are not classified </a:t>
            </a:r>
            <a:r>
              <a:rPr lang="en-US" smtClean="0"/>
              <a:t>into any </a:t>
            </a:r>
            <a:r>
              <a:rPr lang="en-US" dirty="0" smtClean="0"/>
              <a:t>Industry.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Consulting industry is a bit odd due to their usage.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75% of clients have fewer than 145 employees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69% of clients are in Construction, Machinery, or Manufacturing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5% of clients are “large” or &gt; 1000 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6874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software company CEI would like an analysis of their invoice data.</a:t>
            </a:r>
          </a:p>
          <a:p>
            <a:endParaRPr lang="en-US" dirty="0"/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Generalized insights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Are any customers over purchasing licenses</a:t>
            </a:r>
          </a:p>
          <a:p>
            <a:pPr marL="285750" indent="-285750">
              <a:buFont typeface="Wingdings" charset="2"/>
              <a:buChar char="v"/>
            </a:pPr>
            <a:r>
              <a:rPr lang="en-US" dirty="0" smtClean="0"/>
              <a:t>What are the relative sizes of the market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5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Account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Relative sizes of market segments and customers within those markets</a:t>
            </a:r>
            <a:endParaRPr lang="en-US" dirty="0"/>
          </a:p>
        </p:txBody>
      </p:sp>
      <p:pic>
        <p:nvPicPr>
          <p:cNvPr id="6" name="Content Placeholder 5" descr="account-grid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071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Order Quantity per Employee by Industry</a:t>
            </a:r>
            <a:endParaRPr lang="en-US" dirty="0"/>
          </a:p>
        </p:txBody>
      </p:sp>
      <p:pic>
        <p:nvPicPr>
          <p:cNvPr id="5" name="Content Placeholder 4" descr="Industry-qty-employee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91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2015 Order quantity per Employee split across Industry</a:t>
            </a:r>
            <a:endParaRPr lang="en-US" dirty="0"/>
          </a:p>
        </p:txBody>
      </p:sp>
      <p:pic>
        <p:nvPicPr>
          <p:cNvPr id="5" name="Content Placeholder 4" descr="OrderQty-Norm-2015-by-Industry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141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Industry focus - Construction</a:t>
            </a:r>
            <a:endParaRPr lang="en-US" dirty="0"/>
          </a:p>
        </p:txBody>
      </p:sp>
      <p:pic>
        <p:nvPicPr>
          <p:cNvPr id="5" name="Content Placeholder 4" descr="construction-2015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1912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Industry Focus - Machinery</a:t>
            </a:r>
            <a:endParaRPr lang="en-US" dirty="0"/>
          </a:p>
        </p:txBody>
      </p:sp>
      <p:pic>
        <p:nvPicPr>
          <p:cNvPr id="7" name="Content Placeholder 6" descr="machinery-2015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7022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Industry Focus - Manufacturing</a:t>
            </a:r>
            <a:endParaRPr lang="en-US" dirty="0"/>
          </a:p>
        </p:txBody>
      </p:sp>
      <p:pic>
        <p:nvPicPr>
          <p:cNvPr id="5" name="Content Placeholder 4" descr="manufacturing-2015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703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Industry Focus - Consulting</a:t>
            </a:r>
            <a:endParaRPr lang="en-US" dirty="0"/>
          </a:p>
        </p:txBody>
      </p:sp>
      <p:pic>
        <p:nvPicPr>
          <p:cNvPr id="5" name="Content Placeholder 4" descr="consulting-2015.png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" b="11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3896069"/>
      </p:ext>
    </p:extLst>
  </p:cSld>
  <p:clrMapOvr>
    <a:masterClrMapping/>
  </p:clrMapOvr>
</p:sld>
</file>

<file path=ppt/theme/theme1.xml><?xml version="1.0" encoding="utf-8"?>
<a:theme xmlns:a="http://schemas.openxmlformats.org/drawingml/2006/main" name="Pitchbook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 Book.potx</Template>
  <TotalTime>0</TotalTime>
  <Words>170</Words>
  <Application>Microsoft Macintosh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Pitchbook</vt:lpstr>
      <vt:lpstr>Springboard data science capstone project</vt:lpstr>
      <vt:lpstr>PowerPoint Presentation</vt:lpstr>
      <vt:lpstr>Account data</vt:lpstr>
      <vt:lpstr>Order Data</vt:lpstr>
      <vt:lpstr>Order data</vt:lpstr>
      <vt:lpstr>Order data</vt:lpstr>
      <vt:lpstr>Order data</vt:lpstr>
      <vt:lpstr>Order data</vt:lpstr>
      <vt:lpstr>Order data</vt:lpstr>
      <vt:lpstr>Order data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2016-04-06T19:22:52Z</dcterms:modified>
</cp:coreProperties>
</file>