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3885" r:id="rId2"/>
    <p:sldId id="256" r:id="rId3"/>
    <p:sldId id="3731" r:id="rId4"/>
    <p:sldId id="3730" r:id="rId5"/>
    <p:sldId id="3638" r:id="rId6"/>
    <p:sldId id="3639" r:id="rId7"/>
    <p:sldId id="3640" r:id="rId8"/>
    <p:sldId id="3637" r:id="rId9"/>
    <p:sldId id="3642" r:id="rId10"/>
    <p:sldId id="3714" r:id="rId11"/>
    <p:sldId id="3715" r:id="rId12"/>
    <p:sldId id="3636" r:id="rId13"/>
    <p:sldId id="3619" r:id="rId14"/>
    <p:sldId id="3887" r:id="rId15"/>
    <p:sldId id="3733" r:id="rId16"/>
    <p:sldId id="3732" r:id="rId17"/>
    <p:sldId id="3734" r:id="rId18"/>
    <p:sldId id="3735" r:id="rId19"/>
    <p:sldId id="3738" r:id="rId20"/>
    <p:sldId id="3737" r:id="rId21"/>
    <p:sldId id="3736" r:id="rId22"/>
    <p:sldId id="3809" r:id="rId23"/>
    <p:sldId id="3727" r:id="rId24"/>
    <p:sldId id="3810" r:id="rId25"/>
    <p:sldId id="3811" r:id="rId26"/>
    <p:sldId id="3812" r:id="rId27"/>
    <p:sldId id="3813" r:id="rId28"/>
    <p:sldId id="3739" r:id="rId29"/>
    <p:sldId id="3711" r:id="rId30"/>
    <p:sldId id="3710" r:id="rId31"/>
    <p:sldId id="3804" r:id="rId32"/>
    <p:sldId id="3808" r:id="rId33"/>
    <p:sldId id="3788" r:id="rId34"/>
    <p:sldId id="3704" r:id="rId35"/>
    <p:sldId id="3800" r:id="rId36"/>
    <p:sldId id="3805" r:id="rId37"/>
    <p:sldId id="3806" r:id="rId38"/>
    <p:sldId id="3807" r:id="rId39"/>
    <p:sldId id="3786" r:id="rId40"/>
    <p:sldId id="3697" r:id="rId41"/>
    <p:sldId id="3814" r:id="rId42"/>
    <p:sldId id="3815" r:id="rId43"/>
    <p:sldId id="3816" r:id="rId44"/>
    <p:sldId id="3706" r:id="rId45"/>
    <p:sldId id="3787" r:id="rId46"/>
    <p:sldId id="3658" r:id="rId47"/>
    <p:sldId id="3792" r:id="rId48"/>
    <p:sldId id="3657" r:id="rId49"/>
    <p:sldId id="3794" r:id="rId50"/>
    <p:sldId id="3796" r:id="rId51"/>
    <p:sldId id="3797" r:id="rId52"/>
    <p:sldId id="3671" r:id="rId53"/>
    <p:sldId id="3798" r:id="rId54"/>
    <p:sldId id="3802" r:id="rId55"/>
    <p:sldId id="3817" r:id="rId56"/>
    <p:sldId id="3818" r:id="rId57"/>
    <p:sldId id="3819" r:id="rId58"/>
    <p:sldId id="3820" r:id="rId59"/>
    <p:sldId id="3821" r:id="rId60"/>
    <p:sldId id="3822" r:id="rId61"/>
    <p:sldId id="3823" r:id="rId62"/>
    <p:sldId id="3824" r:id="rId63"/>
    <p:sldId id="3825" r:id="rId64"/>
    <p:sldId id="3826" r:id="rId65"/>
    <p:sldId id="3827" r:id="rId66"/>
    <p:sldId id="3828" r:id="rId67"/>
    <p:sldId id="3829" r:id="rId68"/>
    <p:sldId id="3831" r:id="rId69"/>
    <p:sldId id="3830" r:id="rId70"/>
    <p:sldId id="3832" r:id="rId71"/>
    <p:sldId id="3662" r:id="rId72"/>
    <p:sldId id="3833" r:id="rId73"/>
    <p:sldId id="3865" r:id="rId74"/>
    <p:sldId id="3834" r:id="rId75"/>
    <p:sldId id="3867" r:id="rId76"/>
    <p:sldId id="3866" r:id="rId77"/>
    <p:sldId id="3868" r:id="rId78"/>
    <p:sldId id="3852" r:id="rId79"/>
    <p:sldId id="3853" r:id="rId80"/>
    <p:sldId id="3855" r:id="rId81"/>
    <p:sldId id="3869" r:id="rId82"/>
    <p:sldId id="3870" r:id="rId83"/>
    <p:sldId id="3858" r:id="rId84"/>
    <p:sldId id="3871" r:id="rId85"/>
    <p:sldId id="3872" r:id="rId86"/>
    <p:sldId id="3873" r:id="rId87"/>
    <p:sldId id="3874" r:id="rId88"/>
    <p:sldId id="3875" r:id="rId89"/>
    <p:sldId id="3863" r:id="rId90"/>
    <p:sldId id="3718" r:id="rId91"/>
    <p:sldId id="3719" r:id="rId92"/>
    <p:sldId id="3721" r:id="rId93"/>
    <p:sldId id="3722" r:id="rId94"/>
    <p:sldId id="3876" r:id="rId95"/>
    <p:sldId id="3724" r:id="rId96"/>
    <p:sldId id="3877" r:id="rId97"/>
    <p:sldId id="3878" r:id="rId98"/>
    <p:sldId id="3886" r:id="rId99"/>
    <p:sldId id="3888" r:id="rId100"/>
    <p:sldId id="3879" r:id="rId101"/>
    <p:sldId id="3880" r:id="rId102"/>
    <p:sldId id="3881" r:id="rId103"/>
    <p:sldId id="3882" r:id="rId104"/>
    <p:sldId id="3883" r:id="rId105"/>
    <p:sldId id="3884" r:id="rId106"/>
    <p:sldId id="3889"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66FF"/>
    <a:srgbClr val="F1D7BD"/>
    <a:srgbClr val="00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75" d="100"/>
          <a:sy n="75" d="100"/>
        </p:scale>
        <p:origin x="113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DB4D5-AB68-42BB-BFC0-0DBCF28E6A0F}"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603F8-2694-488D-8BC4-F98002352D4C}" type="slidenum">
              <a:rPr lang="en-US" smtClean="0"/>
              <a:t>‹#›</a:t>
            </a:fld>
            <a:endParaRPr lang="en-US"/>
          </a:p>
        </p:txBody>
      </p:sp>
    </p:spTree>
    <p:extLst>
      <p:ext uri="{BB962C8B-B14F-4D97-AF65-F5344CB8AC3E}">
        <p14:creationId xmlns:p14="http://schemas.microsoft.com/office/powerpoint/2010/main" val="372899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38A8-EFEE-403B-8218-982790D22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3751C-084D-4936-869C-CC3171842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89A47-BEE4-4299-8F2C-9DD6863A6480}"/>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5" name="Footer Placeholder 4">
            <a:extLst>
              <a:ext uri="{FF2B5EF4-FFF2-40B4-BE49-F238E27FC236}">
                <a16:creationId xmlns:a16="http://schemas.microsoft.com/office/drawing/2014/main" id="{5B57387D-E794-47F2-9E31-13D18A61E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1EA00-8179-48FF-B7F6-41E8473FC756}"/>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281405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1A89-00FE-4D64-A6AA-EF1A6081F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B8FED9-981A-442A-8FFF-C714704116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61C42-B722-4176-9E43-C637743578D4}"/>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5" name="Footer Placeholder 4">
            <a:extLst>
              <a:ext uri="{FF2B5EF4-FFF2-40B4-BE49-F238E27FC236}">
                <a16:creationId xmlns:a16="http://schemas.microsoft.com/office/drawing/2014/main" id="{D7DF96DC-821E-4774-A7A0-33F3C97EC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FF8C7-3D66-4049-8DC4-BFA5A050A952}"/>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3842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FDF69-5E3F-4B1B-B380-6A2C7B0B8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6683D-BBA5-4516-A771-CAC1732E6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BF28B-9CA6-4C51-B37D-CB1EDC034C3A}"/>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5" name="Footer Placeholder 4">
            <a:extLst>
              <a:ext uri="{FF2B5EF4-FFF2-40B4-BE49-F238E27FC236}">
                <a16:creationId xmlns:a16="http://schemas.microsoft.com/office/drawing/2014/main" id="{CFA8CF85-B107-435D-9F24-A6E54E856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EEAD6-C7AD-4EF4-B863-030DA4D7FA75}"/>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259490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BC15-C51A-42D4-8D60-B87D13D24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70DE99-223B-48B3-8142-612EA341AB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BC070-2E9D-4A3C-AE79-84ED0523A608}"/>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5" name="Footer Placeholder 4">
            <a:extLst>
              <a:ext uri="{FF2B5EF4-FFF2-40B4-BE49-F238E27FC236}">
                <a16:creationId xmlns:a16="http://schemas.microsoft.com/office/drawing/2014/main" id="{DDEC6117-62AC-4FF4-9DCD-10E5F91C9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54B6E-2371-438C-BFCE-05B3BE2B9A03}"/>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29772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1ED3-3963-481A-AE77-A780172F7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0078B8-496D-4B03-9E51-082D98C0CA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BAB24-77D1-4AC7-9110-92FBD9758069}"/>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5" name="Footer Placeholder 4">
            <a:extLst>
              <a:ext uri="{FF2B5EF4-FFF2-40B4-BE49-F238E27FC236}">
                <a16:creationId xmlns:a16="http://schemas.microsoft.com/office/drawing/2014/main" id="{D1DD3569-BC19-42A9-903B-12DD78671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DC981-04D5-4004-A245-AC3DA291FF23}"/>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30155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0E66-82BB-4FC6-8A11-208BB3B3D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04A1F-DAC4-490B-BE24-233B8A7FDF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9E303-3CC0-4F04-8865-AAF1808805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69CED0-A8F8-4C8E-9ADE-80526CB508F8}"/>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6" name="Footer Placeholder 5">
            <a:extLst>
              <a:ext uri="{FF2B5EF4-FFF2-40B4-BE49-F238E27FC236}">
                <a16:creationId xmlns:a16="http://schemas.microsoft.com/office/drawing/2014/main" id="{13C5840E-94A4-424F-8D82-335A7EBDC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DFFBC-7CB5-4EAB-B0CE-322377A08A3F}"/>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163853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6101-B702-4D83-9A2A-8F9D32A9C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F90B07-7E69-4C5E-89F0-9446686CD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57C01-7857-4A68-8FA5-9C79DD5369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145AF-5A84-4AB6-BBC6-FBC03520A1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8D031-84AA-4104-A2DB-0E4B4E540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DD1E99-1B78-4A0C-9BF9-90E9188C17D4}"/>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8" name="Footer Placeholder 7">
            <a:extLst>
              <a:ext uri="{FF2B5EF4-FFF2-40B4-BE49-F238E27FC236}">
                <a16:creationId xmlns:a16="http://schemas.microsoft.com/office/drawing/2014/main" id="{FAEB23B0-3F63-476B-953F-C19E2AA04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07671F-54A5-4F30-A5D9-866617FFE23A}"/>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229914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FBC0-9C67-42CA-A0DA-BD0F5BEBC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3B091A-6A27-4ADD-B210-ED885678AD15}"/>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4" name="Footer Placeholder 3">
            <a:extLst>
              <a:ext uri="{FF2B5EF4-FFF2-40B4-BE49-F238E27FC236}">
                <a16:creationId xmlns:a16="http://schemas.microsoft.com/office/drawing/2014/main" id="{3AA55DE2-4B38-4DE1-BBB7-E924D4BFA9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C51B0E-AF5B-41B9-8D7F-7B296087A6D9}"/>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345159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C0D1F-7E6F-4D87-8F52-E8E825E36144}"/>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3" name="Footer Placeholder 2">
            <a:extLst>
              <a:ext uri="{FF2B5EF4-FFF2-40B4-BE49-F238E27FC236}">
                <a16:creationId xmlns:a16="http://schemas.microsoft.com/office/drawing/2014/main" id="{9A725731-276F-4999-B7E7-41130E8F64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6B58A0-1C6F-48EC-9346-637420A5D56C}"/>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297354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3DC-44E4-41C1-9287-6CAE3F154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1D8681-84FC-4E56-B580-F2FC54E01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4C3A1E-7C01-4CF7-9F56-FF2E6192E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2A0F5-225F-4ECD-A9C0-57EF2BAC1095}"/>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6" name="Footer Placeholder 5">
            <a:extLst>
              <a:ext uri="{FF2B5EF4-FFF2-40B4-BE49-F238E27FC236}">
                <a16:creationId xmlns:a16="http://schemas.microsoft.com/office/drawing/2014/main" id="{31BC812D-006D-4169-A987-DEF0636CC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E492E-F04A-4EC1-967D-D136FF4C98B5}"/>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264353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549B-2D3C-4536-9361-89540F3F4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F9D0AC-6983-4C25-9092-B1BE61177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2456ED-36D2-4D5D-BFC6-54B7C8ABD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45FF9-08C4-4703-801C-750EEF31D911}"/>
              </a:ext>
            </a:extLst>
          </p:cNvPr>
          <p:cNvSpPr>
            <a:spLocks noGrp="1"/>
          </p:cNvSpPr>
          <p:nvPr>
            <p:ph type="dt" sz="half" idx="10"/>
          </p:nvPr>
        </p:nvSpPr>
        <p:spPr/>
        <p:txBody>
          <a:bodyPr/>
          <a:lstStyle/>
          <a:p>
            <a:fld id="{222921BC-964C-4D27-9A7E-008CD209353E}" type="datetimeFigureOut">
              <a:rPr lang="en-US" smtClean="0"/>
              <a:t>9/5/2023</a:t>
            </a:fld>
            <a:endParaRPr lang="en-US"/>
          </a:p>
        </p:txBody>
      </p:sp>
      <p:sp>
        <p:nvSpPr>
          <p:cNvPr id="6" name="Footer Placeholder 5">
            <a:extLst>
              <a:ext uri="{FF2B5EF4-FFF2-40B4-BE49-F238E27FC236}">
                <a16:creationId xmlns:a16="http://schemas.microsoft.com/office/drawing/2014/main" id="{7AAFDD12-87D1-411A-88F8-AB28A8EB5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7470A-20DF-47D5-8E5E-B11F27268C1B}"/>
              </a:ext>
            </a:extLst>
          </p:cNvPr>
          <p:cNvSpPr>
            <a:spLocks noGrp="1"/>
          </p:cNvSpPr>
          <p:nvPr>
            <p:ph type="sldNum" sz="quarter" idx="12"/>
          </p:nvPr>
        </p:nvSpPr>
        <p:spPr/>
        <p:txBody>
          <a:bodyPr/>
          <a:lstStyle/>
          <a:p>
            <a:fld id="{16C67C95-FA08-4058-BD31-AAB61C8015E8}" type="slidenum">
              <a:rPr lang="en-US" smtClean="0"/>
              <a:t>‹#›</a:t>
            </a:fld>
            <a:endParaRPr lang="en-US"/>
          </a:p>
        </p:txBody>
      </p:sp>
    </p:spTree>
    <p:extLst>
      <p:ext uri="{BB962C8B-B14F-4D97-AF65-F5344CB8AC3E}">
        <p14:creationId xmlns:p14="http://schemas.microsoft.com/office/powerpoint/2010/main" val="182781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670FC-1724-45EA-A1F3-C135E02F4B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97F91A-B622-43A1-8C94-2EFFD78971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767A1-D25E-407B-9C26-BAF620051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921BC-964C-4D27-9A7E-008CD209353E}" type="datetimeFigureOut">
              <a:rPr lang="en-US" smtClean="0"/>
              <a:t>9/5/2023</a:t>
            </a:fld>
            <a:endParaRPr lang="en-US"/>
          </a:p>
        </p:txBody>
      </p:sp>
      <p:sp>
        <p:nvSpPr>
          <p:cNvPr id="5" name="Footer Placeholder 4">
            <a:extLst>
              <a:ext uri="{FF2B5EF4-FFF2-40B4-BE49-F238E27FC236}">
                <a16:creationId xmlns:a16="http://schemas.microsoft.com/office/drawing/2014/main" id="{01B2336B-78F3-454E-9609-47E2E9B44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8704A7-809D-4E2A-89DA-F6A1C7519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67C95-FA08-4058-BD31-AAB61C8015E8}" type="slidenum">
              <a:rPr lang="en-US" smtClean="0"/>
              <a:t>‹#›</a:t>
            </a:fld>
            <a:endParaRPr lang="en-US"/>
          </a:p>
        </p:txBody>
      </p:sp>
    </p:spTree>
    <p:extLst>
      <p:ext uri="{BB962C8B-B14F-4D97-AF65-F5344CB8AC3E}">
        <p14:creationId xmlns:p14="http://schemas.microsoft.com/office/powerpoint/2010/main" val="28737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kittinook/FRA501/tree/launch-exerci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kittinook/FRA501/tree/launch-exercis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76323119@N00/4928429020/"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normAutofit/>
          </a:bodyPr>
          <a:lstStyle/>
          <a:p>
            <a:r>
              <a:rPr lang="en-US" sz="3600" dirty="0"/>
              <a:t>NOTICE OF CONFIDENTIALITY AND USE RESTRICTIONS</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1825624"/>
            <a:ext cx="10223500" cy="4778375"/>
          </a:xfrm>
        </p:spPr>
        <p:txBody>
          <a:bodyPr>
            <a:normAutofit fontScale="55000" lnSpcReduction="20000"/>
          </a:bodyPr>
          <a:lstStyle/>
          <a:p>
            <a:pPr marL="0" indent="0">
              <a:buNone/>
            </a:pPr>
            <a:r>
              <a:rPr lang="en-US" dirty="0"/>
              <a:t>This PowerPoint presentation, including all of its contents, is the intellectual property of Pi Thanacha Choopojcharoen. It has been exclusively designed and created for the "</a:t>
            </a:r>
            <a:r>
              <a:rPr lang="en-US" dirty="0" err="1"/>
              <a:t>RobotDevOps</a:t>
            </a:r>
            <a:r>
              <a:rPr lang="en-US" dirty="0"/>
              <a:t>" class. </a:t>
            </a:r>
          </a:p>
          <a:p>
            <a:pPr marL="0" indent="0">
              <a:buNone/>
            </a:pPr>
            <a:r>
              <a:rPr lang="en-US" dirty="0"/>
              <a:t>Authorized Users: </a:t>
            </a:r>
          </a:p>
          <a:p>
            <a:pPr marL="0" indent="0">
              <a:buNone/>
            </a:pPr>
            <a:r>
              <a:rPr lang="en-US" dirty="0"/>
              <a:t>If you are currently enrolled in or have previously taken the "</a:t>
            </a:r>
            <a:r>
              <a:rPr lang="en-US" dirty="0" err="1"/>
              <a:t>RobotDevOps</a:t>
            </a:r>
            <a:r>
              <a:rPr lang="en-US" dirty="0"/>
              <a:t>" class and are in possession of this presentation, you acknowledge and agree to the following: </a:t>
            </a:r>
          </a:p>
          <a:p>
            <a:pPr marL="514350" indent="-514350">
              <a:buFont typeface="+mj-lt"/>
              <a:buAutoNum type="alphaLcParenR"/>
            </a:pPr>
            <a:r>
              <a:rPr lang="en-US" dirty="0"/>
              <a:t>This presentation is provided to you solely for your personal reference and educational use related to the "</a:t>
            </a:r>
            <a:r>
              <a:rPr lang="en-US" dirty="0" err="1"/>
              <a:t>RobotDevOps</a:t>
            </a:r>
            <a:r>
              <a:rPr lang="en-US" dirty="0"/>
              <a:t>" class. </a:t>
            </a:r>
          </a:p>
          <a:p>
            <a:pPr marL="514350" indent="-514350">
              <a:buFont typeface="+mj-lt"/>
              <a:buAutoNum type="alphaLcParenR"/>
            </a:pPr>
            <a:r>
              <a:rPr lang="en-US" dirty="0"/>
              <a:t>You do not have the right to reproduce, distribute, share, or disseminate this presentation, in whole or in part, to any third parties, especially those who have not registered for the "</a:t>
            </a:r>
            <a:r>
              <a:rPr lang="en-US" dirty="0" err="1"/>
              <a:t>RobotDevOps</a:t>
            </a:r>
            <a:r>
              <a:rPr lang="en-US" dirty="0"/>
              <a:t>" class, unless explicitly authorized by Pi Thanacha Choopojcharoen. </a:t>
            </a:r>
          </a:p>
          <a:p>
            <a:pPr marL="514350" indent="-514350">
              <a:buFont typeface="+mj-lt"/>
              <a:buAutoNum type="alphaLcParenR"/>
            </a:pPr>
            <a:r>
              <a:rPr lang="en-US" dirty="0"/>
              <a:t>Any unauthorized use or distribution of this presentation will result in legal action and potential academic sanctions. </a:t>
            </a:r>
          </a:p>
          <a:p>
            <a:pPr marL="0" indent="0">
              <a:buNone/>
            </a:pPr>
            <a:r>
              <a:rPr lang="en-US" dirty="0"/>
              <a:t>Unauthorized Possession: </a:t>
            </a:r>
          </a:p>
          <a:p>
            <a:pPr marL="514350" indent="-514350">
              <a:buFont typeface="+mj-lt"/>
              <a:buAutoNum type="alphaLcParenR"/>
            </a:pPr>
            <a:r>
              <a:rPr lang="en-US" dirty="0"/>
              <a:t>If you have come into possession of this presentation but have not registered for the "</a:t>
            </a:r>
            <a:r>
              <a:rPr lang="en-US" dirty="0" err="1"/>
              <a:t>RobotDevOps</a:t>
            </a:r>
            <a:r>
              <a:rPr lang="en-US" dirty="0"/>
              <a:t>" class: You must delete this presentation immediately. </a:t>
            </a:r>
          </a:p>
          <a:p>
            <a:pPr marL="514350" indent="-514350">
              <a:buFont typeface="+mj-lt"/>
              <a:buAutoNum type="alphaLcParenR"/>
            </a:pPr>
            <a:r>
              <a:rPr lang="en-US" dirty="0"/>
              <a:t>You do not have any rights to view, use, copy, or distribute this presentation. </a:t>
            </a:r>
          </a:p>
          <a:p>
            <a:pPr marL="514350" indent="-514350">
              <a:buFont typeface="+mj-lt"/>
              <a:buAutoNum type="alphaLcParenR"/>
            </a:pPr>
            <a:r>
              <a:rPr lang="en-US" dirty="0"/>
              <a:t>Any unauthorized retention or use will result in legal action. </a:t>
            </a:r>
          </a:p>
          <a:p>
            <a:pPr marL="514350" indent="-514350">
              <a:buFont typeface="+mj-lt"/>
              <a:buAutoNum type="alphaLcParenR"/>
            </a:pPr>
            <a:endParaRPr lang="en-US" dirty="0"/>
          </a:p>
          <a:p>
            <a:pPr marL="0" indent="0">
              <a:buNone/>
            </a:pPr>
            <a:r>
              <a:rPr lang="en-US" dirty="0"/>
              <a:t>Your respect for intellectual property rights ensures a fair academic and professional environment for all. Violation of these terms is a breach of trust and may have serious legal and academic consequences.</a:t>
            </a:r>
          </a:p>
        </p:txBody>
      </p:sp>
      <p:sp>
        <p:nvSpPr>
          <p:cNvPr id="6" name="TextBox 5">
            <a:extLst>
              <a:ext uri="{FF2B5EF4-FFF2-40B4-BE49-F238E27FC236}">
                <a16:creationId xmlns:a16="http://schemas.microsoft.com/office/drawing/2014/main" id="{53F6418E-6943-C212-25AA-8738C577EF72}"/>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3AB30077-A365-EF34-DAFD-0A85F6211A12}"/>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76256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th-TH" sz="4400" err="1">
                <a:cs typeface="Angsana New"/>
              </a:rPr>
              <a:t>Build</a:t>
            </a:r>
            <a:r>
              <a:rPr lang="th-TH" sz="4400">
                <a:cs typeface="Angsana New"/>
              </a:rPr>
              <a:t> System</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10</a:t>
            </a:fld>
            <a:endParaRPr lang="en-US"/>
          </a:p>
        </p:txBody>
      </p:sp>
      <p:grpSp>
        <p:nvGrpSpPr>
          <p:cNvPr id="7" name="Group 6">
            <a:extLst>
              <a:ext uri="{FF2B5EF4-FFF2-40B4-BE49-F238E27FC236}">
                <a16:creationId xmlns:a16="http://schemas.microsoft.com/office/drawing/2014/main" id="{3F2A57C8-09DB-B04E-1910-26C0C885C16F}"/>
              </a:ext>
            </a:extLst>
          </p:cNvPr>
          <p:cNvGrpSpPr/>
          <p:nvPr/>
        </p:nvGrpSpPr>
        <p:grpSpPr>
          <a:xfrm>
            <a:off x="387248" y="2441467"/>
            <a:ext cx="4812074" cy="2572848"/>
            <a:chOff x="722827" y="2200279"/>
            <a:chExt cx="8539037" cy="6657319"/>
          </a:xfrm>
          <a:solidFill>
            <a:srgbClr val="F5E7C3"/>
          </a:solidFill>
        </p:grpSpPr>
        <p:sp>
          <p:nvSpPr>
            <p:cNvPr id="8" name="Rectangle 7">
              <a:extLst>
                <a:ext uri="{FF2B5EF4-FFF2-40B4-BE49-F238E27FC236}">
                  <a16:creationId xmlns:a16="http://schemas.microsoft.com/office/drawing/2014/main" id="{54FE63FB-7F59-2D62-2323-2A0703741213}"/>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ight Triangle 8">
              <a:extLst>
                <a:ext uri="{FF2B5EF4-FFF2-40B4-BE49-F238E27FC236}">
                  <a16:creationId xmlns:a16="http://schemas.microsoft.com/office/drawing/2014/main" id="{977E286A-5259-719D-6CBF-2B092BD0C6D5}"/>
                </a:ext>
              </a:extLst>
            </p:cNvPr>
            <p:cNvSpPr/>
            <p:nvPr/>
          </p:nvSpPr>
          <p:spPr>
            <a:xfrm rot="5400000">
              <a:off x="521882" y="2401224"/>
              <a:ext cx="1136388" cy="73449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ight Triangle 9">
              <a:extLst>
                <a:ext uri="{FF2B5EF4-FFF2-40B4-BE49-F238E27FC236}">
                  <a16:creationId xmlns:a16="http://schemas.microsoft.com/office/drawing/2014/main" id="{4A178425-C32C-960E-2DEE-0522510DA283}"/>
                </a:ext>
              </a:extLst>
            </p:cNvPr>
            <p:cNvSpPr/>
            <p:nvPr/>
          </p:nvSpPr>
          <p:spPr>
            <a:xfrm rot="16200000">
              <a:off x="766762" y="2471736"/>
              <a:ext cx="752474" cy="400049"/>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9" name="TextBox 58">
            <a:extLst>
              <a:ext uri="{FF2B5EF4-FFF2-40B4-BE49-F238E27FC236}">
                <a16:creationId xmlns:a16="http://schemas.microsoft.com/office/drawing/2014/main" id="{392111EB-383C-0908-C6E1-695F086A7916}"/>
              </a:ext>
            </a:extLst>
          </p:cNvPr>
          <p:cNvSpPr txBox="1"/>
          <p:nvPr/>
        </p:nvSpPr>
        <p:spPr>
          <a:xfrm>
            <a:off x="878294" y="2476390"/>
            <a:ext cx="1458211" cy="369332"/>
          </a:xfrm>
          <a:prstGeom prst="rect">
            <a:avLst/>
          </a:prstGeom>
          <a:noFill/>
        </p:spPr>
        <p:txBody>
          <a:bodyPr wrap="square" rtlCol="0">
            <a:spAutoFit/>
          </a:bodyPr>
          <a:lstStyle/>
          <a:p>
            <a:r>
              <a:rPr lang="en-US"/>
              <a:t>[workspace]</a:t>
            </a:r>
          </a:p>
        </p:txBody>
      </p:sp>
      <p:sp>
        <p:nvSpPr>
          <p:cNvPr id="60" name="TextBox 59">
            <a:extLst>
              <a:ext uri="{FF2B5EF4-FFF2-40B4-BE49-F238E27FC236}">
                <a16:creationId xmlns:a16="http://schemas.microsoft.com/office/drawing/2014/main" id="{C0AF817F-75F8-341D-8534-EE413E288DA4}"/>
              </a:ext>
            </a:extLst>
          </p:cNvPr>
          <p:cNvSpPr txBox="1"/>
          <p:nvPr/>
        </p:nvSpPr>
        <p:spPr>
          <a:xfrm>
            <a:off x="1605628" y="5147875"/>
            <a:ext cx="9611833" cy="1200329"/>
          </a:xfrm>
          <a:prstGeom prst="rect">
            <a:avLst/>
          </a:prstGeom>
          <a:noFill/>
        </p:spPr>
        <p:txBody>
          <a:bodyPr wrap="square" lIns="91440" tIns="45720" rIns="91440" bIns="45720" rtlCol="0" anchor="t">
            <a:spAutoFit/>
          </a:bodyPr>
          <a:lstStyle/>
          <a:p>
            <a:r>
              <a:rPr lang="en-US" sz="2400">
                <a:cs typeface="Calibri"/>
              </a:rPr>
              <a:t>"Install" directory is the location of codes that will be used by the ROS2 system. Therefore, only modifying "</a:t>
            </a:r>
            <a:r>
              <a:rPr lang="en-US" sz="2400" err="1">
                <a:cs typeface="Calibri"/>
              </a:rPr>
              <a:t>src</a:t>
            </a:r>
            <a:r>
              <a:rPr lang="en-US" sz="2400">
                <a:cs typeface="Calibri"/>
              </a:rPr>
              <a:t>" will not change the behavior of your system in run time.</a:t>
            </a:r>
            <a:endParaRPr lang="en-US"/>
          </a:p>
        </p:txBody>
      </p:sp>
      <p:sp>
        <p:nvSpPr>
          <p:cNvPr id="11" name="Arrow: Right 10">
            <a:extLst>
              <a:ext uri="{FF2B5EF4-FFF2-40B4-BE49-F238E27FC236}">
                <a16:creationId xmlns:a16="http://schemas.microsoft.com/office/drawing/2014/main" id="{45A135E0-91C0-9039-DDF7-0B99A4A8A906}"/>
              </a:ext>
            </a:extLst>
          </p:cNvPr>
          <p:cNvSpPr/>
          <p:nvPr/>
        </p:nvSpPr>
        <p:spPr>
          <a:xfrm>
            <a:off x="5348177" y="3591255"/>
            <a:ext cx="1520440"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60EB1CE-2A7B-4B86-7512-F0AAB9303119}"/>
              </a:ext>
            </a:extLst>
          </p:cNvPr>
          <p:cNvSpPr txBox="1"/>
          <p:nvPr/>
        </p:nvSpPr>
        <p:spPr>
          <a:xfrm>
            <a:off x="5736868" y="2931040"/>
            <a:ext cx="992358" cy="646331"/>
          </a:xfrm>
          <a:prstGeom prst="rect">
            <a:avLst/>
          </a:prstGeom>
          <a:noFill/>
        </p:spPr>
        <p:txBody>
          <a:bodyPr wrap="square" rtlCol="0">
            <a:spAutoFit/>
          </a:bodyPr>
          <a:lstStyle/>
          <a:p>
            <a:r>
              <a:rPr lang="en-US" err="1"/>
              <a:t>colcon</a:t>
            </a:r>
            <a:r>
              <a:rPr lang="en-US"/>
              <a:t> build</a:t>
            </a:r>
          </a:p>
        </p:txBody>
      </p:sp>
      <p:grpSp>
        <p:nvGrpSpPr>
          <p:cNvPr id="13" name="Group 12">
            <a:extLst>
              <a:ext uri="{FF2B5EF4-FFF2-40B4-BE49-F238E27FC236}">
                <a16:creationId xmlns:a16="http://schemas.microsoft.com/office/drawing/2014/main" id="{83BA9BED-B40E-9EB3-5D60-40ED6D769648}"/>
              </a:ext>
            </a:extLst>
          </p:cNvPr>
          <p:cNvGrpSpPr/>
          <p:nvPr/>
        </p:nvGrpSpPr>
        <p:grpSpPr>
          <a:xfrm>
            <a:off x="6868617" y="2433974"/>
            <a:ext cx="4812074" cy="2572848"/>
            <a:chOff x="722827" y="2200279"/>
            <a:chExt cx="8539037" cy="6657319"/>
          </a:xfrm>
          <a:solidFill>
            <a:srgbClr val="F5E7C3"/>
          </a:solidFill>
        </p:grpSpPr>
        <p:sp>
          <p:nvSpPr>
            <p:cNvPr id="14" name="Rectangle 13">
              <a:extLst>
                <a:ext uri="{FF2B5EF4-FFF2-40B4-BE49-F238E27FC236}">
                  <a16:creationId xmlns:a16="http://schemas.microsoft.com/office/drawing/2014/main" id="{9B8F5B1C-BA48-4556-58A4-CD601495C0D1}"/>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Right Triangle 14">
              <a:extLst>
                <a:ext uri="{FF2B5EF4-FFF2-40B4-BE49-F238E27FC236}">
                  <a16:creationId xmlns:a16="http://schemas.microsoft.com/office/drawing/2014/main" id="{5B3D6B81-850D-0B46-6234-056BB3249BAF}"/>
                </a:ext>
              </a:extLst>
            </p:cNvPr>
            <p:cNvSpPr/>
            <p:nvPr/>
          </p:nvSpPr>
          <p:spPr>
            <a:xfrm rot="5400000">
              <a:off x="521882" y="2401224"/>
              <a:ext cx="1136388" cy="73449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ight Triangle 19">
              <a:extLst>
                <a:ext uri="{FF2B5EF4-FFF2-40B4-BE49-F238E27FC236}">
                  <a16:creationId xmlns:a16="http://schemas.microsoft.com/office/drawing/2014/main" id="{2F492FE1-F7F6-64C3-136D-6733264673F5}"/>
                </a:ext>
              </a:extLst>
            </p:cNvPr>
            <p:cNvSpPr/>
            <p:nvPr/>
          </p:nvSpPr>
          <p:spPr>
            <a:xfrm rot="16200000">
              <a:off x="766762" y="2471736"/>
              <a:ext cx="752474" cy="400049"/>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6" name="TextBox 25">
            <a:extLst>
              <a:ext uri="{FF2B5EF4-FFF2-40B4-BE49-F238E27FC236}">
                <a16:creationId xmlns:a16="http://schemas.microsoft.com/office/drawing/2014/main" id="{152A5583-8582-C7A1-9691-EA402D5358C6}"/>
              </a:ext>
            </a:extLst>
          </p:cNvPr>
          <p:cNvSpPr txBox="1"/>
          <p:nvPr/>
        </p:nvSpPr>
        <p:spPr>
          <a:xfrm>
            <a:off x="7406163" y="2479774"/>
            <a:ext cx="1458211" cy="369332"/>
          </a:xfrm>
          <a:prstGeom prst="rect">
            <a:avLst/>
          </a:prstGeom>
          <a:noFill/>
        </p:spPr>
        <p:txBody>
          <a:bodyPr wrap="square" rtlCol="0">
            <a:spAutoFit/>
          </a:bodyPr>
          <a:lstStyle/>
          <a:p>
            <a:r>
              <a:rPr lang="en-US"/>
              <a:t>[workspace]</a:t>
            </a:r>
          </a:p>
        </p:txBody>
      </p:sp>
      <p:grpSp>
        <p:nvGrpSpPr>
          <p:cNvPr id="31" name="Group 30">
            <a:extLst>
              <a:ext uri="{FF2B5EF4-FFF2-40B4-BE49-F238E27FC236}">
                <a16:creationId xmlns:a16="http://schemas.microsoft.com/office/drawing/2014/main" id="{CB99B7B9-07CD-26FE-C577-DB9E22C0119E}"/>
              </a:ext>
            </a:extLst>
          </p:cNvPr>
          <p:cNvGrpSpPr/>
          <p:nvPr/>
        </p:nvGrpSpPr>
        <p:grpSpPr>
          <a:xfrm>
            <a:off x="547084" y="3461322"/>
            <a:ext cx="907158" cy="637250"/>
            <a:chOff x="722829" y="2200279"/>
            <a:chExt cx="1944170" cy="1365718"/>
          </a:xfrm>
          <a:solidFill>
            <a:srgbClr val="F5E7C3"/>
          </a:solidFill>
        </p:grpSpPr>
        <p:sp>
          <p:nvSpPr>
            <p:cNvPr id="32" name="Rectangle 31">
              <a:extLst>
                <a:ext uri="{FF2B5EF4-FFF2-40B4-BE49-F238E27FC236}">
                  <a16:creationId xmlns:a16="http://schemas.microsoft.com/office/drawing/2014/main" id="{C2412F81-E4EC-520E-D317-48A985EA3503}"/>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rPr>
                <a:t>src</a:t>
              </a:r>
              <a:endParaRPr lang="en-US" sz="1600">
                <a:solidFill>
                  <a:schemeClr val="tx1"/>
                </a:solidFill>
              </a:endParaRPr>
            </a:p>
          </p:txBody>
        </p:sp>
        <p:sp>
          <p:nvSpPr>
            <p:cNvPr id="33" name="Right Triangle 32">
              <a:extLst>
                <a:ext uri="{FF2B5EF4-FFF2-40B4-BE49-F238E27FC236}">
                  <a16:creationId xmlns:a16="http://schemas.microsoft.com/office/drawing/2014/main" id="{3A63D511-54EF-EAF1-E72E-712D8A2A1AE3}"/>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Right Triangle 33">
              <a:extLst>
                <a:ext uri="{FF2B5EF4-FFF2-40B4-BE49-F238E27FC236}">
                  <a16:creationId xmlns:a16="http://schemas.microsoft.com/office/drawing/2014/main" id="{42535187-031F-961A-BEB2-447C48052180}"/>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5" name="Group 34">
            <a:extLst>
              <a:ext uri="{FF2B5EF4-FFF2-40B4-BE49-F238E27FC236}">
                <a16:creationId xmlns:a16="http://schemas.microsoft.com/office/drawing/2014/main" id="{FB8BB5F9-5A36-A64E-3B45-92E4BD9CC6E4}"/>
              </a:ext>
            </a:extLst>
          </p:cNvPr>
          <p:cNvGrpSpPr/>
          <p:nvPr/>
        </p:nvGrpSpPr>
        <p:grpSpPr>
          <a:xfrm>
            <a:off x="7025686" y="3461322"/>
            <a:ext cx="907158" cy="637250"/>
            <a:chOff x="722829" y="2200279"/>
            <a:chExt cx="1944170" cy="1365718"/>
          </a:xfrm>
          <a:solidFill>
            <a:srgbClr val="F5E7C3"/>
          </a:solidFill>
        </p:grpSpPr>
        <p:sp>
          <p:nvSpPr>
            <p:cNvPr id="36" name="Rectangle 35">
              <a:extLst>
                <a:ext uri="{FF2B5EF4-FFF2-40B4-BE49-F238E27FC236}">
                  <a16:creationId xmlns:a16="http://schemas.microsoft.com/office/drawing/2014/main" id="{B16CD1A5-DE1F-5678-13F6-AB3609B93985}"/>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rPr>
                <a:t>src</a:t>
              </a:r>
              <a:endParaRPr lang="en-US" sz="1600">
                <a:solidFill>
                  <a:schemeClr val="tx1"/>
                </a:solidFill>
              </a:endParaRPr>
            </a:p>
          </p:txBody>
        </p:sp>
        <p:sp>
          <p:nvSpPr>
            <p:cNvPr id="37" name="Right Triangle 36">
              <a:extLst>
                <a:ext uri="{FF2B5EF4-FFF2-40B4-BE49-F238E27FC236}">
                  <a16:creationId xmlns:a16="http://schemas.microsoft.com/office/drawing/2014/main" id="{D0CCD03D-43F1-58B4-FFDC-ECA76E1BC901}"/>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Right Triangle 37">
              <a:extLst>
                <a:ext uri="{FF2B5EF4-FFF2-40B4-BE49-F238E27FC236}">
                  <a16:creationId xmlns:a16="http://schemas.microsoft.com/office/drawing/2014/main" id="{8D40F79C-F02A-DDC7-56F1-9DE4B457F9D2}"/>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9" name="Group 38">
            <a:extLst>
              <a:ext uri="{FF2B5EF4-FFF2-40B4-BE49-F238E27FC236}">
                <a16:creationId xmlns:a16="http://schemas.microsoft.com/office/drawing/2014/main" id="{491BC02B-5205-D232-2183-CAA508520853}"/>
              </a:ext>
            </a:extLst>
          </p:cNvPr>
          <p:cNvGrpSpPr/>
          <p:nvPr/>
        </p:nvGrpSpPr>
        <p:grpSpPr>
          <a:xfrm>
            <a:off x="7978210" y="3461322"/>
            <a:ext cx="907158" cy="637250"/>
            <a:chOff x="722829" y="2200279"/>
            <a:chExt cx="1944170" cy="1365718"/>
          </a:xfrm>
          <a:solidFill>
            <a:srgbClr val="F5E7C3"/>
          </a:solidFill>
        </p:grpSpPr>
        <p:sp>
          <p:nvSpPr>
            <p:cNvPr id="40" name="Rectangle 39">
              <a:extLst>
                <a:ext uri="{FF2B5EF4-FFF2-40B4-BE49-F238E27FC236}">
                  <a16:creationId xmlns:a16="http://schemas.microsoft.com/office/drawing/2014/main" id="{0816FE1D-756D-9D9E-5D67-778003BFF6E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build</a:t>
              </a:r>
            </a:p>
          </p:txBody>
        </p:sp>
        <p:sp>
          <p:nvSpPr>
            <p:cNvPr id="41" name="Right Triangle 40">
              <a:extLst>
                <a:ext uri="{FF2B5EF4-FFF2-40B4-BE49-F238E27FC236}">
                  <a16:creationId xmlns:a16="http://schemas.microsoft.com/office/drawing/2014/main" id="{CD75A57C-8C50-391B-F43D-76D0AC54E89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Right Triangle 41">
              <a:extLst>
                <a:ext uri="{FF2B5EF4-FFF2-40B4-BE49-F238E27FC236}">
                  <a16:creationId xmlns:a16="http://schemas.microsoft.com/office/drawing/2014/main" id="{A2655D3F-8FDB-F78C-5DA8-04386E1E607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3" name="Group 42">
            <a:extLst>
              <a:ext uri="{FF2B5EF4-FFF2-40B4-BE49-F238E27FC236}">
                <a16:creationId xmlns:a16="http://schemas.microsoft.com/office/drawing/2014/main" id="{7A755EDE-53E6-9A34-F43B-02C603C40B58}"/>
              </a:ext>
            </a:extLst>
          </p:cNvPr>
          <p:cNvGrpSpPr/>
          <p:nvPr/>
        </p:nvGrpSpPr>
        <p:grpSpPr>
          <a:xfrm>
            <a:off x="8930734" y="3461321"/>
            <a:ext cx="907158" cy="637250"/>
            <a:chOff x="722829" y="2200279"/>
            <a:chExt cx="1944170" cy="1365718"/>
          </a:xfrm>
          <a:solidFill>
            <a:srgbClr val="F5E7C3"/>
          </a:solidFill>
        </p:grpSpPr>
        <p:sp>
          <p:nvSpPr>
            <p:cNvPr id="44" name="Rectangle 43">
              <a:extLst>
                <a:ext uri="{FF2B5EF4-FFF2-40B4-BE49-F238E27FC236}">
                  <a16:creationId xmlns:a16="http://schemas.microsoft.com/office/drawing/2014/main" id="{380FB0F4-9C6D-D2F8-2ED6-43B554316794}"/>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install</a:t>
              </a:r>
            </a:p>
          </p:txBody>
        </p:sp>
        <p:sp>
          <p:nvSpPr>
            <p:cNvPr id="45" name="Right Triangle 44">
              <a:extLst>
                <a:ext uri="{FF2B5EF4-FFF2-40B4-BE49-F238E27FC236}">
                  <a16:creationId xmlns:a16="http://schemas.microsoft.com/office/drawing/2014/main" id="{E28122BF-C748-2E32-40F2-326D17B7C3B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Right Triangle 45">
              <a:extLst>
                <a:ext uri="{FF2B5EF4-FFF2-40B4-BE49-F238E27FC236}">
                  <a16:creationId xmlns:a16="http://schemas.microsoft.com/office/drawing/2014/main" id="{7E93096B-74E6-A989-1F9C-14ACA0525583}"/>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8" name="Group 47">
            <a:extLst>
              <a:ext uri="{FF2B5EF4-FFF2-40B4-BE49-F238E27FC236}">
                <a16:creationId xmlns:a16="http://schemas.microsoft.com/office/drawing/2014/main" id="{46C6A30C-87EA-4DE9-E5CD-E9FE6CD42684}"/>
              </a:ext>
            </a:extLst>
          </p:cNvPr>
          <p:cNvGrpSpPr/>
          <p:nvPr/>
        </p:nvGrpSpPr>
        <p:grpSpPr>
          <a:xfrm>
            <a:off x="9888224" y="3448851"/>
            <a:ext cx="907158" cy="637250"/>
            <a:chOff x="722829" y="2200279"/>
            <a:chExt cx="1944170" cy="1365718"/>
          </a:xfrm>
          <a:solidFill>
            <a:srgbClr val="F5E7C3"/>
          </a:solidFill>
        </p:grpSpPr>
        <p:sp>
          <p:nvSpPr>
            <p:cNvPr id="49" name="Rectangle 48">
              <a:extLst>
                <a:ext uri="{FF2B5EF4-FFF2-40B4-BE49-F238E27FC236}">
                  <a16:creationId xmlns:a16="http://schemas.microsoft.com/office/drawing/2014/main" id="{5F0B51BC-3CB9-C977-A0FA-9F13AA4BA8F5}"/>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log</a:t>
              </a:r>
            </a:p>
          </p:txBody>
        </p:sp>
        <p:sp>
          <p:nvSpPr>
            <p:cNvPr id="50" name="Right Triangle 49">
              <a:extLst>
                <a:ext uri="{FF2B5EF4-FFF2-40B4-BE49-F238E27FC236}">
                  <a16:creationId xmlns:a16="http://schemas.microsoft.com/office/drawing/2014/main" id="{B1481FE4-C257-D41F-4522-7D3B8C77F9B5}"/>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1" name="Right Triangle 50">
              <a:extLst>
                <a:ext uri="{FF2B5EF4-FFF2-40B4-BE49-F238E27FC236}">
                  <a16:creationId xmlns:a16="http://schemas.microsoft.com/office/drawing/2014/main" id="{2CF1621C-A57B-7715-1DBD-381192C71E6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TextBox 5">
            <a:extLst>
              <a:ext uri="{FF2B5EF4-FFF2-40B4-BE49-F238E27FC236}">
                <a16:creationId xmlns:a16="http://schemas.microsoft.com/office/drawing/2014/main" id="{23CEA3FD-D961-85AB-01BD-83D606456F92}"/>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
        <p:nvSpPr>
          <p:cNvPr id="16" name="TextBox 15">
            <a:extLst>
              <a:ext uri="{FF2B5EF4-FFF2-40B4-BE49-F238E27FC236}">
                <a16:creationId xmlns:a16="http://schemas.microsoft.com/office/drawing/2014/main" id="{BC3555A3-7DFE-EC4E-6CED-FEEA0731210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7" name="Google Shape;67;p15">
            <a:extLst>
              <a:ext uri="{FF2B5EF4-FFF2-40B4-BE49-F238E27FC236}">
                <a16:creationId xmlns:a16="http://schemas.microsoft.com/office/drawing/2014/main" id="{CC23C13A-C466-F578-5B8D-A0253BB567F0}"/>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0736086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a:xfrm>
            <a:off x="838200" y="0"/>
            <a:ext cx="10515600" cy="1325563"/>
          </a:xfrm>
        </p:spPr>
        <p:txBody>
          <a:bodyPr/>
          <a:lstStyle/>
          <a:p>
            <a:pPr algn="ctr"/>
            <a:r>
              <a:rPr lang="en-US" dirty="0"/>
              <a:t>Exercise</a:t>
            </a:r>
          </a:p>
        </p:txBody>
      </p:sp>
      <p:pic>
        <p:nvPicPr>
          <p:cNvPr id="1026" name="Picture 2">
            <a:extLst>
              <a:ext uri="{FF2B5EF4-FFF2-40B4-BE49-F238E27FC236}">
                <a16:creationId xmlns:a16="http://schemas.microsoft.com/office/drawing/2014/main" id="{0C3BE6CE-5834-3A6E-D21D-E929D1E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138238"/>
            <a:ext cx="11630025" cy="4581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485D49-75ED-DFED-E655-602E56B51B19}"/>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4" name="Google Shape;67;p15">
            <a:extLst>
              <a:ext uri="{FF2B5EF4-FFF2-40B4-BE49-F238E27FC236}">
                <a16:creationId xmlns:a16="http://schemas.microsoft.com/office/drawing/2014/main" id="{5D3937FD-D8B0-4834-5A87-93AA2E5B7A0D}"/>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5" name="TextBox 4">
            <a:extLst>
              <a:ext uri="{FF2B5EF4-FFF2-40B4-BE49-F238E27FC236}">
                <a16:creationId xmlns:a16="http://schemas.microsoft.com/office/drawing/2014/main" id="{CE2284A8-0482-E89D-93C9-E593D6EE9543}"/>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12276228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1: Launch multiple nodes</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5646652"/>
            <a:ext cx="10347251" cy="753625"/>
          </a:xfrm>
        </p:spPr>
        <p:txBody>
          <a:bodyPr>
            <a:normAutofit fontScale="92500" lnSpcReduction="10000"/>
          </a:bodyPr>
          <a:lstStyle/>
          <a:p>
            <a:pPr marL="0" indent="0">
              <a:buNone/>
            </a:pPr>
            <a:r>
              <a:rPr lang="en-US" dirty="0"/>
              <a:t>Launch </a:t>
            </a:r>
            <a:r>
              <a:rPr lang="en-US" dirty="0" err="1"/>
              <a:t>turtlesim_node</a:t>
            </a:r>
            <a:r>
              <a:rPr lang="en-US" dirty="0"/>
              <a:t>, controller.py, and scheduler.py with proper namespace, and executable arguments.</a:t>
            </a:r>
          </a:p>
          <a:p>
            <a:pPr marL="0" indent="0">
              <a:buNone/>
            </a:pPr>
            <a:endParaRPr lang="en-US" dirty="0"/>
          </a:p>
          <a:p>
            <a:pPr marL="0" indent="0">
              <a:buNone/>
            </a:pPr>
            <a:endParaRPr lang="en-US" dirty="0"/>
          </a:p>
        </p:txBody>
      </p:sp>
      <p:pic>
        <p:nvPicPr>
          <p:cNvPr id="4" name="Picture 2">
            <a:extLst>
              <a:ext uri="{FF2B5EF4-FFF2-40B4-BE49-F238E27FC236}">
                <a16:creationId xmlns:a16="http://schemas.microsoft.com/office/drawing/2014/main" id="{FFBFEBCD-4A6E-4752-85C1-43689DEB9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61" r="15703" b="34485"/>
          <a:stretch/>
        </p:blipFill>
        <p:spPr bwMode="auto">
          <a:xfrm>
            <a:off x="1157468" y="2102855"/>
            <a:ext cx="8843059" cy="3001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513190-C3DB-736D-B70A-FFDF794E565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16E709E5-A29B-0BD3-9B47-5B03AA257958}"/>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7" name="TextBox 6">
            <a:extLst>
              <a:ext uri="{FF2B5EF4-FFF2-40B4-BE49-F238E27FC236}">
                <a16:creationId xmlns:a16="http://schemas.microsoft.com/office/drawing/2014/main" id="{5F11FE20-AD31-DA9B-A893-C1660E94F71E}"/>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22710343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2: Accepting Launch Arguments</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75215" y="4227427"/>
            <a:ext cx="10347251" cy="1979698"/>
          </a:xfrm>
        </p:spPr>
        <p:txBody>
          <a:bodyPr>
            <a:normAutofit fontScale="85000" lnSpcReduction="20000"/>
          </a:bodyPr>
          <a:lstStyle/>
          <a:p>
            <a:pPr marL="0" indent="0">
              <a:buNone/>
            </a:pPr>
            <a:r>
              <a:rPr lang="en-US" dirty="0"/>
              <a:t>The Launch script must accept 4 optional arguments: </a:t>
            </a:r>
          </a:p>
          <a:p>
            <a:pPr>
              <a:buFontTx/>
              <a:buChar char="-"/>
            </a:pPr>
            <a:r>
              <a:rPr lang="en-US" dirty="0"/>
              <a:t>x: spawn location in x-direction</a:t>
            </a:r>
          </a:p>
          <a:p>
            <a:pPr>
              <a:buFontTx/>
              <a:buChar char="-"/>
            </a:pPr>
            <a:r>
              <a:rPr lang="en-US" dirty="0"/>
              <a:t>y: spawn location in y-direction</a:t>
            </a:r>
          </a:p>
          <a:p>
            <a:pPr>
              <a:buFontTx/>
              <a:buChar char="-"/>
            </a:pPr>
            <a:r>
              <a:rPr lang="en-US" dirty="0"/>
              <a:t>name: name of the turtle</a:t>
            </a:r>
          </a:p>
          <a:p>
            <a:pPr>
              <a:buFontTx/>
              <a:buChar char="-"/>
            </a:pPr>
            <a:r>
              <a:rPr lang="en-US" dirty="0"/>
              <a:t>file: path of the via point file (relative to the ‘via point’ directory of the package)</a:t>
            </a:r>
          </a:p>
        </p:txBody>
      </p:sp>
      <p:pic>
        <p:nvPicPr>
          <p:cNvPr id="4" name="Picture 2">
            <a:extLst>
              <a:ext uri="{FF2B5EF4-FFF2-40B4-BE49-F238E27FC236}">
                <a16:creationId xmlns:a16="http://schemas.microsoft.com/office/drawing/2014/main" id="{FFBFEBCD-4A6E-4752-85C1-43689DEB9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3" t="66502" r="17993" b="-632"/>
          <a:stretch/>
        </p:blipFill>
        <p:spPr bwMode="auto">
          <a:xfrm>
            <a:off x="509288" y="2002179"/>
            <a:ext cx="9919502" cy="15741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901E6DB-94D9-22A4-2FF9-B4EB585698EC}"/>
              </a:ext>
            </a:extLst>
          </p:cNvPr>
          <p:cNvSpPr/>
          <p:nvPr/>
        </p:nvSpPr>
        <p:spPr>
          <a:xfrm>
            <a:off x="2256340" y="2015490"/>
            <a:ext cx="8154485"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E81401-5D13-A318-870A-5E8663D9FD9B}"/>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4085E344-6BAF-2226-F0B4-92F1CA26E339}"/>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8" name="TextBox 7">
            <a:extLst>
              <a:ext uri="{FF2B5EF4-FFF2-40B4-BE49-F238E27FC236}">
                <a16:creationId xmlns:a16="http://schemas.microsoft.com/office/drawing/2014/main" id="{9731B96A-B06B-1D49-208D-5E2EF5FC7E1F}"/>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3087664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3: Pass parameters via a YAML file</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4086409"/>
            <a:ext cx="10347251" cy="1828800"/>
          </a:xfrm>
        </p:spPr>
        <p:txBody>
          <a:bodyPr>
            <a:normAutofit/>
          </a:bodyPr>
          <a:lstStyle/>
          <a:p>
            <a:pPr marL="0" indent="0">
              <a:buNone/>
            </a:pPr>
            <a:r>
              <a:rPr lang="en-US" b="0" i="0" dirty="0">
                <a:solidFill>
                  <a:srgbClr val="1F2328"/>
                </a:solidFill>
                <a:effectLst/>
                <a:latin typeface="-apple-system"/>
              </a:rPr>
              <a:t>Pass the full path to the via point file in the "</a:t>
            </a:r>
            <a:r>
              <a:rPr lang="en-US" b="0" i="0" dirty="0" err="1">
                <a:solidFill>
                  <a:srgbClr val="1F2328"/>
                </a:solidFill>
                <a:effectLst/>
                <a:latin typeface="-apple-system"/>
              </a:rPr>
              <a:t>via_point</a:t>
            </a:r>
            <a:r>
              <a:rPr lang="en-US" b="0" i="0" dirty="0">
                <a:solidFill>
                  <a:srgbClr val="1F2328"/>
                </a:solidFill>
                <a:effectLst/>
                <a:latin typeface="-apple-system"/>
              </a:rPr>
              <a:t>" directory of the package based on the given (relative) file name to the scheduler</a:t>
            </a:r>
          </a:p>
        </p:txBody>
      </p:sp>
      <p:pic>
        <p:nvPicPr>
          <p:cNvPr id="4" name="Picture 2">
            <a:extLst>
              <a:ext uri="{FF2B5EF4-FFF2-40B4-BE49-F238E27FC236}">
                <a16:creationId xmlns:a16="http://schemas.microsoft.com/office/drawing/2014/main" id="{532F2ECD-54DE-551C-AC1B-079DF3652D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56" t="-135" r="17839" b="66534"/>
          <a:stretch/>
        </p:blipFill>
        <p:spPr bwMode="auto">
          <a:xfrm>
            <a:off x="4625179" y="1889560"/>
            <a:ext cx="2314936" cy="15394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C1B95C-62FE-1845-9775-5EA95C64A8F6}"/>
              </a:ext>
            </a:extLst>
          </p:cNvPr>
          <p:cNvSpPr/>
          <p:nvPr/>
        </p:nvSpPr>
        <p:spPr>
          <a:xfrm>
            <a:off x="4648329" y="2148637"/>
            <a:ext cx="1049738"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451EAD-E7B3-79EC-3EB6-3A37AD9B0EF0}"/>
              </a:ext>
            </a:extLst>
          </p:cNvPr>
          <p:cNvSpPr/>
          <p:nvPr/>
        </p:nvSpPr>
        <p:spPr>
          <a:xfrm>
            <a:off x="4638138" y="2111946"/>
            <a:ext cx="1098029"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7292407-CE1A-529C-C69F-B22DEBA106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165" t="61031" b="20956"/>
          <a:stretch/>
        </p:blipFill>
        <p:spPr bwMode="auto">
          <a:xfrm>
            <a:off x="7535987" y="2167548"/>
            <a:ext cx="1725291" cy="8252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09C7EB-81F6-0DA1-A0A6-05DA777F360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ABD5A7FE-B33C-96C1-31E8-E57BC05B6956}"/>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8" name="TextBox 7">
            <a:extLst>
              <a:ext uri="{FF2B5EF4-FFF2-40B4-BE49-F238E27FC236}">
                <a16:creationId xmlns:a16="http://schemas.microsoft.com/office/drawing/2014/main" id="{E27292FA-6333-E873-F118-C59D849FBA26}"/>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6491334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E8214F1-A9AD-24A8-2F7E-BED7C74C44BD}"/>
              </a:ext>
            </a:extLst>
          </p:cNvPr>
          <p:cNvSpPr txBox="1"/>
          <p:nvPr/>
        </p:nvSpPr>
        <p:spPr>
          <a:xfrm>
            <a:off x="838200" y="5326912"/>
            <a:ext cx="2011326" cy="999460"/>
          </a:xfrm>
          <a:prstGeom prst="rect">
            <a:avLst/>
          </a:prstGeom>
          <a:solidFill>
            <a:schemeClr val="accent4">
              <a:lumMod val="40000"/>
              <a:lumOff val="6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4: Creating a new YAML file</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4294984"/>
            <a:ext cx="10347251" cy="2031388"/>
          </a:xfrm>
        </p:spPr>
        <p:txBody>
          <a:bodyPr>
            <a:normAutofit fontScale="55000" lnSpcReduction="20000"/>
          </a:bodyPr>
          <a:lstStyle/>
          <a:p>
            <a:pPr marL="0" indent="0">
              <a:buNone/>
            </a:pPr>
            <a:r>
              <a:rPr lang="en-US" b="0" i="0" dirty="0">
                <a:solidFill>
                  <a:srgbClr val="1F2328"/>
                </a:solidFill>
                <a:effectLst/>
                <a:latin typeface="-apple-system"/>
              </a:rPr>
              <a:t>Given a “base” configuration file for a generic controller node, create a new configuration file for a fully-qualified node and update the parameters of the node using the file.</a:t>
            </a:r>
          </a:p>
          <a:p>
            <a:pPr marL="0" indent="0">
              <a:buNone/>
            </a:pPr>
            <a:r>
              <a:rPr lang="en-US" b="0" i="0" dirty="0">
                <a:solidFill>
                  <a:srgbClr val="1F2328"/>
                </a:solidFill>
                <a:effectLst/>
                <a:latin typeface="-apple-system"/>
              </a:rPr>
              <a:t>The base configuration </a:t>
            </a:r>
            <a:r>
              <a:rPr lang="en-US" b="0" i="0" dirty="0" err="1">
                <a:solidFill>
                  <a:srgbClr val="1F2328"/>
                </a:solidFill>
                <a:effectLst/>
                <a:latin typeface="-apple-system"/>
              </a:rPr>
              <a:t>conists</a:t>
            </a:r>
            <a:r>
              <a:rPr lang="en-US" b="0" i="0" dirty="0">
                <a:solidFill>
                  <a:srgbClr val="1F2328"/>
                </a:solidFill>
                <a:effectLst/>
                <a:latin typeface="-apple-system"/>
              </a:rPr>
              <a:t> of '</a:t>
            </a:r>
            <a:r>
              <a:rPr lang="en-US" b="0" i="0" dirty="0" err="1">
                <a:solidFill>
                  <a:srgbClr val="1F2328"/>
                </a:solidFill>
                <a:effectLst/>
                <a:latin typeface="-apple-system"/>
              </a:rPr>
              <a:t>linear_gain','angular_gain',and</a:t>
            </a:r>
            <a:r>
              <a:rPr lang="en-US" b="0" i="0" dirty="0">
                <a:solidFill>
                  <a:srgbClr val="1F2328"/>
                </a:solidFill>
                <a:effectLst/>
                <a:latin typeface="-apple-system"/>
              </a:rPr>
              <a:t> 'tolerance’  </a:t>
            </a:r>
          </a:p>
          <a:p>
            <a:pPr marL="0" indent="0">
              <a:buNone/>
            </a:pPr>
            <a:r>
              <a:rPr lang="en-US" b="0" i="0" dirty="0">
                <a:solidFill>
                  <a:srgbClr val="1F2328"/>
                </a:solidFill>
                <a:effectLst/>
                <a:latin typeface="-apple-system"/>
              </a:rPr>
              <a:t>The base configuration file is named “</a:t>
            </a:r>
            <a:r>
              <a:rPr lang="en-US" b="0" i="0" dirty="0" err="1">
                <a:solidFill>
                  <a:srgbClr val="1F2328"/>
                </a:solidFill>
                <a:effectLst/>
                <a:latin typeface="-apple-system"/>
              </a:rPr>
              <a:t>controller_config.yaml</a:t>
            </a:r>
            <a:r>
              <a:rPr lang="en-US" b="0" i="0" dirty="0">
                <a:solidFill>
                  <a:srgbClr val="1F2328"/>
                </a:solidFill>
                <a:effectLst/>
                <a:latin typeface="-apple-system"/>
              </a:rPr>
              <a:t>” as should look like this. [The parameters in the diagram are incorrect.]</a:t>
            </a:r>
          </a:p>
          <a:p>
            <a:pPr marL="0" indent="0">
              <a:buNone/>
            </a:pPr>
            <a:r>
              <a:rPr lang="en-US" b="0" i="0" dirty="0">
                <a:solidFill>
                  <a:srgbClr val="1F2328"/>
                </a:solidFill>
                <a:effectLst/>
                <a:latin typeface="-apple-system"/>
              </a:rPr>
              <a:t>controller:</a:t>
            </a:r>
            <a:br>
              <a:rPr lang="en-US" b="0" i="0" dirty="0">
                <a:solidFill>
                  <a:srgbClr val="1F2328"/>
                </a:solidFill>
                <a:effectLst/>
                <a:latin typeface="-apple-system"/>
              </a:rPr>
            </a:br>
            <a:r>
              <a:rPr lang="en-US" b="0" i="0" dirty="0">
                <a:solidFill>
                  <a:srgbClr val="1F2328"/>
                </a:solidFill>
                <a:effectLst/>
                <a:latin typeface="-apple-system"/>
              </a:rPr>
              <a:t>    </a:t>
            </a:r>
            <a:r>
              <a:rPr lang="en-US" b="0" i="0" dirty="0" err="1">
                <a:solidFill>
                  <a:srgbClr val="1F2328"/>
                </a:solidFill>
                <a:effectLst/>
                <a:latin typeface="-apple-system"/>
              </a:rPr>
              <a:t>ros</a:t>
            </a:r>
            <a:r>
              <a:rPr lang="en-US" b="0" i="0" dirty="0">
                <a:solidFill>
                  <a:srgbClr val="1F2328"/>
                </a:solidFill>
                <a:effectLst/>
                <a:latin typeface="-apple-system"/>
              </a:rPr>
              <a:t>__parameters:</a:t>
            </a:r>
            <a:br>
              <a:rPr lang="en-US" b="0" i="0" dirty="0">
                <a:solidFill>
                  <a:srgbClr val="1F2328"/>
                </a:solidFill>
                <a:effectLst/>
                <a:latin typeface="-apple-system"/>
              </a:rPr>
            </a:br>
            <a:r>
              <a:rPr lang="en-US" b="0" i="0" dirty="0">
                <a:solidFill>
                  <a:srgbClr val="1F2328"/>
                </a:solidFill>
                <a:effectLst/>
                <a:latin typeface="-apple-system"/>
              </a:rPr>
              <a:t>        linear_gain:1.0</a:t>
            </a:r>
            <a:br>
              <a:rPr lang="en-US" b="0" i="0" dirty="0">
                <a:solidFill>
                  <a:srgbClr val="1F2328"/>
                </a:solidFill>
                <a:effectLst/>
                <a:latin typeface="-apple-system"/>
              </a:rPr>
            </a:br>
            <a:r>
              <a:rPr lang="en-US" b="0" i="0" dirty="0">
                <a:solidFill>
                  <a:srgbClr val="1F2328"/>
                </a:solidFill>
                <a:effectLst/>
                <a:latin typeface="-apple-system"/>
              </a:rPr>
              <a:t>        angular_gain:5.0</a:t>
            </a:r>
            <a:br>
              <a:rPr lang="en-US" b="0" i="0" dirty="0">
                <a:solidFill>
                  <a:srgbClr val="1F2328"/>
                </a:solidFill>
                <a:effectLst/>
                <a:latin typeface="-apple-system"/>
              </a:rPr>
            </a:br>
            <a:r>
              <a:rPr lang="en-US" b="0" i="0" dirty="0">
                <a:solidFill>
                  <a:srgbClr val="1F2328"/>
                </a:solidFill>
                <a:effectLst/>
                <a:latin typeface="-apple-system"/>
              </a:rPr>
              <a:t>        tolerance:0.2</a:t>
            </a:r>
          </a:p>
        </p:txBody>
      </p:sp>
      <p:pic>
        <p:nvPicPr>
          <p:cNvPr id="4" name="Picture 2">
            <a:extLst>
              <a:ext uri="{FF2B5EF4-FFF2-40B4-BE49-F238E27FC236}">
                <a16:creationId xmlns:a16="http://schemas.microsoft.com/office/drawing/2014/main" id="{532F2ECD-54DE-551C-AC1B-079DF3652D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85" r="40910" b="41491"/>
          <a:stretch/>
        </p:blipFill>
        <p:spPr bwMode="auto">
          <a:xfrm>
            <a:off x="4618300" y="1289485"/>
            <a:ext cx="2314936" cy="26806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C1B95C-62FE-1845-9775-5EA95C64A8F6}"/>
              </a:ext>
            </a:extLst>
          </p:cNvPr>
          <p:cNvSpPr/>
          <p:nvPr/>
        </p:nvSpPr>
        <p:spPr>
          <a:xfrm>
            <a:off x="4641450" y="1548562"/>
            <a:ext cx="1561230"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451EAD-E7B3-79EC-3EB6-3A37AD9B0EF0}"/>
              </a:ext>
            </a:extLst>
          </p:cNvPr>
          <p:cNvSpPr/>
          <p:nvPr/>
        </p:nvSpPr>
        <p:spPr>
          <a:xfrm>
            <a:off x="5361105" y="1548562"/>
            <a:ext cx="1561230"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7292407-CE1A-529C-C69F-B22DEBA106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165" t="81987"/>
          <a:stretch/>
        </p:blipFill>
        <p:spPr bwMode="auto">
          <a:xfrm>
            <a:off x="7604567" y="2894620"/>
            <a:ext cx="1725291" cy="8252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68A91F-D114-811B-0B67-08D8D4B62A6D}"/>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6E541CAD-E388-74BC-D784-0DD7E5D55A6D}"/>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8" name="TextBox 7">
            <a:extLst>
              <a:ext uri="{FF2B5EF4-FFF2-40B4-BE49-F238E27FC236}">
                <a16:creationId xmlns:a16="http://schemas.microsoft.com/office/drawing/2014/main" id="{4A848636-81B5-C00E-3D89-9B93AACC1C47}"/>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853630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5: Scheduling processes</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4294984"/>
            <a:ext cx="10347251" cy="1325564"/>
          </a:xfrm>
        </p:spPr>
        <p:txBody>
          <a:bodyPr>
            <a:normAutofit/>
          </a:bodyPr>
          <a:lstStyle/>
          <a:p>
            <a:pPr marL="0" indent="0">
              <a:buNone/>
            </a:pPr>
            <a:r>
              <a:rPr lang="en-US" b="0" i="0" dirty="0">
                <a:solidFill>
                  <a:srgbClr val="1F2328"/>
                </a:solidFill>
                <a:effectLst/>
                <a:latin typeface="-apple-system"/>
              </a:rPr>
              <a:t>When </a:t>
            </a:r>
            <a:r>
              <a:rPr lang="en-US" b="0" i="0" dirty="0" err="1">
                <a:solidFill>
                  <a:srgbClr val="1F2328"/>
                </a:solidFill>
                <a:effectLst/>
                <a:latin typeface="-apple-system"/>
              </a:rPr>
              <a:t>turtlesim_node</a:t>
            </a:r>
            <a:r>
              <a:rPr lang="en-US" b="0" i="0" dirty="0">
                <a:solidFill>
                  <a:srgbClr val="1F2328"/>
                </a:solidFill>
                <a:effectLst/>
                <a:latin typeface="-apple-system"/>
              </a:rPr>
              <a:t> starts, kill any existing turtle in </a:t>
            </a:r>
            <a:r>
              <a:rPr lang="en-US" b="0" i="0" dirty="0" err="1">
                <a:solidFill>
                  <a:srgbClr val="1F2328"/>
                </a:solidFill>
                <a:effectLst/>
                <a:latin typeface="-apple-system"/>
              </a:rPr>
              <a:t>turtlesim</a:t>
            </a:r>
            <a:r>
              <a:rPr lang="en-US" b="0" i="0" dirty="0">
                <a:solidFill>
                  <a:srgbClr val="1F2328"/>
                </a:solidFill>
                <a:effectLst/>
                <a:latin typeface="-apple-system"/>
              </a:rPr>
              <a:t>, then spawn a new one with the given name and location.</a:t>
            </a:r>
            <a:endParaRPr lang="en-US" dirty="0"/>
          </a:p>
        </p:txBody>
      </p:sp>
      <p:pic>
        <p:nvPicPr>
          <p:cNvPr id="6" name="Picture 2">
            <a:extLst>
              <a:ext uri="{FF2B5EF4-FFF2-40B4-BE49-F238E27FC236}">
                <a16:creationId xmlns:a16="http://schemas.microsoft.com/office/drawing/2014/main" id="{0BFB2570-DA40-1F3E-B5A8-1672D97C88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791" b="66523"/>
          <a:stretch/>
        </p:blipFill>
        <p:spPr bwMode="auto">
          <a:xfrm>
            <a:off x="3022041" y="1863703"/>
            <a:ext cx="4211074" cy="15337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3F8375-4E6C-2BEF-3F84-5C53749EACE6}"/>
              </a:ext>
            </a:extLst>
          </p:cNvPr>
          <p:cNvSpPr txBox="1"/>
          <p:nvPr/>
        </p:nvSpPr>
        <p:spPr>
          <a:xfrm>
            <a:off x="4888076" y="1767965"/>
            <a:ext cx="479004" cy="523220"/>
          </a:xfrm>
          <a:prstGeom prst="rect">
            <a:avLst/>
          </a:prstGeom>
          <a:noFill/>
        </p:spPr>
        <p:txBody>
          <a:bodyPr wrap="square" rtlCol="0">
            <a:spAutoFit/>
          </a:bodyPr>
          <a:lstStyle/>
          <a:p>
            <a:r>
              <a:rPr lang="en-US" sz="2800" dirty="0">
                <a:solidFill>
                  <a:srgbClr val="FF0000"/>
                </a:solidFill>
              </a:rPr>
              <a:t>1.</a:t>
            </a:r>
            <a:endParaRPr lang="en-US" dirty="0">
              <a:solidFill>
                <a:srgbClr val="FF0000"/>
              </a:solidFill>
            </a:endParaRPr>
          </a:p>
        </p:txBody>
      </p:sp>
      <p:sp>
        <p:nvSpPr>
          <p:cNvPr id="8" name="TextBox 7">
            <a:extLst>
              <a:ext uri="{FF2B5EF4-FFF2-40B4-BE49-F238E27FC236}">
                <a16:creationId xmlns:a16="http://schemas.microsoft.com/office/drawing/2014/main" id="{BE164EA3-AFF8-D067-9B0E-FBF3B16BB6BB}"/>
              </a:ext>
            </a:extLst>
          </p:cNvPr>
          <p:cNvSpPr txBox="1"/>
          <p:nvPr/>
        </p:nvSpPr>
        <p:spPr>
          <a:xfrm>
            <a:off x="4317465" y="2750612"/>
            <a:ext cx="479004" cy="523220"/>
          </a:xfrm>
          <a:prstGeom prst="rect">
            <a:avLst/>
          </a:prstGeom>
          <a:noFill/>
        </p:spPr>
        <p:txBody>
          <a:bodyPr wrap="square" rtlCol="0">
            <a:spAutoFit/>
          </a:bodyPr>
          <a:lstStyle/>
          <a:p>
            <a:r>
              <a:rPr lang="en-US" sz="2800" dirty="0">
                <a:solidFill>
                  <a:srgbClr val="FF0000"/>
                </a:solidFill>
              </a:rPr>
              <a:t>2.</a:t>
            </a:r>
            <a:endParaRPr lang="en-US" dirty="0">
              <a:solidFill>
                <a:srgbClr val="FF0000"/>
              </a:solidFill>
            </a:endParaRPr>
          </a:p>
        </p:txBody>
      </p:sp>
      <p:sp>
        <p:nvSpPr>
          <p:cNvPr id="9" name="TextBox 8">
            <a:extLst>
              <a:ext uri="{FF2B5EF4-FFF2-40B4-BE49-F238E27FC236}">
                <a16:creationId xmlns:a16="http://schemas.microsoft.com/office/drawing/2014/main" id="{BBA06B2E-4061-77D5-DFBA-5351EC721779}"/>
              </a:ext>
            </a:extLst>
          </p:cNvPr>
          <p:cNvSpPr txBox="1"/>
          <p:nvPr/>
        </p:nvSpPr>
        <p:spPr>
          <a:xfrm>
            <a:off x="5243121" y="2761245"/>
            <a:ext cx="479004" cy="523220"/>
          </a:xfrm>
          <a:prstGeom prst="rect">
            <a:avLst/>
          </a:prstGeom>
          <a:noFill/>
        </p:spPr>
        <p:txBody>
          <a:bodyPr wrap="square" rtlCol="0">
            <a:spAutoFit/>
          </a:bodyPr>
          <a:lstStyle/>
          <a:p>
            <a:r>
              <a:rPr lang="en-US" sz="2800" dirty="0">
                <a:solidFill>
                  <a:srgbClr val="FF0000"/>
                </a:solidFill>
              </a:rPr>
              <a:t>3.</a:t>
            </a:r>
            <a:endParaRPr lang="en-US" dirty="0">
              <a:solidFill>
                <a:srgbClr val="FF0000"/>
              </a:solidFill>
            </a:endParaRPr>
          </a:p>
        </p:txBody>
      </p:sp>
      <p:sp>
        <p:nvSpPr>
          <p:cNvPr id="10" name="Rectangle 9">
            <a:extLst>
              <a:ext uri="{FF2B5EF4-FFF2-40B4-BE49-F238E27FC236}">
                <a16:creationId xmlns:a16="http://schemas.microsoft.com/office/drawing/2014/main" id="{327666CD-98E8-B998-1FD1-048E581E511B}"/>
              </a:ext>
            </a:extLst>
          </p:cNvPr>
          <p:cNvSpPr/>
          <p:nvPr/>
        </p:nvSpPr>
        <p:spPr>
          <a:xfrm>
            <a:off x="6176601" y="2015490"/>
            <a:ext cx="1033364"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895A6B-CA21-9083-544C-895A809DF8D1}"/>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5" name="Google Shape;67;p15">
            <a:extLst>
              <a:ext uri="{FF2B5EF4-FFF2-40B4-BE49-F238E27FC236}">
                <a16:creationId xmlns:a16="http://schemas.microsoft.com/office/drawing/2014/main" id="{C5F2358B-4EC9-FA99-3C28-FE888B642CC1}"/>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11" name="TextBox 10">
            <a:extLst>
              <a:ext uri="{FF2B5EF4-FFF2-40B4-BE49-F238E27FC236}">
                <a16:creationId xmlns:a16="http://schemas.microsoft.com/office/drawing/2014/main" id="{CC649254-CA4F-D48A-AE26-24416B9ADFD5}"/>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42038968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Example Repo- Branch: launch-solution</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1825625"/>
            <a:ext cx="10347251" cy="4351338"/>
          </a:xfrm>
        </p:spPr>
        <p:txBody>
          <a:bodyPr>
            <a:normAutofit/>
          </a:bodyPr>
          <a:lstStyle/>
          <a:p>
            <a:pPr marL="0" indent="0">
              <a:buNone/>
            </a:pPr>
            <a:r>
              <a:rPr lang="en-US" dirty="0">
                <a:hlinkClick r:id="rId2"/>
              </a:rPr>
              <a:t>https://github.com/kittinook/FRA501/tree/launch-solution</a:t>
            </a:r>
            <a:endParaRPr lang="en-US" dirty="0"/>
          </a:p>
          <a:p>
            <a:pPr marL="0" indent="0">
              <a:buNone/>
            </a:pPr>
            <a:endParaRPr lang="en-US" dirty="0"/>
          </a:p>
          <a:p>
            <a:pPr marL="0" indent="0">
              <a:buNone/>
            </a:pPr>
            <a:endParaRPr lang="en-US" dirty="0"/>
          </a:p>
          <a:p>
            <a:pPr marL="0" indent="0">
              <a:buNone/>
            </a:pPr>
            <a:r>
              <a:rPr lang="en-US" dirty="0"/>
              <a:t>Download &amp; add “</a:t>
            </a:r>
            <a:r>
              <a:rPr lang="en-US" dirty="0" err="1"/>
              <a:t>turtlesim_control</a:t>
            </a:r>
            <a:r>
              <a:rPr lang="en-US" dirty="0"/>
              <a:t>” &amp; “</a:t>
            </a:r>
            <a:r>
              <a:rPr lang="en-US" dirty="0" err="1"/>
              <a:t>turtlesim_interfaces</a:t>
            </a:r>
            <a:r>
              <a:rPr lang="en-US" dirty="0"/>
              <a:t>” to the “</a:t>
            </a:r>
            <a:r>
              <a:rPr lang="en-US" dirty="0" err="1"/>
              <a:t>src</a:t>
            </a:r>
            <a:r>
              <a:rPr lang="en-US" dirty="0"/>
              <a:t>” directory of your workspace. Then build these packages.</a:t>
            </a:r>
          </a:p>
          <a:p>
            <a:pPr marL="0" indent="0">
              <a:buNone/>
            </a:pPr>
            <a:endParaRPr lang="en-US" dirty="0"/>
          </a:p>
          <a:p>
            <a:pPr marL="0" indent="0">
              <a:buNone/>
            </a:pPr>
            <a:r>
              <a:rPr lang="en-US" dirty="0"/>
              <a:t>Follow the instruction on README.md</a:t>
            </a:r>
          </a:p>
          <a:p>
            <a:pPr marL="0" indent="0">
              <a:buNone/>
            </a:pPr>
            <a:endParaRPr lang="en-US" dirty="0"/>
          </a:p>
        </p:txBody>
      </p:sp>
      <p:sp>
        <p:nvSpPr>
          <p:cNvPr id="4" name="TextBox 3">
            <a:extLst>
              <a:ext uri="{FF2B5EF4-FFF2-40B4-BE49-F238E27FC236}">
                <a16:creationId xmlns:a16="http://schemas.microsoft.com/office/drawing/2014/main" id="{D0B6245C-C049-72C7-F597-839D19D4E4B8}"/>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5" name="Google Shape;67;p15">
            <a:extLst>
              <a:ext uri="{FF2B5EF4-FFF2-40B4-BE49-F238E27FC236}">
                <a16:creationId xmlns:a16="http://schemas.microsoft.com/office/drawing/2014/main" id="{B7981346-F666-A70D-C977-2FA63513B05D}"/>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6" name="TextBox 5">
            <a:extLst>
              <a:ext uri="{FF2B5EF4-FFF2-40B4-BE49-F238E27FC236}">
                <a16:creationId xmlns:a16="http://schemas.microsoft.com/office/drawing/2014/main" id="{BA947B02-3320-E9A3-6DB0-FB460A954EBA}"/>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302341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th-TH" sz="4400" err="1">
                <a:cs typeface="Angsana New"/>
              </a:rPr>
              <a:t>Build</a:t>
            </a:r>
            <a:r>
              <a:rPr lang="th-TH" sz="4400">
                <a:cs typeface="Angsana New"/>
              </a:rPr>
              <a:t> System</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11</a:t>
            </a:fld>
            <a:endParaRPr lang="en-US"/>
          </a:p>
        </p:txBody>
      </p:sp>
      <p:grpSp>
        <p:nvGrpSpPr>
          <p:cNvPr id="7" name="Group 6">
            <a:extLst>
              <a:ext uri="{FF2B5EF4-FFF2-40B4-BE49-F238E27FC236}">
                <a16:creationId xmlns:a16="http://schemas.microsoft.com/office/drawing/2014/main" id="{3F2A57C8-09DB-B04E-1910-26C0C885C16F}"/>
              </a:ext>
            </a:extLst>
          </p:cNvPr>
          <p:cNvGrpSpPr/>
          <p:nvPr/>
        </p:nvGrpSpPr>
        <p:grpSpPr>
          <a:xfrm>
            <a:off x="387248" y="2441467"/>
            <a:ext cx="4812074" cy="2572848"/>
            <a:chOff x="722827" y="2200279"/>
            <a:chExt cx="8539037" cy="6657319"/>
          </a:xfrm>
          <a:solidFill>
            <a:srgbClr val="F5E7C3"/>
          </a:solidFill>
        </p:grpSpPr>
        <p:sp>
          <p:nvSpPr>
            <p:cNvPr id="8" name="Rectangle 7">
              <a:extLst>
                <a:ext uri="{FF2B5EF4-FFF2-40B4-BE49-F238E27FC236}">
                  <a16:creationId xmlns:a16="http://schemas.microsoft.com/office/drawing/2014/main" id="{54FE63FB-7F59-2D62-2323-2A0703741213}"/>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ight Triangle 8">
              <a:extLst>
                <a:ext uri="{FF2B5EF4-FFF2-40B4-BE49-F238E27FC236}">
                  <a16:creationId xmlns:a16="http://schemas.microsoft.com/office/drawing/2014/main" id="{977E286A-5259-719D-6CBF-2B092BD0C6D5}"/>
                </a:ext>
              </a:extLst>
            </p:cNvPr>
            <p:cNvSpPr/>
            <p:nvPr/>
          </p:nvSpPr>
          <p:spPr>
            <a:xfrm rot="5400000">
              <a:off x="521882" y="2401224"/>
              <a:ext cx="1136388" cy="73449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ight Triangle 9">
              <a:extLst>
                <a:ext uri="{FF2B5EF4-FFF2-40B4-BE49-F238E27FC236}">
                  <a16:creationId xmlns:a16="http://schemas.microsoft.com/office/drawing/2014/main" id="{4A178425-C32C-960E-2DEE-0522510DA283}"/>
                </a:ext>
              </a:extLst>
            </p:cNvPr>
            <p:cNvSpPr/>
            <p:nvPr/>
          </p:nvSpPr>
          <p:spPr>
            <a:xfrm rot="16200000">
              <a:off x="766762" y="2471736"/>
              <a:ext cx="752474" cy="400049"/>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9" name="TextBox 58">
            <a:extLst>
              <a:ext uri="{FF2B5EF4-FFF2-40B4-BE49-F238E27FC236}">
                <a16:creationId xmlns:a16="http://schemas.microsoft.com/office/drawing/2014/main" id="{392111EB-383C-0908-C6E1-695F086A7916}"/>
              </a:ext>
            </a:extLst>
          </p:cNvPr>
          <p:cNvSpPr txBox="1"/>
          <p:nvPr/>
        </p:nvSpPr>
        <p:spPr>
          <a:xfrm>
            <a:off x="878294" y="2476390"/>
            <a:ext cx="1458211" cy="369332"/>
          </a:xfrm>
          <a:prstGeom prst="rect">
            <a:avLst/>
          </a:prstGeom>
          <a:noFill/>
        </p:spPr>
        <p:txBody>
          <a:bodyPr wrap="square" rtlCol="0">
            <a:spAutoFit/>
          </a:bodyPr>
          <a:lstStyle/>
          <a:p>
            <a:r>
              <a:rPr lang="en-US"/>
              <a:t>[workspace]</a:t>
            </a:r>
          </a:p>
        </p:txBody>
      </p:sp>
      <p:sp>
        <p:nvSpPr>
          <p:cNvPr id="60" name="TextBox 59">
            <a:extLst>
              <a:ext uri="{FF2B5EF4-FFF2-40B4-BE49-F238E27FC236}">
                <a16:creationId xmlns:a16="http://schemas.microsoft.com/office/drawing/2014/main" id="{C0AF817F-75F8-341D-8534-EE413E288DA4}"/>
              </a:ext>
            </a:extLst>
          </p:cNvPr>
          <p:cNvSpPr txBox="1"/>
          <p:nvPr/>
        </p:nvSpPr>
        <p:spPr>
          <a:xfrm>
            <a:off x="1605628" y="5147875"/>
            <a:ext cx="9611833" cy="1200329"/>
          </a:xfrm>
          <a:prstGeom prst="rect">
            <a:avLst/>
          </a:prstGeom>
          <a:noFill/>
        </p:spPr>
        <p:txBody>
          <a:bodyPr wrap="square" lIns="91440" tIns="45720" rIns="91440" bIns="45720" rtlCol="0" anchor="t">
            <a:spAutoFit/>
          </a:bodyPr>
          <a:lstStyle/>
          <a:p>
            <a:r>
              <a:rPr lang="en-US" sz="2400">
                <a:cs typeface="Calibri"/>
              </a:rPr>
              <a:t>"Install" directory is the location of codes that will be used by the ROS2 system. Therefore, only modifying "</a:t>
            </a:r>
            <a:r>
              <a:rPr lang="en-US" sz="2400" err="1">
                <a:cs typeface="Calibri"/>
              </a:rPr>
              <a:t>src</a:t>
            </a:r>
            <a:r>
              <a:rPr lang="en-US" sz="2400">
                <a:cs typeface="Calibri"/>
              </a:rPr>
              <a:t>" will not change the behavior of your system in run time.</a:t>
            </a:r>
            <a:endParaRPr lang="en-US"/>
          </a:p>
        </p:txBody>
      </p:sp>
      <p:sp>
        <p:nvSpPr>
          <p:cNvPr id="11" name="Arrow: Right 10">
            <a:extLst>
              <a:ext uri="{FF2B5EF4-FFF2-40B4-BE49-F238E27FC236}">
                <a16:creationId xmlns:a16="http://schemas.microsoft.com/office/drawing/2014/main" id="{45A135E0-91C0-9039-DDF7-0B99A4A8A906}"/>
              </a:ext>
            </a:extLst>
          </p:cNvPr>
          <p:cNvSpPr/>
          <p:nvPr/>
        </p:nvSpPr>
        <p:spPr>
          <a:xfrm>
            <a:off x="5348177" y="3591255"/>
            <a:ext cx="1520440"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60EB1CE-2A7B-4B86-7512-F0AAB9303119}"/>
              </a:ext>
            </a:extLst>
          </p:cNvPr>
          <p:cNvSpPr txBox="1"/>
          <p:nvPr/>
        </p:nvSpPr>
        <p:spPr>
          <a:xfrm>
            <a:off x="5736868" y="2931040"/>
            <a:ext cx="992358" cy="646331"/>
          </a:xfrm>
          <a:prstGeom prst="rect">
            <a:avLst/>
          </a:prstGeom>
          <a:noFill/>
        </p:spPr>
        <p:txBody>
          <a:bodyPr wrap="square" rtlCol="0">
            <a:spAutoFit/>
          </a:bodyPr>
          <a:lstStyle/>
          <a:p>
            <a:r>
              <a:rPr lang="en-US" err="1"/>
              <a:t>colcon</a:t>
            </a:r>
            <a:r>
              <a:rPr lang="en-US"/>
              <a:t> build</a:t>
            </a:r>
          </a:p>
        </p:txBody>
      </p:sp>
      <p:grpSp>
        <p:nvGrpSpPr>
          <p:cNvPr id="13" name="Group 12">
            <a:extLst>
              <a:ext uri="{FF2B5EF4-FFF2-40B4-BE49-F238E27FC236}">
                <a16:creationId xmlns:a16="http://schemas.microsoft.com/office/drawing/2014/main" id="{83BA9BED-B40E-9EB3-5D60-40ED6D769648}"/>
              </a:ext>
            </a:extLst>
          </p:cNvPr>
          <p:cNvGrpSpPr/>
          <p:nvPr/>
        </p:nvGrpSpPr>
        <p:grpSpPr>
          <a:xfrm>
            <a:off x="6868617" y="2433974"/>
            <a:ext cx="4812074" cy="2572848"/>
            <a:chOff x="722827" y="2200279"/>
            <a:chExt cx="8539037" cy="6657319"/>
          </a:xfrm>
          <a:solidFill>
            <a:srgbClr val="F5E7C3"/>
          </a:solidFill>
        </p:grpSpPr>
        <p:sp>
          <p:nvSpPr>
            <p:cNvPr id="14" name="Rectangle 13">
              <a:extLst>
                <a:ext uri="{FF2B5EF4-FFF2-40B4-BE49-F238E27FC236}">
                  <a16:creationId xmlns:a16="http://schemas.microsoft.com/office/drawing/2014/main" id="{9B8F5B1C-BA48-4556-58A4-CD601495C0D1}"/>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Right Triangle 14">
              <a:extLst>
                <a:ext uri="{FF2B5EF4-FFF2-40B4-BE49-F238E27FC236}">
                  <a16:creationId xmlns:a16="http://schemas.microsoft.com/office/drawing/2014/main" id="{5B3D6B81-850D-0B46-6234-056BB3249BAF}"/>
                </a:ext>
              </a:extLst>
            </p:cNvPr>
            <p:cNvSpPr/>
            <p:nvPr/>
          </p:nvSpPr>
          <p:spPr>
            <a:xfrm rot="5400000">
              <a:off x="521882" y="2401224"/>
              <a:ext cx="1136388" cy="73449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ight Triangle 19">
              <a:extLst>
                <a:ext uri="{FF2B5EF4-FFF2-40B4-BE49-F238E27FC236}">
                  <a16:creationId xmlns:a16="http://schemas.microsoft.com/office/drawing/2014/main" id="{2F492FE1-F7F6-64C3-136D-6733264673F5}"/>
                </a:ext>
              </a:extLst>
            </p:cNvPr>
            <p:cNvSpPr/>
            <p:nvPr/>
          </p:nvSpPr>
          <p:spPr>
            <a:xfrm rot="16200000">
              <a:off x="766762" y="2471736"/>
              <a:ext cx="752474" cy="400049"/>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6" name="TextBox 25">
            <a:extLst>
              <a:ext uri="{FF2B5EF4-FFF2-40B4-BE49-F238E27FC236}">
                <a16:creationId xmlns:a16="http://schemas.microsoft.com/office/drawing/2014/main" id="{152A5583-8582-C7A1-9691-EA402D5358C6}"/>
              </a:ext>
            </a:extLst>
          </p:cNvPr>
          <p:cNvSpPr txBox="1"/>
          <p:nvPr/>
        </p:nvSpPr>
        <p:spPr>
          <a:xfrm>
            <a:off x="7406163" y="2479774"/>
            <a:ext cx="1458211" cy="369332"/>
          </a:xfrm>
          <a:prstGeom prst="rect">
            <a:avLst/>
          </a:prstGeom>
          <a:noFill/>
        </p:spPr>
        <p:txBody>
          <a:bodyPr wrap="square" rtlCol="0">
            <a:spAutoFit/>
          </a:bodyPr>
          <a:lstStyle/>
          <a:p>
            <a:r>
              <a:rPr lang="en-US"/>
              <a:t>[workspace]</a:t>
            </a:r>
          </a:p>
        </p:txBody>
      </p:sp>
      <p:grpSp>
        <p:nvGrpSpPr>
          <p:cNvPr id="31" name="Group 30">
            <a:extLst>
              <a:ext uri="{FF2B5EF4-FFF2-40B4-BE49-F238E27FC236}">
                <a16:creationId xmlns:a16="http://schemas.microsoft.com/office/drawing/2014/main" id="{CB99B7B9-07CD-26FE-C577-DB9E22C0119E}"/>
              </a:ext>
            </a:extLst>
          </p:cNvPr>
          <p:cNvGrpSpPr/>
          <p:nvPr/>
        </p:nvGrpSpPr>
        <p:grpSpPr>
          <a:xfrm>
            <a:off x="547084" y="3461322"/>
            <a:ext cx="907158" cy="637250"/>
            <a:chOff x="722829" y="2200279"/>
            <a:chExt cx="1944170" cy="1365718"/>
          </a:xfrm>
          <a:solidFill>
            <a:srgbClr val="F5E7C3"/>
          </a:solidFill>
        </p:grpSpPr>
        <p:sp>
          <p:nvSpPr>
            <p:cNvPr id="32" name="Rectangle 31">
              <a:extLst>
                <a:ext uri="{FF2B5EF4-FFF2-40B4-BE49-F238E27FC236}">
                  <a16:creationId xmlns:a16="http://schemas.microsoft.com/office/drawing/2014/main" id="{C2412F81-E4EC-520E-D317-48A985EA3503}"/>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rPr>
                <a:t>src</a:t>
              </a:r>
              <a:endParaRPr lang="en-US" sz="1600">
                <a:solidFill>
                  <a:schemeClr val="tx1"/>
                </a:solidFill>
              </a:endParaRPr>
            </a:p>
          </p:txBody>
        </p:sp>
        <p:sp>
          <p:nvSpPr>
            <p:cNvPr id="33" name="Right Triangle 32">
              <a:extLst>
                <a:ext uri="{FF2B5EF4-FFF2-40B4-BE49-F238E27FC236}">
                  <a16:creationId xmlns:a16="http://schemas.microsoft.com/office/drawing/2014/main" id="{3A63D511-54EF-EAF1-E72E-712D8A2A1AE3}"/>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Right Triangle 33">
              <a:extLst>
                <a:ext uri="{FF2B5EF4-FFF2-40B4-BE49-F238E27FC236}">
                  <a16:creationId xmlns:a16="http://schemas.microsoft.com/office/drawing/2014/main" id="{42535187-031F-961A-BEB2-447C48052180}"/>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5" name="Group 34">
            <a:extLst>
              <a:ext uri="{FF2B5EF4-FFF2-40B4-BE49-F238E27FC236}">
                <a16:creationId xmlns:a16="http://schemas.microsoft.com/office/drawing/2014/main" id="{FB8BB5F9-5A36-A64E-3B45-92E4BD9CC6E4}"/>
              </a:ext>
            </a:extLst>
          </p:cNvPr>
          <p:cNvGrpSpPr/>
          <p:nvPr/>
        </p:nvGrpSpPr>
        <p:grpSpPr>
          <a:xfrm>
            <a:off x="7025686" y="3461322"/>
            <a:ext cx="907158" cy="637250"/>
            <a:chOff x="722829" y="2200279"/>
            <a:chExt cx="1944170" cy="1365718"/>
          </a:xfrm>
          <a:solidFill>
            <a:srgbClr val="F5E7C3"/>
          </a:solidFill>
        </p:grpSpPr>
        <p:sp>
          <p:nvSpPr>
            <p:cNvPr id="36" name="Rectangle 35">
              <a:extLst>
                <a:ext uri="{FF2B5EF4-FFF2-40B4-BE49-F238E27FC236}">
                  <a16:creationId xmlns:a16="http://schemas.microsoft.com/office/drawing/2014/main" id="{B16CD1A5-DE1F-5678-13F6-AB3609B93985}"/>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rPr>
                <a:t>src</a:t>
              </a:r>
              <a:endParaRPr lang="en-US" sz="1600">
                <a:solidFill>
                  <a:schemeClr val="tx1"/>
                </a:solidFill>
              </a:endParaRPr>
            </a:p>
          </p:txBody>
        </p:sp>
        <p:sp>
          <p:nvSpPr>
            <p:cNvPr id="37" name="Right Triangle 36">
              <a:extLst>
                <a:ext uri="{FF2B5EF4-FFF2-40B4-BE49-F238E27FC236}">
                  <a16:creationId xmlns:a16="http://schemas.microsoft.com/office/drawing/2014/main" id="{D0CCD03D-43F1-58B4-FFDC-ECA76E1BC901}"/>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Right Triangle 37">
              <a:extLst>
                <a:ext uri="{FF2B5EF4-FFF2-40B4-BE49-F238E27FC236}">
                  <a16:creationId xmlns:a16="http://schemas.microsoft.com/office/drawing/2014/main" id="{8D40F79C-F02A-DDC7-56F1-9DE4B457F9D2}"/>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9" name="Group 38">
            <a:extLst>
              <a:ext uri="{FF2B5EF4-FFF2-40B4-BE49-F238E27FC236}">
                <a16:creationId xmlns:a16="http://schemas.microsoft.com/office/drawing/2014/main" id="{491BC02B-5205-D232-2183-CAA508520853}"/>
              </a:ext>
            </a:extLst>
          </p:cNvPr>
          <p:cNvGrpSpPr/>
          <p:nvPr/>
        </p:nvGrpSpPr>
        <p:grpSpPr>
          <a:xfrm>
            <a:off x="7978210" y="3461322"/>
            <a:ext cx="907158" cy="637250"/>
            <a:chOff x="722829" y="2200279"/>
            <a:chExt cx="1944170" cy="1365718"/>
          </a:xfrm>
          <a:solidFill>
            <a:srgbClr val="F5E7C3"/>
          </a:solidFill>
        </p:grpSpPr>
        <p:sp>
          <p:nvSpPr>
            <p:cNvPr id="40" name="Rectangle 39">
              <a:extLst>
                <a:ext uri="{FF2B5EF4-FFF2-40B4-BE49-F238E27FC236}">
                  <a16:creationId xmlns:a16="http://schemas.microsoft.com/office/drawing/2014/main" id="{0816FE1D-756D-9D9E-5D67-778003BFF6E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build</a:t>
              </a:r>
            </a:p>
          </p:txBody>
        </p:sp>
        <p:sp>
          <p:nvSpPr>
            <p:cNvPr id="41" name="Right Triangle 40">
              <a:extLst>
                <a:ext uri="{FF2B5EF4-FFF2-40B4-BE49-F238E27FC236}">
                  <a16:creationId xmlns:a16="http://schemas.microsoft.com/office/drawing/2014/main" id="{CD75A57C-8C50-391B-F43D-76D0AC54E89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Right Triangle 41">
              <a:extLst>
                <a:ext uri="{FF2B5EF4-FFF2-40B4-BE49-F238E27FC236}">
                  <a16:creationId xmlns:a16="http://schemas.microsoft.com/office/drawing/2014/main" id="{A2655D3F-8FDB-F78C-5DA8-04386E1E607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3" name="Group 42">
            <a:extLst>
              <a:ext uri="{FF2B5EF4-FFF2-40B4-BE49-F238E27FC236}">
                <a16:creationId xmlns:a16="http://schemas.microsoft.com/office/drawing/2014/main" id="{7A755EDE-53E6-9A34-F43B-02C603C40B58}"/>
              </a:ext>
            </a:extLst>
          </p:cNvPr>
          <p:cNvGrpSpPr/>
          <p:nvPr/>
        </p:nvGrpSpPr>
        <p:grpSpPr>
          <a:xfrm>
            <a:off x="8930734" y="3461321"/>
            <a:ext cx="907158" cy="637250"/>
            <a:chOff x="722829" y="2200279"/>
            <a:chExt cx="1944170" cy="1365718"/>
          </a:xfrm>
          <a:solidFill>
            <a:srgbClr val="F5E7C3"/>
          </a:solidFill>
        </p:grpSpPr>
        <p:sp>
          <p:nvSpPr>
            <p:cNvPr id="44" name="Rectangle 43">
              <a:extLst>
                <a:ext uri="{FF2B5EF4-FFF2-40B4-BE49-F238E27FC236}">
                  <a16:creationId xmlns:a16="http://schemas.microsoft.com/office/drawing/2014/main" id="{380FB0F4-9C6D-D2F8-2ED6-43B554316794}"/>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install</a:t>
              </a:r>
            </a:p>
          </p:txBody>
        </p:sp>
        <p:sp>
          <p:nvSpPr>
            <p:cNvPr id="45" name="Right Triangle 44">
              <a:extLst>
                <a:ext uri="{FF2B5EF4-FFF2-40B4-BE49-F238E27FC236}">
                  <a16:creationId xmlns:a16="http://schemas.microsoft.com/office/drawing/2014/main" id="{E28122BF-C748-2E32-40F2-326D17B7C3B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Right Triangle 45">
              <a:extLst>
                <a:ext uri="{FF2B5EF4-FFF2-40B4-BE49-F238E27FC236}">
                  <a16:creationId xmlns:a16="http://schemas.microsoft.com/office/drawing/2014/main" id="{7E93096B-74E6-A989-1F9C-14ACA0525583}"/>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8" name="Group 47">
            <a:extLst>
              <a:ext uri="{FF2B5EF4-FFF2-40B4-BE49-F238E27FC236}">
                <a16:creationId xmlns:a16="http://schemas.microsoft.com/office/drawing/2014/main" id="{46C6A30C-87EA-4DE9-E5CD-E9FE6CD42684}"/>
              </a:ext>
            </a:extLst>
          </p:cNvPr>
          <p:cNvGrpSpPr/>
          <p:nvPr/>
        </p:nvGrpSpPr>
        <p:grpSpPr>
          <a:xfrm>
            <a:off x="9888224" y="3448851"/>
            <a:ext cx="907158" cy="637250"/>
            <a:chOff x="722829" y="2200279"/>
            <a:chExt cx="1944170" cy="1365718"/>
          </a:xfrm>
          <a:solidFill>
            <a:srgbClr val="F5E7C3"/>
          </a:solidFill>
        </p:grpSpPr>
        <p:sp>
          <p:nvSpPr>
            <p:cNvPr id="49" name="Rectangle 48">
              <a:extLst>
                <a:ext uri="{FF2B5EF4-FFF2-40B4-BE49-F238E27FC236}">
                  <a16:creationId xmlns:a16="http://schemas.microsoft.com/office/drawing/2014/main" id="{5F0B51BC-3CB9-C977-A0FA-9F13AA4BA8F5}"/>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log</a:t>
              </a:r>
            </a:p>
          </p:txBody>
        </p:sp>
        <p:sp>
          <p:nvSpPr>
            <p:cNvPr id="50" name="Right Triangle 49">
              <a:extLst>
                <a:ext uri="{FF2B5EF4-FFF2-40B4-BE49-F238E27FC236}">
                  <a16:creationId xmlns:a16="http://schemas.microsoft.com/office/drawing/2014/main" id="{B1481FE4-C257-D41F-4522-7D3B8C77F9B5}"/>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1" name="Right Triangle 50">
              <a:extLst>
                <a:ext uri="{FF2B5EF4-FFF2-40B4-BE49-F238E27FC236}">
                  <a16:creationId xmlns:a16="http://schemas.microsoft.com/office/drawing/2014/main" id="{2CF1621C-A57B-7715-1DBD-381192C71E6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TextBox 5">
            <a:extLst>
              <a:ext uri="{FF2B5EF4-FFF2-40B4-BE49-F238E27FC236}">
                <a16:creationId xmlns:a16="http://schemas.microsoft.com/office/drawing/2014/main" id="{626B2D08-8904-1E0E-1D23-429D9C12286F}"/>
              </a:ext>
            </a:extLst>
          </p:cNvPr>
          <p:cNvSpPr txBox="1"/>
          <p:nvPr/>
        </p:nvSpPr>
        <p:spPr>
          <a:xfrm>
            <a:off x="4434060" y="1843523"/>
            <a:ext cx="7419470" cy="461665"/>
          </a:xfrm>
          <a:prstGeom prst="rect">
            <a:avLst/>
          </a:prstGeom>
          <a:noFill/>
          <a:ln>
            <a:solidFill>
              <a:srgbClr val="FF0000"/>
            </a:solidFill>
          </a:ln>
        </p:spPr>
        <p:txBody>
          <a:bodyPr wrap="square" lIns="91440" tIns="45720" rIns="91440" bIns="45720" rtlCol="0" anchor="t">
            <a:spAutoFit/>
          </a:bodyPr>
          <a:lstStyle/>
          <a:p>
            <a:r>
              <a:rPr lang="th-TH" sz="2400" err="1">
                <a:cs typeface="Cordia New"/>
              </a:rPr>
              <a:t>You</a:t>
            </a:r>
            <a:r>
              <a:rPr lang="th-TH" sz="2400">
                <a:cs typeface="Cordia New"/>
              </a:rPr>
              <a:t> </a:t>
            </a:r>
            <a:r>
              <a:rPr lang="th-TH" sz="2400" err="1">
                <a:cs typeface="Cordia New"/>
              </a:rPr>
              <a:t>must</a:t>
            </a:r>
            <a:r>
              <a:rPr lang="th-TH" sz="2400">
                <a:cs typeface="Cordia New"/>
              </a:rPr>
              <a:t> </a:t>
            </a:r>
            <a:r>
              <a:rPr lang="th-TH" sz="2400" err="1">
                <a:cs typeface="Cordia New"/>
              </a:rPr>
              <a:t>not</a:t>
            </a:r>
            <a:r>
              <a:rPr lang="th-TH" sz="2400">
                <a:cs typeface="Cordia New"/>
              </a:rPr>
              <a:t> </a:t>
            </a:r>
            <a:r>
              <a:rPr lang="th-TH" sz="2400" err="1">
                <a:cs typeface="Cordia New"/>
              </a:rPr>
              <a:t>create</a:t>
            </a:r>
            <a:r>
              <a:rPr lang="th-TH" sz="2400">
                <a:cs typeface="Cordia New"/>
              </a:rPr>
              <a:t> </a:t>
            </a:r>
            <a:r>
              <a:rPr lang="th-TH" sz="2400" err="1">
                <a:cs typeface="Cordia New"/>
              </a:rPr>
              <a:t>workspace</a:t>
            </a:r>
            <a:r>
              <a:rPr lang="th-TH" sz="2400">
                <a:cs typeface="Cordia New"/>
              </a:rPr>
              <a:t> </a:t>
            </a:r>
            <a:r>
              <a:rPr lang="th-TH" sz="2400" err="1">
                <a:cs typeface="Cordia New"/>
              </a:rPr>
              <a:t>inside</a:t>
            </a:r>
            <a:r>
              <a:rPr lang="th-TH" sz="2400">
                <a:cs typeface="Cordia New"/>
              </a:rPr>
              <a:t> </a:t>
            </a:r>
            <a:r>
              <a:rPr lang="th-TH" sz="2400" err="1">
                <a:cs typeface="Cordia New"/>
              </a:rPr>
              <a:t>another</a:t>
            </a:r>
            <a:r>
              <a:rPr lang="th-TH" sz="2400">
                <a:cs typeface="Cordia New"/>
              </a:rPr>
              <a:t> </a:t>
            </a:r>
            <a:r>
              <a:rPr lang="th-TH" sz="2400" err="1">
                <a:cs typeface="Cordia New"/>
              </a:rPr>
              <a:t>workspace</a:t>
            </a:r>
          </a:p>
        </p:txBody>
      </p:sp>
      <p:sp>
        <p:nvSpPr>
          <p:cNvPr id="16" name="TextBox 15">
            <a:extLst>
              <a:ext uri="{FF2B5EF4-FFF2-40B4-BE49-F238E27FC236}">
                <a16:creationId xmlns:a16="http://schemas.microsoft.com/office/drawing/2014/main" id="{E23A0DA3-E1C0-174D-CAD5-0CC641A815E8}"/>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
        <p:nvSpPr>
          <p:cNvPr id="17" name="TextBox 16">
            <a:extLst>
              <a:ext uri="{FF2B5EF4-FFF2-40B4-BE49-F238E27FC236}">
                <a16:creationId xmlns:a16="http://schemas.microsoft.com/office/drawing/2014/main" id="{652D9C76-44B8-B5BF-3CAC-0A1984373CAD}"/>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8" name="Google Shape;67;p15">
            <a:extLst>
              <a:ext uri="{FF2B5EF4-FFF2-40B4-BE49-F238E27FC236}">
                <a16:creationId xmlns:a16="http://schemas.microsoft.com/office/drawing/2014/main" id="{ED83BB5D-193E-FA77-DD8B-67C03365C8A4}"/>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33611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a:cs typeface="Calibri Light"/>
              </a:rPr>
              <a:t>Creating a new workspace</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12</a:t>
            </a:fld>
            <a:endParaRPr lang="en-US"/>
          </a:p>
        </p:txBody>
      </p:sp>
      <p:sp>
        <p:nvSpPr>
          <p:cNvPr id="13" name="TextBox 12">
            <a:extLst>
              <a:ext uri="{FF2B5EF4-FFF2-40B4-BE49-F238E27FC236}">
                <a16:creationId xmlns:a16="http://schemas.microsoft.com/office/drawing/2014/main" id="{66EF0498-EB3F-41D9-8641-403C4A80ED74}"/>
              </a:ext>
            </a:extLst>
          </p:cNvPr>
          <p:cNvSpPr txBox="1"/>
          <p:nvPr/>
        </p:nvSpPr>
        <p:spPr>
          <a:xfrm>
            <a:off x="1987817" y="2962199"/>
            <a:ext cx="2977587" cy="1200329"/>
          </a:xfrm>
          <a:prstGeom prst="rect">
            <a:avLst/>
          </a:prstGeom>
          <a:noFill/>
          <a:ln>
            <a:solidFill>
              <a:schemeClr val="accent1"/>
            </a:solidFill>
          </a:ln>
        </p:spPr>
        <p:txBody>
          <a:bodyPr wrap="square" rtlCol="0">
            <a:spAutoFit/>
          </a:bodyPr>
          <a:lstStyle/>
          <a:p>
            <a:r>
              <a:rPr kumimoji="0" lang="en-US" altLang="en-US" sz="1800" b="0" i="0" u="none" strike="noStrike" cap="none" normalizeH="0" baseline="0" dirty="0">
                <a:ln>
                  <a:noFill/>
                </a:ln>
                <a:solidFill>
                  <a:schemeClr val="tx1"/>
                </a:solidFill>
                <a:effectLst/>
              </a:rPr>
              <a:t>&gt;&gt; </a:t>
            </a:r>
            <a:r>
              <a:rPr kumimoji="0" lang="en-US" altLang="en-US" sz="1800" b="0" i="0" u="none" strike="noStrike" cap="none" normalizeH="0" baseline="0" dirty="0" err="1">
                <a:ln>
                  <a:noFill/>
                </a:ln>
                <a:solidFill>
                  <a:schemeClr val="tx1"/>
                </a:solidFill>
                <a:effectLst/>
              </a:rPr>
              <a:t>mkdir</a:t>
            </a:r>
            <a:r>
              <a:rPr kumimoji="0" lang="en-US" altLang="en-US" sz="1800" b="0" i="0" u="none" strike="noStrike" cap="none" normalizeH="0" baseline="0" dirty="0">
                <a:ln>
                  <a:noFill/>
                </a:ln>
                <a:solidFill>
                  <a:schemeClr val="tx1"/>
                </a:solidFill>
                <a:effectLst/>
              </a:rPr>
              <a:t> –p ~/[xxx]_</a:t>
            </a:r>
            <a:r>
              <a:rPr kumimoji="0" lang="en-US" altLang="en-US" sz="1800" b="0" i="0" u="none" strike="noStrike" cap="none" normalizeH="0" baseline="0" dirty="0" err="1">
                <a:ln>
                  <a:noFill/>
                </a:ln>
                <a:solidFill>
                  <a:schemeClr val="tx1"/>
                </a:solidFill>
                <a:effectLst/>
              </a:rPr>
              <a:t>ws</a:t>
            </a:r>
            <a:r>
              <a:rPr kumimoji="0" lang="en-US" altLang="en-US" sz="1800" b="0" i="0" u="none" strike="noStrike" cap="none" normalizeH="0" baseline="0" dirty="0">
                <a:ln>
                  <a:noFill/>
                </a:ln>
                <a:solidFill>
                  <a:schemeClr val="tx1"/>
                </a:solidFill>
                <a:effectLst/>
              </a:rPr>
              <a:t>/</a:t>
            </a:r>
            <a:r>
              <a:rPr kumimoji="0" lang="en-US" altLang="en-US" sz="1800" b="0" i="0" u="none" strike="noStrike" cap="none" normalizeH="0" baseline="0" dirty="0" err="1">
                <a:ln>
                  <a:noFill/>
                </a:ln>
                <a:solidFill>
                  <a:schemeClr val="tx1"/>
                </a:solidFill>
                <a:effectLst/>
              </a:rPr>
              <a:t>src</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&gt;&gt; cd </a:t>
            </a:r>
            <a:r>
              <a:rPr lang="en-US" altLang="en-US" dirty="0"/>
              <a:t>~/[xxx]_</a:t>
            </a:r>
            <a:r>
              <a:rPr lang="en-US" altLang="en-US" dirty="0" err="1"/>
              <a:t>ws</a:t>
            </a:r>
            <a:br>
              <a:rPr lang="en-US" altLang="en-US" dirty="0"/>
            </a:br>
            <a:r>
              <a:rPr kumimoji="0" lang="en-US" altLang="en-US" sz="1800" b="0" i="0" u="none" strike="noStrike" cap="none" normalizeH="0" baseline="0" dirty="0">
                <a:ln>
                  <a:noFill/>
                </a:ln>
                <a:solidFill>
                  <a:schemeClr val="tx1"/>
                </a:solidFill>
                <a:effectLst/>
              </a:rPr>
              <a:t>&gt;&gt; </a:t>
            </a:r>
            <a:r>
              <a:rPr kumimoji="0" lang="en-US" altLang="en-US" sz="1800" b="0" i="0" u="none" strike="noStrike" cap="none" normalizeH="0" baseline="0" dirty="0" err="1">
                <a:ln>
                  <a:noFill/>
                </a:ln>
                <a:solidFill>
                  <a:schemeClr val="tx1"/>
                </a:solidFill>
                <a:effectLst/>
              </a:rPr>
              <a:t>colcon</a:t>
            </a:r>
            <a:r>
              <a:rPr kumimoji="0" lang="en-US" altLang="en-US" sz="1800" b="0" i="0" u="none" strike="noStrike" cap="none" normalizeH="0" baseline="0" dirty="0">
                <a:ln>
                  <a:noFill/>
                </a:ln>
                <a:solidFill>
                  <a:schemeClr val="tx1"/>
                </a:solidFill>
                <a:effectLst/>
              </a:rPr>
              <a:t> build</a:t>
            </a:r>
          </a:p>
          <a:p>
            <a:r>
              <a:rPr lang="en-US" altLang="en-US" dirty="0"/>
              <a:t>&gt;&gt; source install/</a:t>
            </a:r>
            <a:r>
              <a:rPr lang="en-US" altLang="en-US" dirty="0" err="1"/>
              <a:t>setup.bash</a:t>
            </a:r>
            <a:endParaRPr kumimoji="0" lang="en-US" altLang="en-US" sz="18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CF63BA31-F7AB-422F-B958-8C0A17F88E06}"/>
              </a:ext>
            </a:extLst>
          </p:cNvPr>
          <p:cNvSpPr txBox="1"/>
          <p:nvPr/>
        </p:nvSpPr>
        <p:spPr>
          <a:xfrm>
            <a:off x="6846897" y="3037760"/>
            <a:ext cx="4200331" cy="369332"/>
          </a:xfrm>
          <a:prstGeom prst="rect">
            <a:avLst/>
          </a:prstGeom>
          <a:noFill/>
          <a:ln>
            <a:solidFill>
              <a:schemeClr val="accent1"/>
            </a:solidFill>
          </a:ln>
        </p:spPr>
        <p:txBody>
          <a:bodyPr wrap="square" rtlCol="0">
            <a:spAutoFit/>
          </a:bodyPr>
          <a:lstStyle/>
          <a:p>
            <a:r>
              <a:rPr kumimoji="0" lang="en-US" altLang="en-US" sz="1800" b="0" i="0" u="none" strike="noStrike" cap="none" normalizeH="0" baseline="0">
                <a:ln>
                  <a:noFill/>
                </a:ln>
                <a:solidFill>
                  <a:schemeClr val="tx1"/>
                </a:solidFill>
                <a:effectLst/>
              </a:rPr>
              <a:t>source ~</a:t>
            </a:r>
            <a:r>
              <a:rPr lang="en-US" altLang="en-US"/>
              <a:t>/[xxx]_</a:t>
            </a:r>
            <a:r>
              <a:rPr lang="en-US" altLang="en-US" err="1"/>
              <a:t>ws</a:t>
            </a:r>
            <a:r>
              <a:rPr lang="en-US" altLang="en-US"/>
              <a:t>/install/</a:t>
            </a:r>
            <a:r>
              <a:rPr lang="en-US" altLang="en-US" err="1"/>
              <a:t>local_setup.bash</a:t>
            </a:r>
            <a:endParaRPr kumimoji="0" lang="en-US" altLang="en-US" sz="1800" b="0" i="0" u="none" strike="noStrike" cap="none" normalizeH="0" baseline="0">
              <a:ln>
                <a:noFill/>
              </a:ln>
              <a:solidFill>
                <a:schemeClr val="tx1"/>
              </a:solidFill>
              <a:effectLst/>
            </a:endParaRPr>
          </a:p>
        </p:txBody>
      </p:sp>
      <p:sp>
        <p:nvSpPr>
          <p:cNvPr id="9" name="TextBox 8">
            <a:extLst>
              <a:ext uri="{FF2B5EF4-FFF2-40B4-BE49-F238E27FC236}">
                <a16:creationId xmlns:a16="http://schemas.microsoft.com/office/drawing/2014/main" id="{3C7E3D63-657F-4CA4-B0A0-033B42B7A498}"/>
              </a:ext>
            </a:extLst>
          </p:cNvPr>
          <p:cNvSpPr txBox="1"/>
          <p:nvPr/>
        </p:nvSpPr>
        <p:spPr>
          <a:xfrm>
            <a:off x="7028814" y="2197372"/>
            <a:ext cx="4598670" cy="461665"/>
          </a:xfrm>
          <a:prstGeom prst="rect">
            <a:avLst/>
          </a:prstGeom>
          <a:noFill/>
        </p:spPr>
        <p:txBody>
          <a:bodyPr wrap="square" lIns="91440" tIns="45720" rIns="91440" bIns="45720" rtlCol="0" anchor="t">
            <a:spAutoFit/>
          </a:bodyPr>
          <a:lstStyle/>
          <a:p>
            <a:r>
              <a:rPr lang="th-TH" sz="2400" err="1">
                <a:cs typeface="Cordia New"/>
              </a:rPr>
              <a:t>Adding</a:t>
            </a:r>
            <a:r>
              <a:rPr lang="th-TH" sz="2400">
                <a:cs typeface="Cordia New"/>
              </a:rPr>
              <a:t> </a:t>
            </a:r>
            <a:r>
              <a:rPr lang="th-TH" sz="2400" err="1">
                <a:cs typeface="Cordia New"/>
              </a:rPr>
              <a:t>workspace</a:t>
            </a:r>
            <a:r>
              <a:rPr lang="th-TH" sz="2400">
                <a:cs typeface="Cordia New"/>
              </a:rPr>
              <a:t> </a:t>
            </a:r>
            <a:r>
              <a:rPr lang="th-TH" sz="2400" err="1">
                <a:cs typeface="Cordia New"/>
              </a:rPr>
              <a:t>to</a:t>
            </a:r>
            <a:r>
              <a:rPr lang="th-TH" sz="2400">
                <a:cs typeface="Cordia New"/>
              </a:rPr>
              <a:t> .</a:t>
            </a:r>
            <a:r>
              <a:rPr lang="th-TH" sz="2400" err="1">
                <a:cs typeface="Cordia New"/>
              </a:rPr>
              <a:t>bashrc</a:t>
            </a:r>
            <a:endParaRPr lang="en-US" err="1"/>
          </a:p>
        </p:txBody>
      </p:sp>
      <p:sp>
        <p:nvSpPr>
          <p:cNvPr id="3" name="TextBox 2">
            <a:extLst>
              <a:ext uri="{FF2B5EF4-FFF2-40B4-BE49-F238E27FC236}">
                <a16:creationId xmlns:a16="http://schemas.microsoft.com/office/drawing/2014/main" id="{2A1A931D-08CE-98A4-A400-C7CA79F25EBE}"/>
              </a:ext>
            </a:extLst>
          </p:cNvPr>
          <p:cNvSpPr txBox="1"/>
          <p:nvPr/>
        </p:nvSpPr>
        <p:spPr>
          <a:xfrm>
            <a:off x="1275714" y="2197371"/>
            <a:ext cx="4598670" cy="461665"/>
          </a:xfrm>
          <a:prstGeom prst="rect">
            <a:avLst/>
          </a:prstGeom>
          <a:noFill/>
        </p:spPr>
        <p:txBody>
          <a:bodyPr wrap="square" lIns="91440" tIns="45720" rIns="91440" bIns="45720" rtlCol="0" anchor="t">
            <a:spAutoFit/>
          </a:bodyPr>
          <a:lstStyle/>
          <a:p>
            <a:r>
              <a:rPr lang="th-TH" sz="2400" err="1">
                <a:cs typeface="Cordia New"/>
              </a:rPr>
              <a:t>Create</a:t>
            </a:r>
            <a:r>
              <a:rPr lang="th-TH" sz="2400">
                <a:cs typeface="Cordia New"/>
              </a:rPr>
              <a:t> and </a:t>
            </a:r>
            <a:r>
              <a:rPr lang="th-TH" sz="2400" err="1">
                <a:cs typeface="Cordia New"/>
              </a:rPr>
              <a:t>build</a:t>
            </a:r>
            <a:r>
              <a:rPr lang="th-TH" sz="2400">
                <a:cs typeface="Cordia New"/>
              </a:rPr>
              <a:t> a </a:t>
            </a:r>
            <a:r>
              <a:rPr lang="th-TH" sz="2400" err="1">
                <a:cs typeface="Cordia New"/>
              </a:rPr>
              <a:t>new</a:t>
            </a:r>
            <a:r>
              <a:rPr lang="th-TH" sz="2400">
                <a:cs typeface="Cordia New"/>
              </a:rPr>
              <a:t> </a:t>
            </a:r>
            <a:r>
              <a:rPr lang="th-TH" sz="2400" err="1">
                <a:cs typeface="Cordia New"/>
              </a:rPr>
              <a:t>workspace</a:t>
            </a:r>
            <a:endParaRPr lang="th-TH" sz="2400" err="1">
              <a:ea typeface="Calibri"/>
              <a:cs typeface="Cordia New"/>
            </a:endParaRPr>
          </a:p>
        </p:txBody>
      </p:sp>
      <p:sp>
        <p:nvSpPr>
          <p:cNvPr id="10" name="TextBox 9">
            <a:extLst>
              <a:ext uri="{FF2B5EF4-FFF2-40B4-BE49-F238E27FC236}">
                <a16:creationId xmlns:a16="http://schemas.microsoft.com/office/drawing/2014/main" id="{97564A2F-8B6E-2EB6-CCD5-60979B5CAE6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1" name="Google Shape;67;p15">
            <a:extLst>
              <a:ext uri="{FF2B5EF4-FFF2-40B4-BE49-F238E27FC236}">
                <a16:creationId xmlns:a16="http://schemas.microsoft.com/office/drawing/2014/main" id="{4451A0A5-9D3C-6C79-9F7C-D6B5AE038FD9}"/>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2" name="TextBox 11">
            <a:extLst>
              <a:ext uri="{FF2B5EF4-FFF2-40B4-BE49-F238E27FC236}">
                <a16:creationId xmlns:a16="http://schemas.microsoft.com/office/drawing/2014/main" id="{D04E96AC-FDDE-BB9F-AAD8-5E57D3522F09}"/>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Tree>
    <p:extLst>
      <p:ext uri="{BB962C8B-B14F-4D97-AF65-F5344CB8AC3E}">
        <p14:creationId xmlns:p14="http://schemas.microsoft.com/office/powerpoint/2010/main" val="253043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74366104-9109-4FA2-8A28-31CCC2FC5B1C}"/>
              </a:ext>
            </a:extLst>
          </p:cNvPr>
          <p:cNvGrpSpPr/>
          <p:nvPr/>
        </p:nvGrpSpPr>
        <p:grpSpPr>
          <a:xfrm>
            <a:off x="3956243" y="1746809"/>
            <a:ext cx="7502332" cy="4341590"/>
            <a:chOff x="722829" y="2200279"/>
            <a:chExt cx="8539035" cy="6657319"/>
          </a:xfrm>
          <a:solidFill>
            <a:srgbClr val="F5E7C3"/>
          </a:solidFill>
        </p:grpSpPr>
        <p:sp>
          <p:nvSpPr>
            <p:cNvPr id="79" name="Rectangle 78">
              <a:extLst>
                <a:ext uri="{FF2B5EF4-FFF2-40B4-BE49-F238E27FC236}">
                  <a16:creationId xmlns:a16="http://schemas.microsoft.com/office/drawing/2014/main" id="{C2073976-9B75-4A7A-A048-A3CAC4D0A050}"/>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0" name="Right Triangle 79">
              <a:extLst>
                <a:ext uri="{FF2B5EF4-FFF2-40B4-BE49-F238E27FC236}">
                  <a16:creationId xmlns:a16="http://schemas.microsoft.com/office/drawing/2014/main" id="{B4152DD4-DA21-497A-837D-982B40BBF2C7}"/>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1" name="Right Triangle 80">
              <a:extLst>
                <a:ext uri="{FF2B5EF4-FFF2-40B4-BE49-F238E27FC236}">
                  <a16:creationId xmlns:a16="http://schemas.microsoft.com/office/drawing/2014/main" id="{ABF72358-FA0C-4335-88EC-3ADBE1CA7393}"/>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a:xfrm>
            <a:off x="1097280" y="286603"/>
            <a:ext cx="4531995" cy="1450757"/>
          </a:xfrm>
        </p:spPr>
        <p:txBody>
          <a:bodyPr/>
          <a:lstStyle/>
          <a:p>
            <a:r>
              <a:rPr lang="en-US"/>
              <a:t>Package Layout</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13</a:t>
            </a:fld>
            <a:endParaRPr lang="en-US"/>
          </a:p>
        </p:txBody>
      </p:sp>
      <p:grpSp>
        <p:nvGrpSpPr>
          <p:cNvPr id="6" name="Group 5">
            <a:extLst>
              <a:ext uri="{FF2B5EF4-FFF2-40B4-BE49-F238E27FC236}">
                <a16:creationId xmlns:a16="http://schemas.microsoft.com/office/drawing/2014/main" id="{3B9AA378-0565-4F2E-833D-86AEF977E4DD}"/>
              </a:ext>
            </a:extLst>
          </p:cNvPr>
          <p:cNvGrpSpPr/>
          <p:nvPr/>
        </p:nvGrpSpPr>
        <p:grpSpPr>
          <a:xfrm>
            <a:off x="985718" y="3429000"/>
            <a:ext cx="1267896" cy="890657"/>
            <a:chOff x="722829" y="2200279"/>
            <a:chExt cx="1944170" cy="1365718"/>
          </a:xfrm>
          <a:solidFill>
            <a:srgbClr val="F5E7C3"/>
          </a:solidFill>
        </p:grpSpPr>
        <p:sp>
          <p:nvSpPr>
            <p:cNvPr id="3" name="Rectangle 2">
              <a:extLst>
                <a:ext uri="{FF2B5EF4-FFF2-40B4-BE49-F238E27FC236}">
                  <a16:creationId xmlns:a16="http://schemas.microsoft.com/office/drawing/2014/main" id="{B152D5FD-33AC-4E92-B4E2-2618E74C5CE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[pkg]</a:t>
              </a:r>
            </a:p>
          </p:txBody>
        </p:sp>
        <p:sp>
          <p:nvSpPr>
            <p:cNvPr id="5" name="Right Triangle 4">
              <a:extLst>
                <a:ext uri="{FF2B5EF4-FFF2-40B4-BE49-F238E27FC236}">
                  <a16:creationId xmlns:a16="http://schemas.microsoft.com/office/drawing/2014/main" id="{CE0038E5-10CF-4D2D-A601-34D562D9020F}"/>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ight Triangle 16">
              <a:extLst>
                <a:ext uri="{FF2B5EF4-FFF2-40B4-BE49-F238E27FC236}">
                  <a16:creationId xmlns:a16="http://schemas.microsoft.com/office/drawing/2014/main" id="{EDCB0D06-54F9-46E8-B5FB-FB4115DDD89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20" name="Group 19">
            <a:extLst>
              <a:ext uri="{FF2B5EF4-FFF2-40B4-BE49-F238E27FC236}">
                <a16:creationId xmlns:a16="http://schemas.microsoft.com/office/drawing/2014/main" id="{85D2FEFC-621A-419F-8308-87A6B5DFDEB3}"/>
              </a:ext>
            </a:extLst>
          </p:cNvPr>
          <p:cNvGrpSpPr/>
          <p:nvPr/>
        </p:nvGrpSpPr>
        <p:grpSpPr>
          <a:xfrm>
            <a:off x="4584829" y="1946774"/>
            <a:ext cx="1267896" cy="890657"/>
            <a:chOff x="722829" y="2200279"/>
            <a:chExt cx="1944170" cy="1365718"/>
          </a:xfrm>
          <a:solidFill>
            <a:srgbClr val="F5E7C3"/>
          </a:solidFill>
        </p:grpSpPr>
        <p:sp>
          <p:nvSpPr>
            <p:cNvPr id="22" name="Rectangle 21">
              <a:extLst>
                <a:ext uri="{FF2B5EF4-FFF2-40B4-BE49-F238E27FC236}">
                  <a16:creationId xmlns:a16="http://schemas.microsoft.com/office/drawing/2014/main" id="{73D4E71E-3BF3-49EF-A3A0-E5EE624F77E0}"/>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src</a:t>
              </a:r>
              <a:endParaRPr lang="en-US" sz="1400">
                <a:solidFill>
                  <a:schemeClr val="tx1"/>
                </a:solidFill>
              </a:endParaRPr>
            </a:p>
          </p:txBody>
        </p:sp>
        <p:sp>
          <p:nvSpPr>
            <p:cNvPr id="23" name="Right Triangle 22">
              <a:extLst>
                <a:ext uri="{FF2B5EF4-FFF2-40B4-BE49-F238E27FC236}">
                  <a16:creationId xmlns:a16="http://schemas.microsoft.com/office/drawing/2014/main" id="{27F30258-267E-43CC-9D69-51BCD878F5CD}"/>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ight Triangle 23">
              <a:extLst>
                <a:ext uri="{FF2B5EF4-FFF2-40B4-BE49-F238E27FC236}">
                  <a16:creationId xmlns:a16="http://schemas.microsoft.com/office/drawing/2014/main" id="{85947EB2-2582-4A20-BF3C-E69263E90BEE}"/>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25" name="Group 24">
            <a:extLst>
              <a:ext uri="{FF2B5EF4-FFF2-40B4-BE49-F238E27FC236}">
                <a16:creationId xmlns:a16="http://schemas.microsoft.com/office/drawing/2014/main" id="{AC058178-1E6B-4F5C-A51B-6B96844FC3E6}"/>
              </a:ext>
            </a:extLst>
          </p:cNvPr>
          <p:cNvGrpSpPr/>
          <p:nvPr/>
        </p:nvGrpSpPr>
        <p:grpSpPr>
          <a:xfrm>
            <a:off x="6926450" y="1946774"/>
            <a:ext cx="1267896" cy="890657"/>
            <a:chOff x="722829" y="2200279"/>
            <a:chExt cx="1944170" cy="1365718"/>
          </a:xfrm>
          <a:solidFill>
            <a:srgbClr val="F5E7C3"/>
          </a:solidFill>
        </p:grpSpPr>
        <p:sp>
          <p:nvSpPr>
            <p:cNvPr id="26" name="Rectangle 25">
              <a:extLst>
                <a:ext uri="{FF2B5EF4-FFF2-40B4-BE49-F238E27FC236}">
                  <a16:creationId xmlns:a16="http://schemas.microsoft.com/office/drawing/2014/main" id="{D9F7E48F-B6BF-478F-BAA1-DCFA3FE3C5DF}"/>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include</a:t>
              </a:r>
            </a:p>
          </p:txBody>
        </p:sp>
        <p:sp>
          <p:nvSpPr>
            <p:cNvPr id="27" name="Right Triangle 26">
              <a:extLst>
                <a:ext uri="{FF2B5EF4-FFF2-40B4-BE49-F238E27FC236}">
                  <a16:creationId xmlns:a16="http://schemas.microsoft.com/office/drawing/2014/main" id="{B1519432-5CF0-4F64-8A80-26508232D02A}"/>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ight Triangle 27">
              <a:extLst>
                <a:ext uri="{FF2B5EF4-FFF2-40B4-BE49-F238E27FC236}">
                  <a16:creationId xmlns:a16="http://schemas.microsoft.com/office/drawing/2014/main" id="{1F941EFF-0F2A-464A-B107-745EC084DFAC}"/>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0" name="Group 29">
            <a:extLst>
              <a:ext uri="{FF2B5EF4-FFF2-40B4-BE49-F238E27FC236}">
                <a16:creationId xmlns:a16="http://schemas.microsoft.com/office/drawing/2014/main" id="{E12916E9-078A-46C2-984E-803F3150D1E6}"/>
              </a:ext>
            </a:extLst>
          </p:cNvPr>
          <p:cNvGrpSpPr/>
          <p:nvPr/>
        </p:nvGrpSpPr>
        <p:grpSpPr>
          <a:xfrm>
            <a:off x="4543424" y="5011204"/>
            <a:ext cx="1267896" cy="890657"/>
            <a:chOff x="722829" y="2200279"/>
            <a:chExt cx="1944170" cy="1365718"/>
          </a:xfrm>
          <a:solidFill>
            <a:srgbClr val="F5E7C3"/>
          </a:solidFill>
        </p:grpSpPr>
        <p:sp>
          <p:nvSpPr>
            <p:cNvPr id="31" name="Rectangle 30">
              <a:extLst>
                <a:ext uri="{FF2B5EF4-FFF2-40B4-BE49-F238E27FC236}">
                  <a16:creationId xmlns:a16="http://schemas.microsoft.com/office/drawing/2014/main" id="{733A98A8-178D-46CB-AB27-C2000A90D370}"/>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r>
                <a:rPr lang="en-US" sz="1400" err="1">
                  <a:solidFill>
                    <a:schemeClr val="tx1"/>
                  </a:solidFill>
                </a:rPr>
                <a:t>pkg_name</a:t>
              </a:r>
              <a:r>
                <a:rPr lang="en-US" sz="1400">
                  <a:solidFill>
                    <a:schemeClr val="tx1"/>
                  </a:solidFill>
                </a:rPr>
                <a:t>]</a:t>
              </a:r>
            </a:p>
          </p:txBody>
        </p:sp>
        <p:sp>
          <p:nvSpPr>
            <p:cNvPr id="32" name="Right Triangle 31">
              <a:extLst>
                <a:ext uri="{FF2B5EF4-FFF2-40B4-BE49-F238E27FC236}">
                  <a16:creationId xmlns:a16="http://schemas.microsoft.com/office/drawing/2014/main" id="{F2DB5099-8696-448C-9D43-C50F735AED0F}"/>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Right Triangle 32">
              <a:extLst>
                <a:ext uri="{FF2B5EF4-FFF2-40B4-BE49-F238E27FC236}">
                  <a16:creationId xmlns:a16="http://schemas.microsoft.com/office/drawing/2014/main" id="{4B09EE08-9391-4969-AC2F-88D587CCF97B}"/>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4" name="Group 33">
            <a:extLst>
              <a:ext uri="{FF2B5EF4-FFF2-40B4-BE49-F238E27FC236}">
                <a16:creationId xmlns:a16="http://schemas.microsoft.com/office/drawing/2014/main" id="{5F74A650-A861-4065-BCCE-483D45E0FE99}"/>
              </a:ext>
            </a:extLst>
          </p:cNvPr>
          <p:cNvGrpSpPr/>
          <p:nvPr/>
        </p:nvGrpSpPr>
        <p:grpSpPr>
          <a:xfrm>
            <a:off x="4573453" y="3056875"/>
            <a:ext cx="1267896" cy="890657"/>
            <a:chOff x="722829" y="2200279"/>
            <a:chExt cx="1944170" cy="1365718"/>
          </a:xfrm>
          <a:solidFill>
            <a:srgbClr val="F5E7C3"/>
          </a:solidFill>
        </p:grpSpPr>
        <p:sp>
          <p:nvSpPr>
            <p:cNvPr id="35" name="Rectangle 34">
              <a:extLst>
                <a:ext uri="{FF2B5EF4-FFF2-40B4-BE49-F238E27FC236}">
                  <a16:creationId xmlns:a16="http://schemas.microsoft.com/office/drawing/2014/main" id="{5628041C-8AE9-40E7-9909-7D39DBFCF9D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test</a:t>
              </a:r>
            </a:p>
          </p:txBody>
        </p:sp>
        <p:sp>
          <p:nvSpPr>
            <p:cNvPr id="36" name="Right Triangle 35">
              <a:extLst>
                <a:ext uri="{FF2B5EF4-FFF2-40B4-BE49-F238E27FC236}">
                  <a16:creationId xmlns:a16="http://schemas.microsoft.com/office/drawing/2014/main" id="{C1842309-F503-4DE7-86FF-B43D37F5EA3A}"/>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Right Triangle 36">
              <a:extLst>
                <a:ext uri="{FF2B5EF4-FFF2-40B4-BE49-F238E27FC236}">
                  <a16:creationId xmlns:a16="http://schemas.microsoft.com/office/drawing/2014/main" id="{ACB3ADBB-D381-4D90-9702-2D84E5F01585}"/>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2" name="Group 41">
            <a:extLst>
              <a:ext uri="{FF2B5EF4-FFF2-40B4-BE49-F238E27FC236}">
                <a16:creationId xmlns:a16="http://schemas.microsoft.com/office/drawing/2014/main" id="{0A9F7232-C2BC-442C-9E70-B311E05C0EB6}"/>
              </a:ext>
            </a:extLst>
          </p:cNvPr>
          <p:cNvGrpSpPr/>
          <p:nvPr/>
        </p:nvGrpSpPr>
        <p:grpSpPr>
          <a:xfrm>
            <a:off x="6926450" y="3068960"/>
            <a:ext cx="1267896" cy="890657"/>
            <a:chOff x="722829" y="2200279"/>
            <a:chExt cx="1944170" cy="1365718"/>
          </a:xfrm>
          <a:solidFill>
            <a:srgbClr val="F5E7C3"/>
          </a:solidFill>
        </p:grpSpPr>
        <p:sp>
          <p:nvSpPr>
            <p:cNvPr id="43" name="Rectangle 42">
              <a:extLst>
                <a:ext uri="{FF2B5EF4-FFF2-40B4-BE49-F238E27FC236}">
                  <a16:creationId xmlns:a16="http://schemas.microsoft.com/office/drawing/2014/main" id="{7AEAC141-FC8F-4A08-BE9F-3D4B3ED3637A}"/>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doc</a:t>
              </a:r>
            </a:p>
          </p:txBody>
        </p:sp>
        <p:sp>
          <p:nvSpPr>
            <p:cNvPr id="44" name="Right Triangle 43">
              <a:extLst>
                <a:ext uri="{FF2B5EF4-FFF2-40B4-BE49-F238E27FC236}">
                  <a16:creationId xmlns:a16="http://schemas.microsoft.com/office/drawing/2014/main" id="{3BD03B87-1B96-4AA8-BED9-0A1E42D4D06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5" name="Right Triangle 44">
              <a:extLst>
                <a:ext uri="{FF2B5EF4-FFF2-40B4-BE49-F238E27FC236}">
                  <a16:creationId xmlns:a16="http://schemas.microsoft.com/office/drawing/2014/main" id="{90BB3F69-E391-409C-AFE2-E234FA9102A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5" name="Rectangle 54">
            <a:extLst>
              <a:ext uri="{FF2B5EF4-FFF2-40B4-BE49-F238E27FC236}">
                <a16:creationId xmlns:a16="http://schemas.microsoft.com/office/drawing/2014/main" id="{C5760CCA-A5E6-4ACE-8BEB-0E3AB2985416}"/>
              </a:ext>
            </a:extLst>
          </p:cNvPr>
          <p:cNvSpPr/>
          <p:nvPr/>
        </p:nvSpPr>
        <p:spPr>
          <a:xfrm>
            <a:off x="9320926" y="2027074"/>
            <a:ext cx="1124328" cy="828543"/>
          </a:xfrm>
          <a:prstGeom prst="rect">
            <a:avLst/>
          </a:prstGeom>
          <a:solidFill>
            <a:schemeClr val="bg1">
              <a:lumMod val="95000"/>
            </a:schemeClr>
          </a:solidFill>
          <a:ln w="2857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CMakeLists.txt</a:t>
            </a:r>
          </a:p>
        </p:txBody>
      </p:sp>
      <p:sp>
        <p:nvSpPr>
          <p:cNvPr id="59" name="Rectangle 58">
            <a:extLst>
              <a:ext uri="{FF2B5EF4-FFF2-40B4-BE49-F238E27FC236}">
                <a16:creationId xmlns:a16="http://schemas.microsoft.com/office/drawing/2014/main" id="{9D9E90C5-8C9F-4D84-89DC-0E9917E7FFB2}"/>
              </a:ext>
            </a:extLst>
          </p:cNvPr>
          <p:cNvSpPr/>
          <p:nvPr/>
        </p:nvSpPr>
        <p:spPr>
          <a:xfrm>
            <a:off x="9320926" y="3140939"/>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README</a:t>
            </a:r>
          </a:p>
        </p:txBody>
      </p:sp>
      <p:sp>
        <p:nvSpPr>
          <p:cNvPr id="67" name="Rectangle 66">
            <a:extLst>
              <a:ext uri="{FF2B5EF4-FFF2-40B4-BE49-F238E27FC236}">
                <a16:creationId xmlns:a16="http://schemas.microsoft.com/office/drawing/2014/main" id="{5BBB6A7A-91C3-47EE-BD1A-9EBB554698E5}"/>
              </a:ext>
            </a:extLst>
          </p:cNvPr>
          <p:cNvSpPr/>
          <p:nvPr/>
        </p:nvSpPr>
        <p:spPr>
          <a:xfrm>
            <a:off x="7070018" y="5103585"/>
            <a:ext cx="1124328" cy="828543"/>
          </a:xfrm>
          <a:prstGeom prst="rect">
            <a:avLst/>
          </a:prstGeom>
          <a:solidFill>
            <a:schemeClr val="bg1">
              <a:lumMod val="95000"/>
            </a:schemeClr>
          </a:solidFill>
          <a:ln w="28575">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setup.py*</a:t>
            </a:r>
          </a:p>
        </p:txBody>
      </p:sp>
      <p:grpSp>
        <p:nvGrpSpPr>
          <p:cNvPr id="68" name="Group 67">
            <a:extLst>
              <a:ext uri="{FF2B5EF4-FFF2-40B4-BE49-F238E27FC236}">
                <a16:creationId xmlns:a16="http://schemas.microsoft.com/office/drawing/2014/main" id="{C950D2D3-9343-4DC0-8846-2F00D452D7B9}"/>
              </a:ext>
            </a:extLst>
          </p:cNvPr>
          <p:cNvGrpSpPr/>
          <p:nvPr/>
        </p:nvGrpSpPr>
        <p:grpSpPr>
          <a:xfrm>
            <a:off x="4584829" y="4026081"/>
            <a:ext cx="1267896" cy="890657"/>
            <a:chOff x="722829" y="2200279"/>
            <a:chExt cx="1944170" cy="1365718"/>
          </a:xfrm>
          <a:solidFill>
            <a:srgbClr val="F5E7C3"/>
          </a:solidFill>
        </p:grpSpPr>
        <p:sp>
          <p:nvSpPr>
            <p:cNvPr id="69" name="Rectangle 68">
              <a:extLst>
                <a:ext uri="{FF2B5EF4-FFF2-40B4-BE49-F238E27FC236}">
                  <a16:creationId xmlns:a16="http://schemas.microsoft.com/office/drawing/2014/main" id="{46F4D162-DB63-4A36-9CB9-DB65680FBB63}"/>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config</a:t>
              </a:r>
            </a:p>
          </p:txBody>
        </p:sp>
        <p:sp>
          <p:nvSpPr>
            <p:cNvPr id="70" name="Right Triangle 69">
              <a:extLst>
                <a:ext uri="{FF2B5EF4-FFF2-40B4-BE49-F238E27FC236}">
                  <a16:creationId xmlns:a16="http://schemas.microsoft.com/office/drawing/2014/main" id="{7F36C242-CD7E-459A-9294-81FFBFCA7927}"/>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1" name="Right Triangle 70">
              <a:extLst>
                <a:ext uri="{FF2B5EF4-FFF2-40B4-BE49-F238E27FC236}">
                  <a16:creationId xmlns:a16="http://schemas.microsoft.com/office/drawing/2014/main" id="{A481D35D-36B0-42C3-B3B8-41604496011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72" name="Group 71">
            <a:extLst>
              <a:ext uri="{FF2B5EF4-FFF2-40B4-BE49-F238E27FC236}">
                <a16:creationId xmlns:a16="http://schemas.microsoft.com/office/drawing/2014/main" id="{66BC08A0-A02C-4FBA-9D5F-1CA577E86DBE}"/>
              </a:ext>
            </a:extLst>
          </p:cNvPr>
          <p:cNvGrpSpPr/>
          <p:nvPr/>
        </p:nvGrpSpPr>
        <p:grpSpPr>
          <a:xfrm>
            <a:off x="6925376" y="4056364"/>
            <a:ext cx="1267896" cy="890657"/>
            <a:chOff x="722829" y="2200279"/>
            <a:chExt cx="1944170" cy="1365718"/>
          </a:xfrm>
          <a:solidFill>
            <a:srgbClr val="F5E7C3"/>
          </a:solidFill>
        </p:grpSpPr>
        <p:sp>
          <p:nvSpPr>
            <p:cNvPr id="73" name="Rectangle 72">
              <a:extLst>
                <a:ext uri="{FF2B5EF4-FFF2-40B4-BE49-F238E27FC236}">
                  <a16:creationId xmlns:a16="http://schemas.microsoft.com/office/drawing/2014/main" id="{28BEBA53-56AD-408F-99E1-C04EE434D484}"/>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launch</a:t>
              </a:r>
            </a:p>
          </p:txBody>
        </p:sp>
        <p:sp>
          <p:nvSpPr>
            <p:cNvPr id="74" name="Right Triangle 73">
              <a:extLst>
                <a:ext uri="{FF2B5EF4-FFF2-40B4-BE49-F238E27FC236}">
                  <a16:creationId xmlns:a16="http://schemas.microsoft.com/office/drawing/2014/main" id="{FA6B9289-76EA-487A-A75D-2DB2EF88A3A5}"/>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5" name="Right Triangle 74">
              <a:extLst>
                <a:ext uri="{FF2B5EF4-FFF2-40B4-BE49-F238E27FC236}">
                  <a16:creationId xmlns:a16="http://schemas.microsoft.com/office/drawing/2014/main" id="{0E65E75D-2C9E-4B1E-A720-1BC5E0E3E201}"/>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76" name="Rectangle 75">
            <a:extLst>
              <a:ext uri="{FF2B5EF4-FFF2-40B4-BE49-F238E27FC236}">
                <a16:creationId xmlns:a16="http://schemas.microsoft.com/office/drawing/2014/main" id="{62D73499-3C70-4734-8F6B-6EA46125EFFC}"/>
              </a:ext>
            </a:extLst>
          </p:cNvPr>
          <p:cNvSpPr/>
          <p:nvPr/>
        </p:nvSpPr>
        <p:spPr>
          <a:xfrm>
            <a:off x="9336793" y="4104795"/>
            <a:ext cx="1124328" cy="828543"/>
          </a:xfrm>
          <a:prstGeom prst="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package.xml</a:t>
            </a:r>
          </a:p>
        </p:txBody>
      </p:sp>
      <p:sp>
        <p:nvSpPr>
          <p:cNvPr id="77" name="Rectangle 76">
            <a:extLst>
              <a:ext uri="{FF2B5EF4-FFF2-40B4-BE49-F238E27FC236}">
                <a16:creationId xmlns:a16="http://schemas.microsoft.com/office/drawing/2014/main" id="{FDD6B456-C657-4AD8-A71B-9A091D79AB0A}"/>
              </a:ext>
            </a:extLst>
          </p:cNvPr>
          <p:cNvSpPr/>
          <p:nvPr/>
        </p:nvSpPr>
        <p:spPr>
          <a:xfrm>
            <a:off x="9336793" y="5103585"/>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LICENSE</a:t>
            </a:r>
          </a:p>
        </p:txBody>
      </p:sp>
      <p:sp>
        <p:nvSpPr>
          <p:cNvPr id="7" name="Arrow: Right 6">
            <a:extLst>
              <a:ext uri="{FF2B5EF4-FFF2-40B4-BE49-F238E27FC236}">
                <a16:creationId xmlns:a16="http://schemas.microsoft.com/office/drawing/2014/main" id="{6EEC669D-1B17-47D7-9AF1-2A776CE6FD4C}"/>
              </a:ext>
            </a:extLst>
          </p:cNvPr>
          <p:cNvSpPr/>
          <p:nvPr/>
        </p:nvSpPr>
        <p:spPr>
          <a:xfrm>
            <a:off x="2953442" y="3631880"/>
            <a:ext cx="986063" cy="529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DA2B37D-D656-4602-9777-8495999B2E02}"/>
              </a:ext>
            </a:extLst>
          </p:cNvPr>
          <p:cNvSpPr txBox="1"/>
          <p:nvPr/>
        </p:nvSpPr>
        <p:spPr>
          <a:xfrm>
            <a:off x="5854978" y="2206021"/>
            <a:ext cx="1124327" cy="369332"/>
          </a:xfrm>
          <a:prstGeom prst="rect">
            <a:avLst/>
          </a:prstGeom>
          <a:noFill/>
        </p:spPr>
        <p:txBody>
          <a:bodyPr wrap="square" rtlCol="0">
            <a:spAutoFit/>
          </a:bodyPr>
          <a:lstStyle/>
          <a:p>
            <a:r>
              <a:rPr lang="en-US"/>
              <a:t>C++ code</a:t>
            </a:r>
          </a:p>
        </p:txBody>
      </p:sp>
      <p:sp>
        <p:nvSpPr>
          <p:cNvPr id="82" name="TextBox 81">
            <a:extLst>
              <a:ext uri="{FF2B5EF4-FFF2-40B4-BE49-F238E27FC236}">
                <a16:creationId xmlns:a16="http://schemas.microsoft.com/office/drawing/2014/main" id="{6A8F55D1-6768-4DDB-A26C-599EB4D687CF}"/>
              </a:ext>
            </a:extLst>
          </p:cNvPr>
          <p:cNvSpPr txBox="1"/>
          <p:nvPr/>
        </p:nvSpPr>
        <p:spPr>
          <a:xfrm>
            <a:off x="8185229" y="2143654"/>
            <a:ext cx="1124327" cy="646331"/>
          </a:xfrm>
          <a:prstGeom prst="rect">
            <a:avLst/>
          </a:prstGeom>
          <a:noFill/>
        </p:spPr>
        <p:txBody>
          <a:bodyPr wrap="square" rtlCol="0">
            <a:spAutoFit/>
          </a:bodyPr>
          <a:lstStyle/>
          <a:p>
            <a:r>
              <a:rPr lang="en-US"/>
              <a:t>C++ Headers</a:t>
            </a:r>
          </a:p>
        </p:txBody>
      </p:sp>
      <p:sp>
        <p:nvSpPr>
          <p:cNvPr id="83" name="TextBox 82">
            <a:extLst>
              <a:ext uri="{FF2B5EF4-FFF2-40B4-BE49-F238E27FC236}">
                <a16:creationId xmlns:a16="http://schemas.microsoft.com/office/drawing/2014/main" id="{0CD8147D-C44E-4913-83BB-C1C5029C1584}"/>
              </a:ext>
            </a:extLst>
          </p:cNvPr>
          <p:cNvSpPr txBox="1"/>
          <p:nvPr/>
        </p:nvSpPr>
        <p:spPr>
          <a:xfrm>
            <a:off x="5811320" y="5322279"/>
            <a:ext cx="1124327" cy="369332"/>
          </a:xfrm>
          <a:prstGeom prst="rect">
            <a:avLst/>
          </a:prstGeom>
          <a:noFill/>
        </p:spPr>
        <p:txBody>
          <a:bodyPr wrap="square" rtlCol="0">
            <a:spAutoFit/>
          </a:bodyPr>
          <a:lstStyle/>
          <a:p>
            <a:r>
              <a:rPr lang="en-US" err="1"/>
              <a:t>py</a:t>
            </a:r>
            <a:r>
              <a:rPr lang="en-US"/>
              <a:t> code</a:t>
            </a:r>
          </a:p>
        </p:txBody>
      </p:sp>
      <p:sp>
        <p:nvSpPr>
          <p:cNvPr id="84" name="TextBox 83">
            <a:extLst>
              <a:ext uri="{FF2B5EF4-FFF2-40B4-BE49-F238E27FC236}">
                <a16:creationId xmlns:a16="http://schemas.microsoft.com/office/drawing/2014/main" id="{7909993D-C5D7-4BB2-8654-A2A40EDDD850}"/>
              </a:ext>
            </a:extLst>
          </p:cNvPr>
          <p:cNvSpPr txBox="1"/>
          <p:nvPr/>
        </p:nvSpPr>
        <p:spPr>
          <a:xfrm>
            <a:off x="8212466" y="4266548"/>
            <a:ext cx="1124327" cy="646331"/>
          </a:xfrm>
          <a:prstGeom prst="rect">
            <a:avLst/>
          </a:prstGeom>
          <a:noFill/>
        </p:spPr>
        <p:txBody>
          <a:bodyPr wrap="square" rtlCol="0">
            <a:spAutoFit/>
          </a:bodyPr>
          <a:lstStyle/>
          <a:p>
            <a:r>
              <a:rPr lang="en-US"/>
              <a:t>Launch file</a:t>
            </a:r>
          </a:p>
        </p:txBody>
      </p:sp>
      <p:sp>
        <p:nvSpPr>
          <p:cNvPr id="85" name="TextBox 84">
            <a:extLst>
              <a:ext uri="{FF2B5EF4-FFF2-40B4-BE49-F238E27FC236}">
                <a16:creationId xmlns:a16="http://schemas.microsoft.com/office/drawing/2014/main" id="{C44D84B2-AC4C-4739-A597-9A4B349E9D54}"/>
              </a:ext>
            </a:extLst>
          </p:cNvPr>
          <p:cNvSpPr txBox="1"/>
          <p:nvPr/>
        </p:nvSpPr>
        <p:spPr>
          <a:xfrm>
            <a:off x="10461079" y="2161266"/>
            <a:ext cx="1124327" cy="369332"/>
          </a:xfrm>
          <a:prstGeom prst="rect">
            <a:avLst/>
          </a:prstGeom>
          <a:noFill/>
        </p:spPr>
        <p:txBody>
          <a:bodyPr wrap="square" rtlCol="0">
            <a:spAutoFit/>
          </a:bodyPr>
          <a:lstStyle/>
          <a:p>
            <a:r>
              <a:rPr lang="en-US" err="1"/>
              <a:t>CMake</a:t>
            </a:r>
            <a:endParaRPr lang="en-US"/>
          </a:p>
        </p:txBody>
      </p:sp>
      <p:sp>
        <p:nvSpPr>
          <p:cNvPr id="86" name="TextBox 85">
            <a:extLst>
              <a:ext uri="{FF2B5EF4-FFF2-40B4-BE49-F238E27FC236}">
                <a16:creationId xmlns:a16="http://schemas.microsoft.com/office/drawing/2014/main" id="{036726AE-BA08-4A3E-8ED5-398F0569D44A}"/>
              </a:ext>
            </a:extLst>
          </p:cNvPr>
          <p:cNvSpPr txBox="1"/>
          <p:nvPr/>
        </p:nvSpPr>
        <p:spPr>
          <a:xfrm>
            <a:off x="5814401" y="4175602"/>
            <a:ext cx="1322950" cy="646331"/>
          </a:xfrm>
          <a:prstGeom prst="rect">
            <a:avLst/>
          </a:prstGeom>
          <a:noFill/>
        </p:spPr>
        <p:txBody>
          <a:bodyPr wrap="square" rtlCol="0">
            <a:spAutoFit/>
          </a:bodyPr>
          <a:lstStyle/>
          <a:p>
            <a:r>
              <a:rPr lang="en-US"/>
              <a:t>Setting Parameters</a:t>
            </a:r>
          </a:p>
        </p:txBody>
      </p:sp>
      <p:sp>
        <p:nvSpPr>
          <p:cNvPr id="87" name="TextBox 86">
            <a:extLst>
              <a:ext uri="{FF2B5EF4-FFF2-40B4-BE49-F238E27FC236}">
                <a16:creationId xmlns:a16="http://schemas.microsoft.com/office/drawing/2014/main" id="{54123D98-D34E-4817-9EBF-187535F7A579}"/>
              </a:ext>
            </a:extLst>
          </p:cNvPr>
          <p:cNvSpPr txBox="1"/>
          <p:nvPr/>
        </p:nvSpPr>
        <p:spPr>
          <a:xfrm>
            <a:off x="5835550" y="3346920"/>
            <a:ext cx="1322950" cy="369332"/>
          </a:xfrm>
          <a:prstGeom prst="rect">
            <a:avLst/>
          </a:prstGeom>
          <a:noFill/>
        </p:spPr>
        <p:txBody>
          <a:bodyPr wrap="square" rtlCol="0">
            <a:spAutoFit/>
          </a:bodyPr>
          <a:lstStyle/>
          <a:p>
            <a:r>
              <a:rPr lang="en-US"/>
              <a:t>Test data</a:t>
            </a:r>
          </a:p>
        </p:txBody>
      </p:sp>
      <p:sp>
        <p:nvSpPr>
          <p:cNvPr id="88" name="TextBox 87">
            <a:extLst>
              <a:ext uri="{FF2B5EF4-FFF2-40B4-BE49-F238E27FC236}">
                <a16:creationId xmlns:a16="http://schemas.microsoft.com/office/drawing/2014/main" id="{992928B4-C8F6-44DE-A259-A9351E73B766}"/>
              </a:ext>
            </a:extLst>
          </p:cNvPr>
          <p:cNvSpPr txBox="1"/>
          <p:nvPr/>
        </p:nvSpPr>
        <p:spPr>
          <a:xfrm>
            <a:off x="8199961" y="3360679"/>
            <a:ext cx="1322950" cy="369332"/>
          </a:xfrm>
          <a:prstGeom prst="rect">
            <a:avLst/>
          </a:prstGeom>
          <a:noFill/>
        </p:spPr>
        <p:txBody>
          <a:bodyPr wrap="square" rtlCol="0">
            <a:spAutoFit/>
          </a:bodyPr>
          <a:lstStyle/>
          <a:p>
            <a:r>
              <a:rPr lang="en-US"/>
              <a:t>.doc/.pdf</a:t>
            </a:r>
          </a:p>
        </p:txBody>
      </p:sp>
      <p:sp>
        <p:nvSpPr>
          <p:cNvPr id="89" name="TextBox 88">
            <a:extLst>
              <a:ext uri="{FF2B5EF4-FFF2-40B4-BE49-F238E27FC236}">
                <a16:creationId xmlns:a16="http://schemas.microsoft.com/office/drawing/2014/main" id="{21DF61F0-E4D5-4174-88CF-AD5C64F5BE90}"/>
              </a:ext>
            </a:extLst>
          </p:cNvPr>
          <p:cNvSpPr txBox="1"/>
          <p:nvPr/>
        </p:nvSpPr>
        <p:spPr>
          <a:xfrm>
            <a:off x="3817435" y="6056703"/>
            <a:ext cx="8375716" cy="369332"/>
          </a:xfrm>
          <a:prstGeom prst="rect">
            <a:avLst/>
          </a:prstGeom>
          <a:noFill/>
        </p:spPr>
        <p:txBody>
          <a:bodyPr wrap="square" lIns="91440" tIns="45720" rIns="91440" bIns="45720" anchor="t">
            <a:spAutoFit/>
          </a:bodyPr>
          <a:lstStyle/>
          <a:p>
            <a:r>
              <a:rPr lang="en-US">
                <a:ea typeface="+mn-lt"/>
                <a:cs typeface="+mn-lt"/>
              </a:rPr>
              <a:t>https://automaticaddison.com/organizing-files-and-folders-inside-a-ros-2-package/</a:t>
            </a:r>
          </a:p>
        </p:txBody>
      </p:sp>
      <p:sp>
        <p:nvSpPr>
          <p:cNvPr id="12" name="TextBox 11">
            <a:extLst>
              <a:ext uri="{FF2B5EF4-FFF2-40B4-BE49-F238E27FC236}">
                <a16:creationId xmlns:a16="http://schemas.microsoft.com/office/drawing/2014/main" id="{6A929CE5-0965-E868-E284-5086E3774649}"/>
              </a:ext>
            </a:extLst>
          </p:cNvPr>
          <p:cNvSpPr txBox="1"/>
          <p:nvPr/>
        </p:nvSpPr>
        <p:spPr>
          <a:xfrm>
            <a:off x="10556470" y="4357064"/>
            <a:ext cx="1124327" cy="646331"/>
          </a:xfrm>
          <a:prstGeom prst="rect">
            <a:avLst/>
          </a:prstGeom>
          <a:noFill/>
        </p:spPr>
        <p:txBody>
          <a:bodyPr wrap="square" rtlCol="0">
            <a:spAutoFit/>
          </a:bodyPr>
          <a:lstStyle/>
          <a:p>
            <a:r>
              <a:rPr lang="en-US"/>
              <a:t>Package Identifier</a:t>
            </a:r>
          </a:p>
        </p:txBody>
      </p:sp>
      <p:sp>
        <p:nvSpPr>
          <p:cNvPr id="11" name="TextBox 10">
            <a:extLst>
              <a:ext uri="{FF2B5EF4-FFF2-40B4-BE49-F238E27FC236}">
                <a16:creationId xmlns:a16="http://schemas.microsoft.com/office/drawing/2014/main" id="{B49A9C58-E918-BE6D-1B7F-90D23BB6C32E}"/>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
        <p:nvSpPr>
          <p:cNvPr id="13" name="TextBox 12">
            <a:extLst>
              <a:ext uri="{FF2B5EF4-FFF2-40B4-BE49-F238E27FC236}">
                <a16:creationId xmlns:a16="http://schemas.microsoft.com/office/drawing/2014/main" id="{3B102116-FCC6-D1AA-3261-88A86A74C1F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4" name="Google Shape;67;p15">
            <a:extLst>
              <a:ext uri="{FF2B5EF4-FFF2-40B4-BE49-F238E27FC236}">
                <a16:creationId xmlns:a16="http://schemas.microsoft.com/office/drawing/2014/main" id="{665D0CFC-50D5-B8E4-7BFB-45E58AE026AF}"/>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54106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66800" y="2428670"/>
            <a:ext cx="10058400" cy="1450757"/>
          </a:xfrm>
        </p:spPr>
        <p:txBody>
          <a:bodyPr/>
          <a:lstStyle/>
          <a:p>
            <a:pPr algn="ctr"/>
            <a:r>
              <a:rPr lang="en-US" dirty="0">
                <a:cs typeface="Angsana New"/>
              </a:rPr>
              <a:t>Exercise</a:t>
            </a:r>
            <a:endParaRPr lang="th-TH" dirty="0">
              <a:cs typeface="Angsana New"/>
            </a:endParaRPr>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14</a:t>
            </a:fld>
            <a:endParaRPr lang="en-US"/>
          </a:p>
        </p:txBody>
      </p:sp>
      <p:sp>
        <p:nvSpPr>
          <p:cNvPr id="8" name="TextBox 7">
            <a:extLst>
              <a:ext uri="{FF2B5EF4-FFF2-40B4-BE49-F238E27FC236}">
                <a16:creationId xmlns:a16="http://schemas.microsoft.com/office/drawing/2014/main" id="{3D82E40E-FACD-B27A-CE1B-046838907DF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9" name="Google Shape;67;p15">
            <a:extLst>
              <a:ext uri="{FF2B5EF4-FFF2-40B4-BE49-F238E27FC236}">
                <a16:creationId xmlns:a16="http://schemas.microsoft.com/office/drawing/2014/main" id="{8DDC422D-64F0-931C-9AF1-B42908D69C87}"/>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548074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Example Repo- Branch: launch-exercise</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1825625"/>
            <a:ext cx="10347251" cy="4351338"/>
          </a:xfrm>
        </p:spPr>
        <p:txBody>
          <a:bodyPr>
            <a:normAutofit/>
          </a:bodyPr>
          <a:lstStyle/>
          <a:p>
            <a:pPr marL="0" indent="0">
              <a:buNone/>
            </a:pPr>
            <a:r>
              <a:rPr lang="en-US" dirty="0">
                <a:hlinkClick r:id="rId2"/>
              </a:rPr>
              <a:t>https://github.com/kittinook/FRA501/tree/launch-exercise</a:t>
            </a:r>
            <a:endParaRPr lang="en-US" dirty="0"/>
          </a:p>
          <a:p>
            <a:pPr marL="0" indent="0">
              <a:buNone/>
            </a:pPr>
            <a:endParaRPr lang="en-US" dirty="0"/>
          </a:p>
          <a:p>
            <a:pPr marL="0" indent="0">
              <a:buNone/>
            </a:pPr>
            <a:endParaRPr lang="en-US" dirty="0"/>
          </a:p>
          <a:p>
            <a:pPr marL="0" indent="0">
              <a:buNone/>
            </a:pPr>
            <a:r>
              <a:rPr lang="en-US" dirty="0"/>
              <a:t>Download &amp; add “</a:t>
            </a:r>
            <a:r>
              <a:rPr lang="en-US" dirty="0" err="1"/>
              <a:t>turtlesim_control</a:t>
            </a:r>
            <a:r>
              <a:rPr lang="en-US" dirty="0"/>
              <a:t>” &amp; “</a:t>
            </a:r>
            <a:r>
              <a:rPr lang="en-US" dirty="0" err="1"/>
              <a:t>turtlesim_interfaces</a:t>
            </a:r>
            <a:r>
              <a:rPr lang="en-US" dirty="0"/>
              <a:t>” to the “</a:t>
            </a:r>
            <a:r>
              <a:rPr lang="en-US" dirty="0" err="1"/>
              <a:t>src</a:t>
            </a:r>
            <a:r>
              <a:rPr lang="en-US" dirty="0"/>
              <a:t>” directory of your workspace. Then build these packages.</a:t>
            </a:r>
          </a:p>
          <a:p>
            <a:pPr marL="0" indent="0">
              <a:buNone/>
            </a:pPr>
            <a:endParaRPr lang="en-US" dirty="0"/>
          </a:p>
          <a:p>
            <a:pPr marL="0" indent="0">
              <a:buNone/>
            </a:pPr>
            <a:r>
              <a:rPr lang="en-US" dirty="0"/>
              <a:t>Follow the instruction on README.md</a:t>
            </a:r>
          </a:p>
          <a:p>
            <a:pPr marL="0" indent="0">
              <a:buNone/>
            </a:pPr>
            <a:endParaRPr lang="en-US" dirty="0"/>
          </a:p>
        </p:txBody>
      </p:sp>
      <p:sp>
        <p:nvSpPr>
          <p:cNvPr id="4" name="TextBox 3">
            <a:extLst>
              <a:ext uri="{FF2B5EF4-FFF2-40B4-BE49-F238E27FC236}">
                <a16:creationId xmlns:a16="http://schemas.microsoft.com/office/drawing/2014/main" id="{D0B6245C-C049-72C7-F597-839D19D4E4B8}"/>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5" name="Google Shape;67;p15">
            <a:extLst>
              <a:ext uri="{FF2B5EF4-FFF2-40B4-BE49-F238E27FC236}">
                <a16:creationId xmlns:a16="http://schemas.microsoft.com/office/drawing/2014/main" id="{B7981346-F666-A70D-C977-2FA63513B05D}"/>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6" name="TextBox 5">
            <a:extLst>
              <a:ext uri="{FF2B5EF4-FFF2-40B4-BE49-F238E27FC236}">
                <a16:creationId xmlns:a16="http://schemas.microsoft.com/office/drawing/2014/main" id="{BA947B02-3320-E9A3-6DB0-FB460A954EBA}"/>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151582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a:xfrm>
            <a:off x="838200" y="0"/>
            <a:ext cx="10515600" cy="1325563"/>
          </a:xfrm>
        </p:spPr>
        <p:txBody>
          <a:bodyPr/>
          <a:lstStyle/>
          <a:p>
            <a:pPr algn="ctr"/>
            <a:r>
              <a:rPr lang="en-US" dirty="0"/>
              <a:t>Example</a:t>
            </a:r>
          </a:p>
        </p:txBody>
      </p:sp>
      <p:pic>
        <p:nvPicPr>
          <p:cNvPr id="1026" name="Picture 2">
            <a:extLst>
              <a:ext uri="{FF2B5EF4-FFF2-40B4-BE49-F238E27FC236}">
                <a16:creationId xmlns:a16="http://schemas.microsoft.com/office/drawing/2014/main" id="{0C3BE6CE-5834-3A6E-D21D-E929D1E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138238"/>
            <a:ext cx="11630025" cy="458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8BA64D-3069-DF53-3212-722BF4C1E790}"/>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A40D64AD-DAAA-ECD5-A489-349A00924A82}"/>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8" name="TextBox 7">
            <a:extLst>
              <a:ext uri="{FF2B5EF4-FFF2-40B4-BE49-F238E27FC236}">
                <a16:creationId xmlns:a16="http://schemas.microsoft.com/office/drawing/2014/main" id="{3D98F674-F639-6018-F153-7C34EDCA1F93}"/>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261519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1: Launch multiple nodes</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5646652"/>
            <a:ext cx="10347251" cy="753625"/>
          </a:xfrm>
        </p:spPr>
        <p:txBody>
          <a:bodyPr>
            <a:normAutofit fontScale="92500" lnSpcReduction="10000"/>
          </a:bodyPr>
          <a:lstStyle/>
          <a:p>
            <a:pPr marL="0" indent="0">
              <a:buNone/>
            </a:pPr>
            <a:r>
              <a:rPr lang="en-US" dirty="0"/>
              <a:t>Launch </a:t>
            </a:r>
            <a:r>
              <a:rPr lang="en-US" dirty="0" err="1"/>
              <a:t>turtlesim_node</a:t>
            </a:r>
            <a:r>
              <a:rPr lang="en-US" dirty="0"/>
              <a:t>, controller.py, and scheduler.py with proper namespace, and executable arguments.</a:t>
            </a:r>
          </a:p>
          <a:p>
            <a:pPr marL="0" indent="0">
              <a:buNone/>
            </a:pPr>
            <a:endParaRPr lang="en-US" dirty="0"/>
          </a:p>
          <a:p>
            <a:pPr marL="0" indent="0">
              <a:buNone/>
            </a:pPr>
            <a:endParaRPr lang="en-US" dirty="0"/>
          </a:p>
        </p:txBody>
      </p:sp>
      <p:pic>
        <p:nvPicPr>
          <p:cNvPr id="4" name="Picture 2">
            <a:extLst>
              <a:ext uri="{FF2B5EF4-FFF2-40B4-BE49-F238E27FC236}">
                <a16:creationId xmlns:a16="http://schemas.microsoft.com/office/drawing/2014/main" id="{FFBFEBCD-4A6E-4752-85C1-43689DEB9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61" r="15703" b="34485"/>
          <a:stretch/>
        </p:blipFill>
        <p:spPr bwMode="auto">
          <a:xfrm>
            <a:off x="1157468" y="2102855"/>
            <a:ext cx="8843059" cy="3001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814D8D-A7F0-D4D8-9B3C-DE9DF04B1B8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43B662EB-6F65-5C2E-68DB-7BA90F503E02}"/>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7" name="TextBox 6">
            <a:extLst>
              <a:ext uri="{FF2B5EF4-FFF2-40B4-BE49-F238E27FC236}">
                <a16:creationId xmlns:a16="http://schemas.microsoft.com/office/drawing/2014/main" id="{4E75939E-98A7-C3E5-8304-B00268D4F960}"/>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78365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2: Accepting Launch Arguments</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75215" y="4227427"/>
            <a:ext cx="10347251" cy="1979698"/>
          </a:xfrm>
        </p:spPr>
        <p:txBody>
          <a:bodyPr>
            <a:normAutofit fontScale="85000" lnSpcReduction="20000"/>
          </a:bodyPr>
          <a:lstStyle/>
          <a:p>
            <a:pPr marL="0" indent="0">
              <a:buNone/>
            </a:pPr>
            <a:r>
              <a:rPr lang="en-US" dirty="0"/>
              <a:t>The Launch script must accept 4 optional arguments: </a:t>
            </a:r>
          </a:p>
          <a:p>
            <a:pPr>
              <a:buFontTx/>
              <a:buChar char="-"/>
            </a:pPr>
            <a:r>
              <a:rPr lang="en-US" dirty="0"/>
              <a:t>x: spawn location in x-direction</a:t>
            </a:r>
          </a:p>
          <a:p>
            <a:pPr>
              <a:buFontTx/>
              <a:buChar char="-"/>
            </a:pPr>
            <a:r>
              <a:rPr lang="en-US" dirty="0"/>
              <a:t>y: spawn location in y-direction</a:t>
            </a:r>
          </a:p>
          <a:p>
            <a:pPr>
              <a:buFontTx/>
              <a:buChar char="-"/>
            </a:pPr>
            <a:r>
              <a:rPr lang="en-US" dirty="0"/>
              <a:t>name: name of the turtle</a:t>
            </a:r>
          </a:p>
          <a:p>
            <a:pPr>
              <a:buFontTx/>
              <a:buChar char="-"/>
            </a:pPr>
            <a:r>
              <a:rPr lang="en-US" dirty="0"/>
              <a:t>file: path of the via point file (relative to the ‘via point’ directory of the package)</a:t>
            </a:r>
          </a:p>
        </p:txBody>
      </p:sp>
      <p:pic>
        <p:nvPicPr>
          <p:cNvPr id="4" name="Picture 2">
            <a:extLst>
              <a:ext uri="{FF2B5EF4-FFF2-40B4-BE49-F238E27FC236}">
                <a16:creationId xmlns:a16="http://schemas.microsoft.com/office/drawing/2014/main" id="{FFBFEBCD-4A6E-4752-85C1-43689DEB9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3" t="66502" r="17993" b="-632"/>
          <a:stretch/>
        </p:blipFill>
        <p:spPr bwMode="auto">
          <a:xfrm>
            <a:off x="509288" y="2002179"/>
            <a:ext cx="9919502" cy="15741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901E6DB-94D9-22A4-2FF9-B4EB585698EC}"/>
              </a:ext>
            </a:extLst>
          </p:cNvPr>
          <p:cNvSpPr/>
          <p:nvPr/>
        </p:nvSpPr>
        <p:spPr>
          <a:xfrm>
            <a:off x="2256340" y="2015490"/>
            <a:ext cx="8154485"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5DC497-A0AF-3667-7693-3372AFFE8A9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8EC8D067-BE40-CC01-CCFA-5EDBE0EC0F47}"/>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8" name="TextBox 7">
            <a:extLst>
              <a:ext uri="{FF2B5EF4-FFF2-40B4-BE49-F238E27FC236}">
                <a16:creationId xmlns:a16="http://schemas.microsoft.com/office/drawing/2014/main" id="{27FF75F5-2502-57A5-B35E-983839501345}"/>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9562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3: Pass parameters via a YAML file</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4086409"/>
            <a:ext cx="10347251" cy="1828800"/>
          </a:xfrm>
        </p:spPr>
        <p:txBody>
          <a:bodyPr>
            <a:normAutofit/>
          </a:bodyPr>
          <a:lstStyle/>
          <a:p>
            <a:pPr marL="0" indent="0">
              <a:buNone/>
            </a:pPr>
            <a:r>
              <a:rPr lang="en-US" b="0" i="0" dirty="0">
                <a:solidFill>
                  <a:srgbClr val="1F2328"/>
                </a:solidFill>
                <a:effectLst/>
                <a:latin typeface="-apple-system"/>
              </a:rPr>
              <a:t>Pass the full path to the via point file in the "</a:t>
            </a:r>
            <a:r>
              <a:rPr lang="en-US" b="0" i="0" dirty="0" err="1">
                <a:solidFill>
                  <a:srgbClr val="1F2328"/>
                </a:solidFill>
                <a:effectLst/>
                <a:latin typeface="-apple-system"/>
              </a:rPr>
              <a:t>via_point</a:t>
            </a:r>
            <a:r>
              <a:rPr lang="en-US" b="0" i="0" dirty="0">
                <a:solidFill>
                  <a:srgbClr val="1F2328"/>
                </a:solidFill>
                <a:effectLst/>
                <a:latin typeface="-apple-system"/>
              </a:rPr>
              <a:t>" directory of the package based on the given (relative) file name to the scheduler</a:t>
            </a:r>
          </a:p>
        </p:txBody>
      </p:sp>
      <p:pic>
        <p:nvPicPr>
          <p:cNvPr id="4" name="Picture 2">
            <a:extLst>
              <a:ext uri="{FF2B5EF4-FFF2-40B4-BE49-F238E27FC236}">
                <a16:creationId xmlns:a16="http://schemas.microsoft.com/office/drawing/2014/main" id="{532F2ECD-54DE-551C-AC1B-079DF3652D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56" t="-135" r="17839" b="66534"/>
          <a:stretch/>
        </p:blipFill>
        <p:spPr bwMode="auto">
          <a:xfrm>
            <a:off x="4625179" y="1889560"/>
            <a:ext cx="2314936" cy="15394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C1B95C-62FE-1845-9775-5EA95C64A8F6}"/>
              </a:ext>
            </a:extLst>
          </p:cNvPr>
          <p:cNvSpPr/>
          <p:nvPr/>
        </p:nvSpPr>
        <p:spPr>
          <a:xfrm>
            <a:off x="4648329" y="2148637"/>
            <a:ext cx="1049738"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451EAD-E7B3-79EC-3EB6-3A37AD9B0EF0}"/>
              </a:ext>
            </a:extLst>
          </p:cNvPr>
          <p:cNvSpPr/>
          <p:nvPr/>
        </p:nvSpPr>
        <p:spPr>
          <a:xfrm>
            <a:off x="4638138" y="2111946"/>
            <a:ext cx="1098029"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7292407-CE1A-529C-C69F-B22DEBA106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165" t="61031" b="20956"/>
          <a:stretch/>
        </p:blipFill>
        <p:spPr bwMode="auto">
          <a:xfrm>
            <a:off x="7535987" y="2167548"/>
            <a:ext cx="1725291" cy="8252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2D695E-C46B-5896-55A2-C61377AAF4D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D7241F0E-5B96-33CF-9963-186055295B1D}"/>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8" name="TextBox 7">
            <a:extLst>
              <a:ext uri="{FF2B5EF4-FFF2-40B4-BE49-F238E27FC236}">
                <a16:creationId xmlns:a16="http://schemas.microsoft.com/office/drawing/2014/main" id="{B8393B30-ECD7-5502-23E0-B6E7CE282A62}"/>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145805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D230-0B43-4690-9A92-8F63F4CAAB85}"/>
              </a:ext>
            </a:extLst>
          </p:cNvPr>
          <p:cNvSpPr>
            <a:spLocks noGrp="1"/>
          </p:cNvSpPr>
          <p:nvPr>
            <p:ph type="ctrTitle"/>
          </p:nvPr>
        </p:nvSpPr>
        <p:spPr>
          <a:xfrm>
            <a:off x="1230384" y="2348469"/>
            <a:ext cx="9893417" cy="1234433"/>
          </a:xfrm>
        </p:spPr>
        <p:txBody>
          <a:bodyPr>
            <a:normAutofit fontScale="90000"/>
          </a:bodyPr>
          <a:lstStyle/>
          <a:p>
            <a:r>
              <a:rPr lang="en-US" sz="4800" dirty="0"/>
              <a:t>RBE502: </a:t>
            </a:r>
            <a:r>
              <a:rPr lang="en-US" sz="4800" dirty="0" err="1"/>
              <a:t>RobotDevOps</a:t>
            </a:r>
            <a:br>
              <a:rPr lang="en-US" sz="4800" dirty="0"/>
            </a:br>
            <a:r>
              <a:rPr lang="en-US" sz="3600" dirty="0"/>
              <a:t>ROS2 Launch Engineering</a:t>
            </a:r>
            <a:endParaRPr lang="en-US" sz="4800" dirty="0"/>
          </a:p>
        </p:txBody>
      </p:sp>
      <p:sp>
        <p:nvSpPr>
          <p:cNvPr id="3" name="Subtitle 2">
            <a:extLst>
              <a:ext uri="{FF2B5EF4-FFF2-40B4-BE49-F238E27FC236}">
                <a16:creationId xmlns:a16="http://schemas.microsoft.com/office/drawing/2014/main" id="{4843208A-2983-4BEC-A2EC-23158588A0DD}"/>
              </a:ext>
            </a:extLst>
          </p:cNvPr>
          <p:cNvSpPr>
            <a:spLocks noGrp="1"/>
          </p:cNvSpPr>
          <p:nvPr>
            <p:ph type="subTitle" idx="1"/>
          </p:nvPr>
        </p:nvSpPr>
        <p:spPr/>
        <p:txBody>
          <a:bodyPr/>
          <a:lstStyle/>
          <a:p>
            <a:r>
              <a:rPr lang="en-US" dirty="0"/>
              <a:t>by</a:t>
            </a:r>
          </a:p>
          <a:p>
            <a:r>
              <a:rPr lang="en-US" dirty="0"/>
              <a:t>Pi Thanacha Choopojcharoen</a:t>
            </a:r>
          </a:p>
        </p:txBody>
      </p:sp>
      <p:sp>
        <p:nvSpPr>
          <p:cNvPr id="5" name="TextBox 4">
            <a:extLst>
              <a:ext uri="{FF2B5EF4-FFF2-40B4-BE49-F238E27FC236}">
                <a16:creationId xmlns:a16="http://schemas.microsoft.com/office/drawing/2014/main" id="{67E54282-3EF5-41F8-B740-B982ECC52296}"/>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955AAB8C-72C5-4EBB-9519-215E2CC78766}"/>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792105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E8214F1-A9AD-24A8-2F7E-BED7C74C44BD}"/>
              </a:ext>
            </a:extLst>
          </p:cNvPr>
          <p:cNvSpPr txBox="1"/>
          <p:nvPr/>
        </p:nvSpPr>
        <p:spPr>
          <a:xfrm>
            <a:off x="838200" y="5326912"/>
            <a:ext cx="2011326" cy="999460"/>
          </a:xfrm>
          <a:prstGeom prst="rect">
            <a:avLst/>
          </a:prstGeom>
          <a:solidFill>
            <a:schemeClr val="accent4">
              <a:lumMod val="40000"/>
              <a:lumOff val="6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4: Creating a new YAML file</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4294984"/>
            <a:ext cx="10347251" cy="2031388"/>
          </a:xfrm>
        </p:spPr>
        <p:txBody>
          <a:bodyPr>
            <a:normAutofit fontScale="55000" lnSpcReduction="20000"/>
          </a:bodyPr>
          <a:lstStyle/>
          <a:p>
            <a:pPr marL="0" indent="0">
              <a:buNone/>
            </a:pPr>
            <a:r>
              <a:rPr lang="en-US" b="0" i="0" dirty="0">
                <a:solidFill>
                  <a:srgbClr val="1F2328"/>
                </a:solidFill>
                <a:effectLst/>
                <a:latin typeface="-apple-system"/>
              </a:rPr>
              <a:t>Given a “base” configuration file for a generic controller node, create a new configuration file for a fully-qualified node and update the parameters of the node using the file.</a:t>
            </a:r>
          </a:p>
          <a:p>
            <a:pPr marL="0" indent="0">
              <a:buNone/>
            </a:pPr>
            <a:r>
              <a:rPr lang="en-US" b="0" i="0" dirty="0">
                <a:solidFill>
                  <a:srgbClr val="1F2328"/>
                </a:solidFill>
                <a:effectLst/>
                <a:latin typeface="-apple-system"/>
              </a:rPr>
              <a:t>The base configuration </a:t>
            </a:r>
            <a:r>
              <a:rPr lang="en-US" b="0" i="0" dirty="0" err="1">
                <a:solidFill>
                  <a:srgbClr val="1F2328"/>
                </a:solidFill>
                <a:effectLst/>
                <a:latin typeface="-apple-system"/>
              </a:rPr>
              <a:t>conists</a:t>
            </a:r>
            <a:r>
              <a:rPr lang="en-US" b="0" i="0" dirty="0">
                <a:solidFill>
                  <a:srgbClr val="1F2328"/>
                </a:solidFill>
                <a:effectLst/>
                <a:latin typeface="-apple-system"/>
              </a:rPr>
              <a:t> of '</a:t>
            </a:r>
            <a:r>
              <a:rPr lang="en-US" b="0" i="0" dirty="0" err="1">
                <a:solidFill>
                  <a:srgbClr val="1F2328"/>
                </a:solidFill>
                <a:effectLst/>
                <a:latin typeface="-apple-system"/>
              </a:rPr>
              <a:t>linear_gain','angular_gain',and</a:t>
            </a:r>
            <a:r>
              <a:rPr lang="en-US" b="0" i="0" dirty="0">
                <a:solidFill>
                  <a:srgbClr val="1F2328"/>
                </a:solidFill>
                <a:effectLst/>
                <a:latin typeface="-apple-system"/>
              </a:rPr>
              <a:t> 'tolerance’  </a:t>
            </a:r>
          </a:p>
          <a:p>
            <a:pPr marL="0" indent="0">
              <a:buNone/>
            </a:pPr>
            <a:r>
              <a:rPr lang="en-US" b="0" i="0" dirty="0">
                <a:solidFill>
                  <a:srgbClr val="1F2328"/>
                </a:solidFill>
                <a:effectLst/>
                <a:latin typeface="-apple-system"/>
              </a:rPr>
              <a:t>The base configuration file is named “</a:t>
            </a:r>
            <a:r>
              <a:rPr lang="en-US" b="0" i="0" dirty="0" err="1">
                <a:solidFill>
                  <a:srgbClr val="1F2328"/>
                </a:solidFill>
                <a:effectLst/>
                <a:latin typeface="-apple-system"/>
              </a:rPr>
              <a:t>controller_config.yaml</a:t>
            </a:r>
            <a:r>
              <a:rPr lang="en-US" b="0" i="0" dirty="0">
                <a:solidFill>
                  <a:srgbClr val="1F2328"/>
                </a:solidFill>
                <a:effectLst/>
                <a:latin typeface="-apple-system"/>
              </a:rPr>
              <a:t>” as should look like this. [The parameters in the diagram are incorrect.]</a:t>
            </a:r>
          </a:p>
          <a:p>
            <a:pPr marL="0" indent="0">
              <a:buNone/>
            </a:pPr>
            <a:r>
              <a:rPr lang="en-US" b="0" i="0" dirty="0">
                <a:solidFill>
                  <a:srgbClr val="1F2328"/>
                </a:solidFill>
                <a:effectLst/>
                <a:latin typeface="-apple-system"/>
              </a:rPr>
              <a:t>controller:</a:t>
            </a:r>
            <a:br>
              <a:rPr lang="en-US" b="0" i="0" dirty="0">
                <a:solidFill>
                  <a:srgbClr val="1F2328"/>
                </a:solidFill>
                <a:effectLst/>
                <a:latin typeface="-apple-system"/>
              </a:rPr>
            </a:br>
            <a:r>
              <a:rPr lang="en-US" b="0" i="0" dirty="0">
                <a:solidFill>
                  <a:srgbClr val="1F2328"/>
                </a:solidFill>
                <a:effectLst/>
                <a:latin typeface="-apple-system"/>
              </a:rPr>
              <a:t>    </a:t>
            </a:r>
            <a:r>
              <a:rPr lang="en-US" b="0" i="0" dirty="0" err="1">
                <a:solidFill>
                  <a:srgbClr val="1F2328"/>
                </a:solidFill>
                <a:effectLst/>
                <a:latin typeface="-apple-system"/>
              </a:rPr>
              <a:t>ros</a:t>
            </a:r>
            <a:r>
              <a:rPr lang="en-US" b="0" i="0" dirty="0">
                <a:solidFill>
                  <a:srgbClr val="1F2328"/>
                </a:solidFill>
                <a:effectLst/>
                <a:latin typeface="-apple-system"/>
              </a:rPr>
              <a:t>__parameters:</a:t>
            </a:r>
            <a:br>
              <a:rPr lang="en-US" b="0" i="0" dirty="0">
                <a:solidFill>
                  <a:srgbClr val="1F2328"/>
                </a:solidFill>
                <a:effectLst/>
                <a:latin typeface="-apple-system"/>
              </a:rPr>
            </a:br>
            <a:r>
              <a:rPr lang="en-US" b="0" i="0" dirty="0">
                <a:solidFill>
                  <a:srgbClr val="1F2328"/>
                </a:solidFill>
                <a:effectLst/>
                <a:latin typeface="-apple-system"/>
              </a:rPr>
              <a:t>        linear_gain:1.0</a:t>
            </a:r>
            <a:br>
              <a:rPr lang="en-US" b="0" i="0" dirty="0">
                <a:solidFill>
                  <a:srgbClr val="1F2328"/>
                </a:solidFill>
                <a:effectLst/>
                <a:latin typeface="-apple-system"/>
              </a:rPr>
            </a:br>
            <a:r>
              <a:rPr lang="en-US" b="0" i="0" dirty="0">
                <a:solidFill>
                  <a:srgbClr val="1F2328"/>
                </a:solidFill>
                <a:effectLst/>
                <a:latin typeface="-apple-system"/>
              </a:rPr>
              <a:t>        angular_gain:5.0</a:t>
            </a:r>
            <a:br>
              <a:rPr lang="en-US" b="0" i="0" dirty="0">
                <a:solidFill>
                  <a:srgbClr val="1F2328"/>
                </a:solidFill>
                <a:effectLst/>
                <a:latin typeface="-apple-system"/>
              </a:rPr>
            </a:br>
            <a:r>
              <a:rPr lang="en-US" b="0" i="0" dirty="0">
                <a:solidFill>
                  <a:srgbClr val="1F2328"/>
                </a:solidFill>
                <a:effectLst/>
                <a:latin typeface="-apple-system"/>
              </a:rPr>
              <a:t>        tolerance:0.2</a:t>
            </a:r>
          </a:p>
        </p:txBody>
      </p:sp>
      <p:pic>
        <p:nvPicPr>
          <p:cNvPr id="4" name="Picture 2">
            <a:extLst>
              <a:ext uri="{FF2B5EF4-FFF2-40B4-BE49-F238E27FC236}">
                <a16:creationId xmlns:a16="http://schemas.microsoft.com/office/drawing/2014/main" id="{532F2ECD-54DE-551C-AC1B-079DF3652D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85" r="40910" b="41491"/>
          <a:stretch/>
        </p:blipFill>
        <p:spPr bwMode="auto">
          <a:xfrm>
            <a:off x="4618300" y="1289485"/>
            <a:ext cx="2314936" cy="26806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C1B95C-62FE-1845-9775-5EA95C64A8F6}"/>
              </a:ext>
            </a:extLst>
          </p:cNvPr>
          <p:cNvSpPr/>
          <p:nvPr/>
        </p:nvSpPr>
        <p:spPr>
          <a:xfrm>
            <a:off x="4641450" y="1548562"/>
            <a:ext cx="1561230"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451EAD-E7B3-79EC-3EB6-3A37AD9B0EF0}"/>
              </a:ext>
            </a:extLst>
          </p:cNvPr>
          <p:cNvSpPr/>
          <p:nvPr/>
        </p:nvSpPr>
        <p:spPr>
          <a:xfrm>
            <a:off x="5361105" y="1548562"/>
            <a:ext cx="1561230"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7292407-CE1A-529C-C69F-B22DEBA106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165" t="81987"/>
          <a:stretch/>
        </p:blipFill>
        <p:spPr bwMode="auto">
          <a:xfrm>
            <a:off x="7604567" y="2894620"/>
            <a:ext cx="1725291" cy="8252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21016FE-959A-499D-BEFD-5C7E4A6432FD}"/>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5" name="Google Shape;67;p15">
            <a:extLst>
              <a:ext uri="{FF2B5EF4-FFF2-40B4-BE49-F238E27FC236}">
                <a16:creationId xmlns:a16="http://schemas.microsoft.com/office/drawing/2014/main" id="{C04FBCF2-A54E-759A-9CAC-3FF83A595528}"/>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16" name="TextBox 15">
            <a:extLst>
              <a:ext uri="{FF2B5EF4-FFF2-40B4-BE49-F238E27FC236}">
                <a16:creationId xmlns:a16="http://schemas.microsoft.com/office/drawing/2014/main" id="{76F6FA72-72A7-41F0-790C-DDA14EC86498}"/>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2869885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Goal 5: Scheduling processes</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4294984"/>
            <a:ext cx="10347251" cy="1325564"/>
          </a:xfrm>
        </p:spPr>
        <p:txBody>
          <a:bodyPr>
            <a:normAutofit/>
          </a:bodyPr>
          <a:lstStyle/>
          <a:p>
            <a:pPr marL="0" indent="0">
              <a:buNone/>
            </a:pPr>
            <a:r>
              <a:rPr lang="en-US" b="0" i="0" dirty="0">
                <a:solidFill>
                  <a:srgbClr val="1F2328"/>
                </a:solidFill>
                <a:effectLst/>
                <a:latin typeface="-apple-system"/>
              </a:rPr>
              <a:t>When </a:t>
            </a:r>
            <a:r>
              <a:rPr lang="en-US" b="0" i="0" dirty="0" err="1">
                <a:solidFill>
                  <a:srgbClr val="1F2328"/>
                </a:solidFill>
                <a:effectLst/>
                <a:latin typeface="-apple-system"/>
              </a:rPr>
              <a:t>turtlesim_node</a:t>
            </a:r>
            <a:r>
              <a:rPr lang="en-US" b="0" i="0" dirty="0">
                <a:solidFill>
                  <a:srgbClr val="1F2328"/>
                </a:solidFill>
                <a:effectLst/>
                <a:latin typeface="-apple-system"/>
              </a:rPr>
              <a:t> starts, kill any existing turtle in </a:t>
            </a:r>
            <a:r>
              <a:rPr lang="en-US" b="0" i="0" dirty="0" err="1">
                <a:solidFill>
                  <a:srgbClr val="1F2328"/>
                </a:solidFill>
                <a:effectLst/>
                <a:latin typeface="-apple-system"/>
              </a:rPr>
              <a:t>turtlesim</a:t>
            </a:r>
            <a:r>
              <a:rPr lang="en-US" b="0" i="0" dirty="0">
                <a:solidFill>
                  <a:srgbClr val="1F2328"/>
                </a:solidFill>
                <a:effectLst/>
                <a:latin typeface="-apple-system"/>
              </a:rPr>
              <a:t>, then spawn a new one with the given name and location.</a:t>
            </a:r>
            <a:endParaRPr lang="en-US" dirty="0"/>
          </a:p>
        </p:txBody>
      </p:sp>
      <p:pic>
        <p:nvPicPr>
          <p:cNvPr id="6" name="Picture 2">
            <a:extLst>
              <a:ext uri="{FF2B5EF4-FFF2-40B4-BE49-F238E27FC236}">
                <a16:creationId xmlns:a16="http://schemas.microsoft.com/office/drawing/2014/main" id="{0BFB2570-DA40-1F3E-B5A8-1672D97C88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791" b="66523"/>
          <a:stretch/>
        </p:blipFill>
        <p:spPr bwMode="auto">
          <a:xfrm>
            <a:off x="3022041" y="1863703"/>
            <a:ext cx="4211074" cy="15337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3F8375-4E6C-2BEF-3F84-5C53749EACE6}"/>
              </a:ext>
            </a:extLst>
          </p:cNvPr>
          <p:cNvSpPr txBox="1"/>
          <p:nvPr/>
        </p:nvSpPr>
        <p:spPr>
          <a:xfrm>
            <a:off x="4888076" y="1767965"/>
            <a:ext cx="479004" cy="523220"/>
          </a:xfrm>
          <a:prstGeom prst="rect">
            <a:avLst/>
          </a:prstGeom>
          <a:noFill/>
        </p:spPr>
        <p:txBody>
          <a:bodyPr wrap="square" rtlCol="0">
            <a:spAutoFit/>
          </a:bodyPr>
          <a:lstStyle/>
          <a:p>
            <a:r>
              <a:rPr lang="en-US" sz="2800" dirty="0">
                <a:solidFill>
                  <a:srgbClr val="FF0000"/>
                </a:solidFill>
              </a:rPr>
              <a:t>1.</a:t>
            </a:r>
            <a:endParaRPr lang="en-US" dirty="0">
              <a:solidFill>
                <a:srgbClr val="FF0000"/>
              </a:solidFill>
            </a:endParaRPr>
          </a:p>
        </p:txBody>
      </p:sp>
      <p:sp>
        <p:nvSpPr>
          <p:cNvPr id="8" name="TextBox 7">
            <a:extLst>
              <a:ext uri="{FF2B5EF4-FFF2-40B4-BE49-F238E27FC236}">
                <a16:creationId xmlns:a16="http://schemas.microsoft.com/office/drawing/2014/main" id="{BE164EA3-AFF8-D067-9B0E-FBF3B16BB6BB}"/>
              </a:ext>
            </a:extLst>
          </p:cNvPr>
          <p:cNvSpPr txBox="1"/>
          <p:nvPr/>
        </p:nvSpPr>
        <p:spPr>
          <a:xfrm>
            <a:off x="4317465" y="2750612"/>
            <a:ext cx="479004" cy="523220"/>
          </a:xfrm>
          <a:prstGeom prst="rect">
            <a:avLst/>
          </a:prstGeom>
          <a:noFill/>
        </p:spPr>
        <p:txBody>
          <a:bodyPr wrap="square" rtlCol="0">
            <a:spAutoFit/>
          </a:bodyPr>
          <a:lstStyle/>
          <a:p>
            <a:r>
              <a:rPr lang="en-US" sz="2800" dirty="0">
                <a:solidFill>
                  <a:srgbClr val="FF0000"/>
                </a:solidFill>
              </a:rPr>
              <a:t>2.</a:t>
            </a:r>
            <a:endParaRPr lang="en-US" dirty="0">
              <a:solidFill>
                <a:srgbClr val="FF0000"/>
              </a:solidFill>
            </a:endParaRPr>
          </a:p>
        </p:txBody>
      </p:sp>
      <p:sp>
        <p:nvSpPr>
          <p:cNvPr id="9" name="TextBox 8">
            <a:extLst>
              <a:ext uri="{FF2B5EF4-FFF2-40B4-BE49-F238E27FC236}">
                <a16:creationId xmlns:a16="http://schemas.microsoft.com/office/drawing/2014/main" id="{BBA06B2E-4061-77D5-DFBA-5351EC721779}"/>
              </a:ext>
            </a:extLst>
          </p:cNvPr>
          <p:cNvSpPr txBox="1"/>
          <p:nvPr/>
        </p:nvSpPr>
        <p:spPr>
          <a:xfrm>
            <a:off x="5243121" y="2761245"/>
            <a:ext cx="479004" cy="523220"/>
          </a:xfrm>
          <a:prstGeom prst="rect">
            <a:avLst/>
          </a:prstGeom>
          <a:noFill/>
        </p:spPr>
        <p:txBody>
          <a:bodyPr wrap="square" rtlCol="0">
            <a:spAutoFit/>
          </a:bodyPr>
          <a:lstStyle/>
          <a:p>
            <a:r>
              <a:rPr lang="en-US" sz="2800" dirty="0">
                <a:solidFill>
                  <a:srgbClr val="FF0000"/>
                </a:solidFill>
              </a:rPr>
              <a:t>3.</a:t>
            </a:r>
            <a:endParaRPr lang="en-US" dirty="0">
              <a:solidFill>
                <a:srgbClr val="FF0000"/>
              </a:solidFill>
            </a:endParaRPr>
          </a:p>
        </p:txBody>
      </p:sp>
      <p:sp>
        <p:nvSpPr>
          <p:cNvPr id="10" name="Rectangle 9">
            <a:extLst>
              <a:ext uri="{FF2B5EF4-FFF2-40B4-BE49-F238E27FC236}">
                <a16:creationId xmlns:a16="http://schemas.microsoft.com/office/drawing/2014/main" id="{327666CD-98E8-B998-1FD1-048E581E511B}"/>
              </a:ext>
            </a:extLst>
          </p:cNvPr>
          <p:cNvSpPr/>
          <p:nvPr/>
        </p:nvSpPr>
        <p:spPr>
          <a:xfrm>
            <a:off x="6176601" y="2015490"/>
            <a:ext cx="1033364" cy="12436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07BF912-6DA3-EA56-5B7A-26CF588BCC4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2" name="Google Shape;67;p15">
            <a:extLst>
              <a:ext uri="{FF2B5EF4-FFF2-40B4-BE49-F238E27FC236}">
                <a16:creationId xmlns:a16="http://schemas.microsoft.com/office/drawing/2014/main" id="{EE0E9925-8624-1D18-4917-BD648E7C1EF1}"/>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13" name="TextBox 12">
            <a:extLst>
              <a:ext uri="{FF2B5EF4-FFF2-40B4-BE49-F238E27FC236}">
                <a16:creationId xmlns:a16="http://schemas.microsoft.com/office/drawing/2014/main" id="{3287B175-FD24-9CD0-060C-CCF98C1C05EE}"/>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Exercise</a:t>
            </a:r>
          </a:p>
        </p:txBody>
      </p:sp>
    </p:spTree>
    <p:extLst>
      <p:ext uri="{BB962C8B-B14F-4D97-AF65-F5344CB8AC3E}">
        <p14:creationId xmlns:p14="http://schemas.microsoft.com/office/powerpoint/2010/main" val="1309066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92638" y="2239697"/>
            <a:ext cx="10058400" cy="1450757"/>
          </a:xfrm>
        </p:spPr>
        <p:txBody>
          <a:bodyPr/>
          <a:lstStyle/>
          <a:p>
            <a:pPr algn="ctr"/>
            <a:r>
              <a:rPr lang="en-US" dirty="0">
                <a:ea typeface="+mj-lt"/>
                <a:cs typeface="+mj-lt"/>
              </a:rPr>
              <a:t>Remapping &amp; namespace</a:t>
            </a:r>
            <a:endParaRPr lang="en-US" dirty="0"/>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22</a:t>
            </a:fld>
            <a:endParaRPr lang="en-US"/>
          </a:p>
        </p:txBody>
      </p:sp>
      <p:sp>
        <p:nvSpPr>
          <p:cNvPr id="5" name="TextBox 4">
            <a:extLst>
              <a:ext uri="{FF2B5EF4-FFF2-40B4-BE49-F238E27FC236}">
                <a16:creationId xmlns:a16="http://schemas.microsoft.com/office/drawing/2014/main" id="{1317C340-4BDE-E837-5878-3D4C363574C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A1C375DD-A70C-EE6F-D1D3-7CA94AF2D3C8}"/>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801143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a:cs typeface="Calibri Light"/>
              </a:rPr>
              <a:t>Inconsistent topic names</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23</a:t>
            </a:fld>
            <a:endParaRPr lang="en-US"/>
          </a:p>
        </p:txBody>
      </p:sp>
      <p:sp>
        <p:nvSpPr>
          <p:cNvPr id="3" name="Rectangle: Rounded Corners 2">
            <a:extLst>
              <a:ext uri="{FF2B5EF4-FFF2-40B4-BE49-F238E27FC236}">
                <a16:creationId xmlns:a16="http://schemas.microsoft.com/office/drawing/2014/main" id="{521B575D-91C4-9715-B55D-D0DC15EA6304}"/>
              </a:ext>
            </a:extLst>
          </p:cNvPr>
          <p:cNvSpPr/>
          <p:nvPr/>
        </p:nvSpPr>
        <p:spPr>
          <a:xfrm>
            <a:off x="285749" y="3629025"/>
            <a:ext cx="25050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Publisher</a:t>
            </a:r>
          </a:p>
          <a:p>
            <a:pPr algn="ctr"/>
            <a:r>
              <a:rPr lang="en-US">
                <a:cs typeface="Calibri"/>
              </a:rPr>
              <a:t>Publish to '/</a:t>
            </a:r>
            <a:r>
              <a:rPr lang="en-US" err="1">
                <a:cs typeface="Calibri"/>
              </a:rPr>
              <a:t>topic_a</a:t>
            </a:r>
            <a:r>
              <a:rPr lang="en-US">
                <a:cs typeface="Calibri"/>
              </a:rPr>
              <a:t>'</a:t>
            </a:r>
          </a:p>
        </p:txBody>
      </p:sp>
      <p:sp>
        <p:nvSpPr>
          <p:cNvPr id="7" name="Rectangle: Rounded Corners 6">
            <a:extLst>
              <a:ext uri="{FF2B5EF4-FFF2-40B4-BE49-F238E27FC236}">
                <a16:creationId xmlns:a16="http://schemas.microsoft.com/office/drawing/2014/main" id="{20207D03-68F6-502E-B360-20856AB48327}"/>
              </a:ext>
            </a:extLst>
          </p:cNvPr>
          <p:cNvSpPr/>
          <p:nvPr/>
        </p:nvSpPr>
        <p:spPr>
          <a:xfrm>
            <a:off x="9258299" y="3629025"/>
            <a:ext cx="25050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Subscription</a:t>
            </a:r>
            <a:endParaRPr lang="en-US"/>
          </a:p>
          <a:p>
            <a:pPr algn="ctr"/>
            <a:r>
              <a:rPr lang="en-US">
                <a:cs typeface="Calibri"/>
              </a:rPr>
              <a:t>Subscribe to '/</a:t>
            </a:r>
            <a:r>
              <a:rPr lang="en-US" err="1">
                <a:cs typeface="Calibri"/>
              </a:rPr>
              <a:t>topic_c</a:t>
            </a:r>
            <a:r>
              <a:rPr lang="en-US">
                <a:cs typeface="Calibri"/>
              </a:rPr>
              <a:t>'</a:t>
            </a:r>
          </a:p>
        </p:txBody>
      </p:sp>
      <p:sp>
        <p:nvSpPr>
          <p:cNvPr id="8" name="Rectangle 7">
            <a:extLst>
              <a:ext uri="{FF2B5EF4-FFF2-40B4-BE49-F238E27FC236}">
                <a16:creationId xmlns:a16="http://schemas.microsoft.com/office/drawing/2014/main" id="{145482B2-FF52-F730-B3AB-2C239CD1086B}"/>
              </a:ext>
            </a:extLst>
          </p:cNvPr>
          <p:cNvSpPr/>
          <p:nvPr/>
        </p:nvSpPr>
        <p:spPr>
          <a:xfrm>
            <a:off x="3048000" y="3714749"/>
            <a:ext cx="1476375" cy="6477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a:t>
            </a:r>
            <a:r>
              <a:rPr lang="en-US" err="1">
                <a:solidFill>
                  <a:schemeClr val="tx1"/>
                </a:solidFill>
                <a:cs typeface="Calibri"/>
              </a:rPr>
              <a:t>topic_a</a:t>
            </a:r>
          </a:p>
        </p:txBody>
      </p:sp>
      <p:cxnSp>
        <p:nvCxnSpPr>
          <p:cNvPr id="11" name="Straight Arrow Connector 10">
            <a:extLst>
              <a:ext uri="{FF2B5EF4-FFF2-40B4-BE49-F238E27FC236}">
                <a16:creationId xmlns:a16="http://schemas.microsoft.com/office/drawing/2014/main" id="{F8D38047-BFBA-7545-B721-9F4689CBE434}"/>
              </a:ext>
            </a:extLst>
          </p:cNvPr>
          <p:cNvCxnSpPr>
            <a:cxnSpLocks/>
          </p:cNvCxnSpPr>
          <p:nvPr/>
        </p:nvCxnSpPr>
        <p:spPr>
          <a:xfrm>
            <a:off x="2752725" y="4029074"/>
            <a:ext cx="2952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DC428D-E4F7-1F7A-97A3-C1D93A640F92}"/>
              </a:ext>
            </a:extLst>
          </p:cNvPr>
          <p:cNvCxnSpPr>
            <a:cxnSpLocks/>
          </p:cNvCxnSpPr>
          <p:nvPr/>
        </p:nvCxnSpPr>
        <p:spPr>
          <a:xfrm flipH="1">
            <a:off x="9001124" y="4029074"/>
            <a:ext cx="2571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4143AF-EC77-5172-6ED8-951F61AFBD93}"/>
              </a:ext>
            </a:extLst>
          </p:cNvPr>
          <p:cNvSpPr/>
          <p:nvPr/>
        </p:nvSpPr>
        <p:spPr>
          <a:xfrm>
            <a:off x="7524750" y="3714749"/>
            <a:ext cx="1476375" cy="6477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a:t>
            </a:r>
            <a:r>
              <a:rPr lang="en-US" err="1">
                <a:solidFill>
                  <a:schemeClr val="tx1"/>
                </a:solidFill>
                <a:cs typeface="Calibri"/>
              </a:rPr>
              <a:t>topic_c</a:t>
            </a:r>
          </a:p>
        </p:txBody>
      </p:sp>
      <p:sp>
        <p:nvSpPr>
          <p:cNvPr id="9" name="TextBox 8">
            <a:extLst>
              <a:ext uri="{FF2B5EF4-FFF2-40B4-BE49-F238E27FC236}">
                <a16:creationId xmlns:a16="http://schemas.microsoft.com/office/drawing/2014/main" id="{6676C38C-192D-CB60-E426-971E9F3DA94F}"/>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
        <p:nvSpPr>
          <p:cNvPr id="10" name="TextBox 9">
            <a:extLst>
              <a:ext uri="{FF2B5EF4-FFF2-40B4-BE49-F238E27FC236}">
                <a16:creationId xmlns:a16="http://schemas.microsoft.com/office/drawing/2014/main" id="{35572E3A-704E-3892-3C6E-AF41FFCAF53A}"/>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2" name="Google Shape;67;p15">
            <a:extLst>
              <a:ext uri="{FF2B5EF4-FFF2-40B4-BE49-F238E27FC236}">
                <a16:creationId xmlns:a16="http://schemas.microsoft.com/office/drawing/2014/main" id="{FF9E220B-1CCD-C029-C099-1640779A15FC}"/>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037901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a:ea typeface="+mj-lt"/>
                <a:cs typeface="+mj-lt"/>
              </a:rPr>
              <a:t>Remapping Topics</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24</a:t>
            </a:fld>
            <a:endParaRPr lang="en-US"/>
          </a:p>
        </p:txBody>
      </p:sp>
      <p:sp>
        <p:nvSpPr>
          <p:cNvPr id="5" name="TextBox 4">
            <a:extLst>
              <a:ext uri="{FF2B5EF4-FFF2-40B4-BE49-F238E27FC236}">
                <a16:creationId xmlns:a16="http://schemas.microsoft.com/office/drawing/2014/main" id="{D951CD6B-E582-7109-7727-DF95A3DAED7C}"/>
              </a:ext>
            </a:extLst>
          </p:cNvPr>
          <p:cNvSpPr txBox="1"/>
          <p:nvPr/>
        </p:nvSpPr>
        <p:spPr>
          <a:xfrm>
            <a:off x="1334694" y="1892153"/>
            <a:ext cx="10099675" cy="4093428"/>
          </a:xfrm>
          <a:prstGeom prst="rect">
            <a:avLst/>
          </a:prstGeom>
          <a:noFill/>
        </p:spPr>
        <p:txBody>
          <a:bodyPr wrap="square" lIns="91440" tIns="45720" rIns="91440" bIns="45720" rtlCol="0" anchor="t">
            <a:spAutoFit/>
          </a:bodyPr>
          <a:lstStyle/>
          <a:p>
            <a:r>
              <a:rPr lang="th-TH" sz="2000" err="1">
                <a:cs typeface="Cordia New"/>
              </a:rPr>
              <a:t>Outside</a:t>
            </a:r>
            <a:r>
              <a:rPr lang="th-TH" sz="2000">
                <a:cs typeface="Cordia New"/>
              </a:rPr>
              <a:t> of </a:t>
            </a:r>
            <a:r>
              <a:rPr lang="th-TH" sz="2000" err="1">
                <a:cs typeface="Cordia New"/>
              </a:rPr>
              <a:t>our</a:t>
            </a:r>
            <a:r>
              <a:rPr lang="th-TH" sz="2000">
                <a:cs typeface="Cordia New"/>
              </a:rPr>
              <a:t> </a:t>
            </a:r>
            <a:r>
              <a:rPr lang="th-TH" sz="2000" err="1">
                <a:cs typeface="Cordia New"/>
              </a:rPr>
              <a:t>code</a:t>
            </a:r>
            <a:r>
              <a:rPr lang="th-TH" sz="2000">
                <a:cs typeface="Cordia New"/>
              </a:rPr>
              <a:t>, </a:t>
            </a:r>
            <a:r>
              <a:rPr lang="th-TH" sz="2000" err="1">
                <a:cs typeface="Cordia New"/>
              </a:rPr>
              <a:t>we</a:t>
            </a:r>
            <a:r>
              <a:rPr lang="th-TH" sz="2000">
                <a:cs typeface="Cordia New"/>
              </a:rPr>
              <a:t> </a:t>
            </a:r>
            <a:r>
              <a:rPr lang="th-TH" sz="2000" err="1">
                <a:cs typeface="Cordia New"/>
              </a:rPr>
              <a:t>can</a:t>
            </a:r>
            <a:r>
              <a:rPr lang="th-TH" sz="2000">
                <a:cs typeface="Cordia New"/>
              </a:rPr>
              <a:t> "</a:t>
            </a:r>
            <a:r>
              <a:rPr lang="th-TH" sz="2000" err="1">
                <a:cs typeface="Cordia New"/>
              </a:rPr>
              <a:t>remap</a:t>
            </a:r>
            <a:r>
              <a:rPr lang="th-TH" sz="2000">
                <a:cs typeface="Cordia New"/>
              </a:rPr>
              <a:t>" </a:t>
            </a:r>
            <a:r>
              <a:rPr lang="th-TH" sz="2000" err="1">
                <a:cs typeface="Cordia New"/>
              </a:rPr>
              <a:t>the</a:t>
            </a:r>
            <a:r>
              <a:rPr lang="th-TH" sz="2000">
                <a:cs typeface="Cordia New"/>
              </a:rPr>
              <a:t> </a:t>
            </a:r>
            <a:r>
              <a:rPr lang="th-TH" sz="2000" err="1">
                <a:cs typeface="Cordia New"/>
              </a:rPr>
              <a:t>name</a:t>
            </a:r>
            <a:r>
              <a:rPr lang="th-TH" sz="2000">
                <a:cs typeface="Cordia New"/>
              </a:rPr>
              <a:t> of </a:t>
            </a:r>
            <a:r>
              <a:rPr lang="th-TH" sz="2000" err="1">
                <a:cs typeface="Cordia New"/>
              </a:rPr>
              <a:t>the</a:t>
            </a:r>
            <a:r>
              <a:rPr lang="th-TH" sz="2000">
                <a:cs typeface="Cordia New"/>
              </a:rPr>
              <a:t> </a:t>
            </a:r>
            <a:r>
              <a:rPr lang="th-TH" sz="2000" err="1">
                <a:cs typeface="Cordia New"/>
              </a:rPr>
              <a:t>topic</a:t>
            </a:r>
            <a:r>
              <a:rPr lang="th-TH" sz="2000">
                <a:cs typeface="Cordia New"/>
              </a:rPr>
              <a:t> </a:t>
            </a:r>
            <a:r>
              <a:rPr lang="th-TH" sz="2000" err="1">
                <a:cs typeface="Cordia New"/>
              </a:rPr>
              <a:t>in</a:t>
            </a:r>
            <a:r>
              <a:rPr lang="th-TH" sz="2000">
                <a:cs typeface="Cordia New"/>
              </a:rPr>
              <a:t> </a:t>
            </a:r>
            <a:r>
              <a:rPr lang="th-TH" sz="2000" err="1">
                <a:cs typeface="Cordia New"/>
              </a:rPr>
              <a:t>the</a:t>
            </a:r>
            <a:r>
              <a:rPr lang="th-TH" sz="2000">
                <a:cs typeface="Cordia New"/>
              </a:rPr>
              <a:t> </a:t>
            </a:r>
            <a:r>
              <a:rPr lang="th-TH" sz="2000" err="1">
                <a:cs typeface="Cordia New"/>
              </a:rPr>
              <a:t>command</a:t>
            </a:r>
            <a:r>
              <a:rPr lang="th-TH" sz="2000">
                <a:cs typeface="Cordia New"/>
              </a:rPr>
              <a:t> </a:t>
            </a:r>
            <a:r>
              <a:rPr lang="th-TH" sz="2000" err="1">
                <a:cs typeface="Cordia New"/>
              </a:rPr>
              <a:t>line</a:t>
            </a:r>
            <a:r>
              <a:rPr lang="th-TH" sz="2000">
                <a:cs typeface="Cordia New"/>
              </a:rPr>
              <a:t>.</a:t>
            </a:r>
          </a:p>
          <a:p>
            <a:endParaRPr lang="th-TH" sz="2000">
              <a:cs typeface="Cordia New"/>
            </a:endParaRPr>
          </a:p>
          <a:p>
            <a:r>
              <a:rPr lang="th-TH" sz="2000" err="1">
                <a:cs typeface="Cordia New"/>
              </a:rPr>
              <a:t>In</a:t>
            </a:r>
            <a:r>
              <a:rPr lang="th-TH" sz="2000">
                <a:cs typeface="Cordia New"/>
              </a:rPr>
              <a:t> </a:t>
            </a:r>
            <a:r>
              <a:rPr lang="th-TH" sz="2000" err="1">
                <a:cs typeface="Cordia New"/>
              </a:rPr>
              <a:t>the</a:t>
            </a:r>
            <a:r>
              <a:rPr lang="th-TH" sz="2000">
                <a:cs typeface="Cordia New"/>
              </a:rPr>
              <a:t> </a:t>
            </a:r>
            <a:r>
              <a:rPr lang="th-TH" sz="2000" err="1">
                <a:cs typeface="Cordia New"/>
              </a:rPr>
              <a:t>code</a:t>
            </a:r>
            <a:r>
              <a:rPr lang="th-TH" sz="2000">
                <a:cs typeface="Cordia New"/>
              </a:rPr>
              <a:t>, </a:t>
            </a:r>
            <a:r>
              <a:rPr lang="th-TH" sz="2000" err="1">
                <a:cs typeface="Cordia New"/>
              </a:rPr>
              <a:t>we</a:t>
            </a:r>
            <a:r>
              <a:rPr lang="th-TH" sz="2000">
                <a:cs typeface="Cordia New"/>
              </a:rPr>
              <a:t> </a:t>
            </a:r>
            <a:r>
              <a:rPr lang="th-TH" sz="2000" err="1">
                <a:cs typeface="Cordia New"/>
              </a:rPr>
              <a:t>can</a:t>
            </a:r>
            <a:r>
              <a:rPr lang="th-TH" sz="2000">
                <a:cs typeface="Cordia New"/>
              </a:rPr>
              <a:t> </a:t>
            </a:r>
            <a:r>
              <a:rPr lang="th-TH" sz="2000" err="1">
                <a:cs typeface="Cordia New"/>
              </a:rPr>
              <a:t>change</a:t>
            </a:r>
            <a:r>
              <a:rPr lang="th-TH" sz="2000">
                <a:cs typeface="Cordia New"/>
              </a:rPr>
              <a:t> </a:t>
            </a:r>
            <a:r>
              <a:rPr lang="th-TH" sz="2000" err="1">
                <a:cs typeface="Cordia New"/>
              </a:rPr>
              <a:t>the</a:t>
            </a:r>
            <a:r>
              <a:rPr lang="th-TH" sz="2000">
                <a:cs typeface="Cordia New"/>
              </a:rPr>
              <a:t> </a:t>
            </a:r>
            <a:r>
              <a:rPr lang="th-TH" sz="2000" err="1">
                <a:cs typeface="Cordia New"/>
              </a:rPr>
              <a:t>subscribed</a:t>
            </a:r>
            <a:r>
              <a:rPr lang="th-TH" sz="2000">
                <a:cs typeface="Cordia New"/>
              </a:rPr>
              <a:t> </a:t>
            </a:r>
            <a:r>
              <a:rPr lang="th-TH" sz="2000" err="1">
                <a:cs typeface="Cordia New"/>
              </a:rPr>
              <a:t>topic</a:t>
            </a:r>
            <a:r>
              <a:rPr lang="th-TH" sz="2000">
                <a:cs typeface="Cordia New"/>
              </a:rPr>
              <a:t> </a:t>
            </a:r>
            <a:r>
              <a:rPr lang="th-TH" sz="2000" err="1">
                <a:cs typeface="Cordia New"/>
              </a:rPr>
              <a:t>to</a:t>
            </a:r>
            <a:r>
              <a:rPr lang="th-TH" sz="2000">
                <a:cs typeface="Cordia New"/>
              </a:rPr>
              <a:t> "</a:t>
            </a:r>
            <a:r>
              <a:rPr lang="th-TH" sz="2000" err="1">
                <a:cs typeface="Cordia New"/>
              </a:rPr>
              <a:t>pose</a:t>
            </a:r>
            <a:r>
              <a:rPr lang="th-TH" sz="2000">
                <a:cs typeface="Cordia New"/>
              </a:rPr>
              <a:t>" </a:t>
            </a:r>
            <a:r>
              <a:rPr lang="th-TH" sz="2000" err="1">
                <a:cs typeface="Cordia New"/>
              </a:rPr>
              <a:t>instead</a:t>
            </a:r>
            <a:r>
              <a:rPr lang="th-TH" sz="2000">
                <a:cs typeface="Cordia New"/>
              </a:rPr>
              <a:t> of </a:t>
            </a:r>
            <a:r>
              <a:rPr lang="th-TH" sz="2000" err="1">
                <a:cs typeface="Cordia New"/>
              </a:rPr>
              <a:t>using</a:t>
            </a:r>
            <a:r>
              <a:rPr lang="th-TH" sz="2000">
                <a:cs typeface="Cordia New"/>
              </a:rPr>
              <a:t> "/turtle1/</a:t>
            </a:r>
            <a:r>
              <a:rPr lang="th-TH" sz="2000" err="1">
                <a:cs typeface="Cordia New"/>
              </a:rPr>
              <a:t>pose</a:t>
            </a:r>
            <a:r>
              <a:rPr lang="th-TH" sz="2000">
                <a:cs typeface="Cordia New"/>
              </a:rPr>
              <a:t>". </a:t>
            </a:r>
          </a:p>
          <a:p>
            <a:r>
              <a:rPr lang="th-TH" sz="2000" err="1">
                <a:cs typeface="Cordia New"/>
              </a:rPr>
              <a:t>We</a:t>
            </a:r>
            <a:r>
              <a:rPr lang="th-TH" sz="2000">
                <a:cs typeface="Cordia New"/>
              </a:rPr>
              <a:t> </a:t>
            </a:r>
            <a:r>
              <a:rPr lang="th-TH" sz="2000" err="1">
                <a:cs typeface="Cordia New"/>
              </a:rPr>
              <a:t>can</a:t>
            </a:r>
            <a:r>
              <a:rPr lang="th-TH" sz="2000">
                <a:cs typeface="Cordia New"/>
              </a:rPr>
              <a:t> </a:t>
            </a:r>
            <a:r>
              <a:rPr lang="th-TH" sz="2000" err="1">
                <a:cs typeface="Cordia New"/>
              </a:rPr>
              <a:t>apply</a:t>
            </a:r>
            <a:r>
              <a:rPr lang="th-TH" sz="2000">
                <a:cs typeface="Cordia New"/>
              </a:rPr>
              <a:t> </a:t>
            </a:r>
            <a:r>
              <a:rPr lang="th-TH" sz="2000" err="1">
                <a:cs typeface="Cordia New"/>
              </a:rPr>
              <a:t>the</a:t>
            </a:r>
            <a:r>
              <a:rPr lang="th-TH" sz="2000">
                <a:cs typeface="Cordia New"/>
              </a:rPr>
              <a:t> </a:t>
            </a:r>
            <a:r>
              <a:rPr lang="th-TH" sz="2000" err="1">
                <a:cs typeface="Cordia New"/>
              </a:rPr>
              <a:t>same</a:t>
            </a:r>
            <a:r>
              <a:rPr lang="th-TH" sz="2000">
                <a:cs typeface="Cordia New"/>
              </a:rPr>
              <a:t> </a:t>
            </a:r>
            <a:r>
              <a:rPr lang="th-TH" sz="2000" err="1">
                <a:cs typeface="Cordia New"/>
              </a:rPr>
              <a:t>idea</a:t>
            </a:r>
            <a:r>
              <a:rPr lang="th-TH" sz="2000">
                <a:cs typeface="Cordia New"/>
              </a:rPr>
              <a:t> </a:t>
            </a:r>
            <a:r>
              <a:rPr lang="th-TH" sz="2000" err="1">
                <a:cs typeface="Cordia New"/>
              </a:rPr>
              <a:t>to</a:t>
            </a:r>
            <a:r>
              <a:rPr lang="th-TH" sz="2000">
                <a:cs typeface="Cordia New"/>
              </a:rPr>
              <a:t> </a:t>
            </a:r>
            <a:r>
              <a:rPr lang="th-TH" sz="2000" err="1">
                <a:cs typeface="Cordia New"/>
              </a:rPr>
              <a:t>other</a:t>
            </a:r>
            <a:r>
              <a:rPr lang="th-TH" sz="2000">
                <a:cs typeface="Cordia New"/>
              </a:rPr>
              <a:t> </a:t>
            </a:r>
            <a:r>
              <a:rPr lang="th-TH" sz="2000" err="1">
                <a:cs typeface="Cordia New"/>
              </a:rPr>
              <a:t>topics</a:t>
            </a:r>
            <a:r>
              <a:rPr lang="th-TH" sz="2000">
                <a:cs typeface="Cordia New"/>
              </a:rPr>
              <a:t>.</a:t>
            </a:r>
          </a:p>
          <a:p>
            <a:endParaRPr lang="th-TH" sz="2000">
              <a:cs typeface="Cordia New"/>
            </a:endParaRPr>
          </a:p>
          <a:p>
            <a:endParaRPr lang="th-TH" sz="2000">
              <a:cs typeface="Cordia New"/>
            </a:endParaRPr>
          </a:p>
          <a:p>
            <a:endParaRPr lang="th-TH" sz="2000">
              <a:cs typeface="Cordia New"/>
            </a:endParaRPr>
          </a:p>
          <a:p>
            <a:endParaRPr lang="th-TH" sz="2000">
              <a:cs typeface="Cordia New"/>
            </a:endParaRPr>
          </a:p>
          <a:p>
            <a:endParaRPr lang="th-TH" sz="2000">
              <a:cs typeface="Cordia New"/>
            </a:endParaRPr>
          </a:p>
          <a:p>
            <a:endParaRPr lang="th-TH" sz="2000">
              <a:cs typeface="Cordia New"/>
            </a:endParaRPr>
          </a:p>
          <a:p>
            <a:r>
              <a:rPr lang="th-TH" sz="2000" err="1">
                <a:cs typeface="Cordia New"/>
              </a:rPr>
              <a:t>In</a:t>
            </a:r>
            <a:r>
              <a:rPr lang="th-TH" sz="2000">
                <a:cs typeface="Cordia New"/>
              </a:rPr>
              <a:t> </a:t>
            </a:r>
            <a:r>
              <a:rPr lang="th-TH" sz="2000" err="1">
                <a:cs typeface="Cordia New"/>
              </a:rPr>
              <a:t>the</a:t>
            </a:r>
            <a:r>
              <a:rPr lang="th-TH" sz="2000">
                <a:cs typeface="Cordia New"/>
              </a:rPr>
              <a:t> </a:t>
            </a:r>
            <a:r>
              <a:rPr lang="th-TH" sz="2000" err="1">
                <a:cs typeface="Cordia New"/>
              </a:rPr>
              <a:t>command</a:t>
            </a:r>
            <a:r>
              <a:rPr lang="th-TH" sz="2000">
                <a:cs typeface="Cordia New"/>
              </a:rPr>
              <a:t> </a:t>
            </a:r>
            <a:r>
              <a:rPr lang="th-TH" sz="2000" err="1">
                <a:cs typeface="Cordia New"/>
              </a:rPr>
              <a:t>line</a:t>
            </a:r>
            <a:r>
              <a:rPr lang="th-TH" sz="2000">
                <a:cs typeface="Cordia New"/>
              </a:rPr>
              <a:t>, </a:t>
            </a:r>
            <a:r>
              <a:rPr lang="th-TH" sz="2000" err="1">
                <a:cs typeface="Cordia New"/>
              </a:rPr>
              <a:t>we</a:t>
            </a:r>
            <a:r>
              <a:rPr lang="th-TH" sz="2000">
                <a:cs typeface="Cordia New"/>
              </a:rPr>
              <a:t> </a:t>
            </a:r>
            <a:r>
              <a:rPr lang="th-TH" sz="2000" err="1">
                <a:cs typeface="Cordia New"/>
              </a:rPr>
              <a:t>can</a:t>
            </a:r>
            <a:r>
              <a:rPr lang="th-TH" sz="2000">
                <a:cs typeface="Cordia New"/>
              </a:rPr>
              <a:t> </a:t>
            </a:r>
            <a:r>
              <a:rPr lang="th-TH" sz="2000" err="1">
                <a:cs typeface="Cordia New"/>
              </a:rPr>
              <a:t>add</a:t>
            </a:r>
            <a:r>
              <a:rPr lang="th-TH" sz="2000">
                <a:cs typeface="Cordia New"/>
              </a:rPr>
              <a:t> </a:t>
            </a:r>
            <a:r>
              <a:rPr lang="th-TH" sz="2000" err="1">
                <a:cs typeface="Cordia New"/>
              </a:rPr>
              <a:t>arguments</a:t>
            </a:r>
            <a:r>
              <a:rPr lang="th-TH" sz="2000">
                <a:cs typeface="Cordia New"/>
              </a:rPr>
              <a:t> </a:t>
            </a:r>
            <a:r>
              <a:rPr lang="th-TH" sz="2000" err="1">
                <a:cs typeface="Cordia New"/>
              </a:rPr>
              <a:t>at</a:t>
            </a:r>
            <a:r>
              <a:rPr lang="th-TH" sz="2000">
                <a:cs typeface="Cordia New"/>
              </a:rPr>
              <a:t> </a:t>
            </a:r>
            <a:r>
              <a:rPr lang="th-TH" sz="2000" err="1">
                <a:cs typeface="Cordia New"/>
              </a:rPr>
              <a:t>the</a:t>
            </a:r>
            <a:r>
              <a:rPr lang="th-TH" sz="2000">
                <a:cs typeface="Cordia New"/>
              </a:rPr>
              <a:t> </a:t>
            </a:r>
            <a:r>
              <a:rPr lang="th-TH" sz="2000" err="1">
                <a:cs typeface="Cordia New"/>
              </a:rPr>
              <a:t>end</a:t>
            </a:r>
            <a:r>
              <a:rPr lang="th-TH" sz="2000">
                <a:cs typeface="Cordia New"/>
              </a:rPr>
              <a:t>.</a:t>
            </a:r>
          </a:p>
          <a:p>
            <a:endParaRPr lang="th-TH" sz="2000">
              <a:cs typeface="Cordia New"/>
            </a:endParaRPr>
          </a:p>
          <a:p>
            <a:r>
              <a:rPr lang="th-TH" sz="2000">
                <a:cs typeface="Cordia New"/>
              </a:rPr>
              <a:t>&gt;&gt; ros2 </a:t>
            </a:r>
            <a:r>
              <a:rPr lang="th-TH" sz="2000" err="1">
                <a:cs typeface="Cordia New"/>
              </a:rPr>
              <a:t>run</a:t>
            </a:r>
            <a:r>
              <a:rPr lang="th-TH" sz="2000">
                <a:cs typeface="Cordia New"/>
              </a:rPr>
              <a:t> </a:t>
            </a:r>
            <a:r>
              <a:rPr lang="th-TH" sz="2000" err="1">
                <a:cs typeface="Cordia New"/>
              </a:rPr>
              <a:t>turtlesim</a:t>
            </a:r>
            <a:r>
              <a:rPr lang="th-TH" sz="2000">
                <a:cs typeface="Cordia New"/>
              </a:rPr>
              <a:t>_</a:t>
            </a:r>
            <a:r>
              <a:rPr lang="th-TH" sz="2000" err="1">
                <a:cs typeface="Cordia New"/>
              </a:rPr>
              <a:t>control</a:t>
            </a:r>
            <a:r>
              <a:rPr lang="th-TH" sz="2000">
                <a:cs typeface="Cordia New"/>
              </a:rPr>
              <a:t> - -</a:t>
            </a:r>
            <a:r>
              <a:rPr lang="th-TH" sz="2000" err="1">
                <a:cs typeface="Cordia New"/>
              </a:rPr>
              <a:t>ros</a:t>
            </a:r>
            <a:r>
              <a:rPr lang="th-TH" sz="2000">
                <a:cs typeface="Cordia New"/>
              </a:rPr>
              <a:t>-</a:t>
            </a:r>
            <a:r>
              <a:rPr lang="th-TH" sz="2000" err="1">
                <a:cs typeface="Cordia New"/>
              </a:rPr>
              <a:t>args</a:t>
            </a:r>
            <a:r>
              <a:rPr lang="th-TH" sz="2000">
                <a:cs typeface="Cordia New"/>
              </a:rPr>
              <a:t> -r /</a:t>
            </a:r>
            <a:r>
              <a:rPr lang="th-TH" sz="2000" err="1">
                <a:cs typeface="Cordia New"/>
              </a:rPr>
              <a:t>pose</a:t>
            </a:r>
            <a:r>
              <a:rPr lang="th-TH" sz="2000">
                <a:cs typeface="Cordia New"/>
              </a:rPr>
              <a:t>:=/turtle1/</a:t>
            </a:r>
            <a:r>
              <a:rPr lang="th-TH" sz="2000" err="1">
                <a:cs typeface="Cordia New"/>
              </a:rPr>
              <a:t>pose</a:t>
            </a:r>
            <a:r>
              <a:rPr lang="th-TH" sz="2000">
                <a:cs typeface="Cordia New"/>
              </a:rPr>
              <a:t> </a:t>
            </a:r>
          </a:p>
        </p:txBody>
      </p:sp>
      <p:sp>
        <p:nvSpPr>
          <p:cNvPr id="3" name="Rectangle: Rounded Corners 2">
            <a:extLst>
              <a:ext uri="{FF2B5EF4-FFF2-40B4-BE49-F238E27FC236}">
                <a16:creationId xmlns:a16="http://schemas.microsoft.com/office/drawing/2014/main" id="{521B575D-91C4-9715-B55D-D0DC15EA6304}"/>
              </a:ext>
            </a:extLst>
          </p:cNvPr>
          <p:cNvSpPr/>
          <p:nvPr/>
        </p:nvSpPr>
        <p:spPr>
          <a:xfrm>
            <a:off x="285749" y="3629025"/>
            <a:ext cx="25050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Publisher</a:t>
            </a:r>
          </a:p>
          <a:p>
            <a:pPr algn="ctr"/>
            <a:r>
              <a:rPr lang="en-US">
                <a:cs typeface="Calibri"/>
              </a:rPr>
              <a:t>Publish to '/</a:t>
            </a:r>
            <a:r>
              <a:rPr lang="en-US" err="1">
                <a:cs typeface="Calibri"/>
              </a:rPr>
              <a:t>topic_a</a:t>
            </a:r>
            <a:r>
              <a:rPr lang="en-US">
                <a:cs typeface="Calibri"/>
              </a:rPr>
              <a:t>'</a:t>
            </a:r>
          </a:p>
        </p:txBody>
      </p:sp>
      <p:sp>
        <p:nvSpPr>
          <p:cNvPr id="7" name="Rectangle: Rounded Corners 6">
            <a:extLst>
              <a:ext uri="{FF2B5EF4-FFF2-40B4-BE49-F238E27FC236}">
                <a16:creationId xmlns:a16="http://schemas.microsoft.com/office/drawing/2014/main" id="{20207D03-68F6-502E-B360-20856AB48327}"/>
              </a:ext>
            </a:extLst>
          </p:cNvPr>
          <p:cNvSpPr/>
          <p:nvPr/>
        </p:nvSpPr>
        <p:spPr>
          <a:xfrm>
            <a:off x="9258299" y="3629025"/>
            <a:ext cx="25050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Subscription</a:t>
            </a:r>
            <a:endParaRPr lang="en-US"/>
          </a:p>
          <a:p>
            <a:pPr algn="ctr"/>
            <a:r>
              <a:rPr lang="en-US">
                <a:cs typeface="Calibri"/>
              </a:rPr>
              <a:t>Subscribe to '/</a:t>
            </a:r>
            <a:r>
              <a:rPr lang="en-US" err="1">
                <a:cs typeface="Calibri"/>
              </a:rPr>
              <a:t>topic_c</a:t>
            </a:r>
            <a:r>
              <a:rPr lang="en-US">
                <a:cs typeface="Calibri"/>
              </a:rPr>
              <a:t>'</a:t>
            </a:r>
          </a:p>
        </p:txBody>
      </p:sp>
      <p:sp>
        <p:nvSpPr>
          <p:cNvPr id="8" name="Rectangle 7">
            <a:extLst>
              <a:ext uri="{FF2B5EF4-FFF2-40B4-BE49-F238E27FC236}">
                <a16:creationId xmlns:a16="http://schemas.microsoft.com/office/drawing/2014/main" id="{145482B2-FF52-F730-B3AB-2C239CD1086B}"/>
              </a:ext>
            </a:extLst>
          </p:cNvPr>
          <p:cNvSpPr/>
          <p:nvPr/>
        </p:nvSpPr>
        <p:spPr>
          <a:xfrm>
            <a:off x="5286375" y="3695699"/>
            <a:ext cx="1476375" cy="6477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topic_b</a:t>
            </a:r>
            <a:endParaRPr lang="en-US" err="1">
              <a:solidFill>
                <a:srgbClr val="000000"/>
              </a:solidFill>
            </a:endParaRPr>
          </a:p>
        </p:txBody>
      </p:sp>
      <p:sp>
        <p:nvSpPr>
          <p:cNvPr id="10" name="Rectangle: Rounded Corners 9">
            <a:extLst>
              <a:ext uri="{FF2B5EF4-FFF2-40B4-BE49-F238E27FC236}">
                <a16:creationId xmlns:a16="http://schemas.microsoft.com/office/drawing/2014/main" id="{C37CBB89-F0AE-66DC-E384-DDEDF15785DB}"/>
              </a:ext>
            </a:extLst>
          </p:cNvPr>
          <p:cNvSpPr/>
          <p:nvPr/>
        </p:nvSpPr>
        <p:spPr>
          <a:xfrm>
            <a:off x="3048000" y="3676650"/>
            <a:ext cx="1981200" cy="6953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remap</a:t>
            </a:r>
            <a:br>
              <a:rPr lang="en-US">
                <a:cs typeface="Calibri"/>
              </a:rPr>
            </a:br>
            <a:r>
              <a:rPr lang="en-US" sz="1600">
                <a:solidFill>
                  <a:srgbClr val="000000"/>
                </a:solidFill>
                <a:cs typeface="Calibri"/>
              </a:rPr>
              <a:t>/</a:t>
            </a:r>
            <a:r>
              <a:rPr lang="en-US" sz="1600" err="1">
                <a:solidFill>
                  <a:srgbClr val="000000"/>
                </a:solidFill>
                <a:cs typeface="Calibri"/>
              </a:rPr>
              <a:t>topic_a</a:t>
            </a:r>
            <a:r>
              <a:rPr lang="en-US" sz="1600">
                <a:solidFill>
                  <a:srgbClr val="000000"/>
                </a:solidFill>
                <a:cs typeface="Calibri"/>
              </a:rPr>
              <a:t>:=/</a:t>
            </a:r>
            <a:r>
              <a:rPr lang="en-US" sz="1600" err="1">
                <a:solidFill>
                  <a:srgbClr val="000000"/>
                </a:solidFill>
                <a:cs typeface="Calibri"/>
              </a:rPr>
              <a:t>topic_b</a:t>
            </a:r>
            <a:endParaRPr lang="en-US" sz="1600">
              <a:solidFill>
                <a:srgbClr val="000000"/>
              </a:solidFill>
              <a:cs typeface="Calibri"/>
            </a:endParaRPr>
          </a:p>
        </p:txBody>
      </p:sp>
      <p:sp>
        <p:nvSpPr>
          <p:cNvPr id="12" name="Rectangle: Rounded Corners 11">
            <a:extLst>
              <a:ext uri="{FF2B5EF4-FFF2-40B4-BE49-F238E27FC236}">
                <a16:creationId xmlns:a16="http://schemas.microsoft.com/office/drawing/2014/main" id="{CB1F40E3-A7A4-DA8C-0B02-544918D80DCC}"/>
              </a:ext>
            </a:extLst>
          </p:cNvPr>
          <p:cNvSpPr/>
          <p:nvPr/>
        </p:nvSpPr>
        <p:spPr>
          <a:xfrm>
            <a:off x="7019924" y="3676650"/>
            <a:ext cx="1981200" cy="6953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remap</a:t>
            </a:r>
            <a:br>
              <a:rPr lang="en-US">
                <a:cs typeface="Calibri"/>
              </a:rPr>
            </a:br>
            <a:r>
              <a:rPr lang="en-US">
                <a:solidFill>
                  <a:srgbClr val="000000"/>
                </a:solidFill>
                <a:cs typeface="Calibri"/>
              </a:rPr>
              <a:t>/</a:t>
            </a:r>
            <a:r>
              <a:rPr lang="en-US" err="1">
                <a:solidFill>
                  <a:srgbClr val="000000"/>
                </a:solidFill>
                <a:cs typeface="Calibri"/>
              </a:rPr>
              <a:t>topic_c</a:t>
            </a:r>
            <a:r>
              <a:rPr lang="en-US">
                <a:solidFill>
                  <a:srgbClr val="000000"/>
                </a:solidFill>
                <a:cs typeface="Calibri"/>
              </a:rPr>
              <a:t>:=/</a:t>
            </a:r>
            <a:r>
              <a:rPr lang="en-US" err="1">
                <a:solidFill>
                  <a:srgbClr val="000000"/>
                </a:solidFill>
                <a:cs typeface="Calibri"/>
              </a:rPr>
              <a:t>topic_b</a:t>
            </a:r>
          </a:p>
        </p:txBody>
      </p:sp>
      <p:cxnSp>
        <p:nvCxnSpPr>
          <p:cNvPr id="11" name="Straight Arrow Connector 10">
            <a:extLst>
              <a:ext uri="{FF2B5EF4-FFF2-40B4-BE49-F238E27FC236}">
                <a16:creationId xmlns:a16="http://schemas.microsoft.com/office/drawing/2014/main" id="{F8D38047-BFBA-7545-B721-9F4689CBE434}"/>
              </a:ext>
            </a:extLst>
          </p:cNvPr>
          <p:cNvCxnSpPr>
            <a:cxnSpLocks/>
          </p:cNvCxnSpPr>
          <p:nvPr/>
        </p:nvCxnSpPr>
        <p:spPr>
          <a:xfrm>
            <a:off x="2752725" y="4029074"/>
            <a:ext cx="2952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11BDE5A-36EF-26DD-9FB4-5A71AF32BF6B}"/>
              </a:ext>
            </a:extLst>
          </p:cNvPr>
          <p:cNvCxnSpPr>
            <a:cxnSpLocks/>
          </p:cNvCxnSpPr>
          <p:nvPr/>
        </p:nvCxnSpPr>
        <p:spPr>
          <a:xfrm>
            <a:off x="4991099" y="4029074"/>
            <a:ext cx="2952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DC428D-E4F7-1F7A-97A3-C1D93A640F92}"/>
              </a:ext>
            </a:extLst>
          </p:cNvPr>
          <p:cNvCxnSpPr>
            <a:cxnSpLocks/>
          </p:cNvCxnSpPr>
          <p:nvPr/>
        </p:nvCxnSpPr>
        <p:spPr>
          <a:xfrm flipH="1">
            <a:off x="9001124" y="4029074"/>
            <a:ext cx="2571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508B2E3-5C01-C853-8EC3-9EC9F1DC67B9}"/>
              </a:ext>
            </a:extLst>
          </p:cNvPr>
          <p:cNvCxnSpPr>
            <a:cxnSpLocks/>
          </p:cNvCxnSpPr>
          <p:nvPr/>
        </p:nvCxnSpPr>
        <p:spPr>
          <a:xfrm flipH="1">
            <a:off x="6762749" y="4038599"/>
            <a:ext cx="2571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E19A02A-DD51-3CB3-9E85-406D6D146220}"/>
              </a:ext>
            </a:extLst>
          </p:cNvPr>
          <p:cNvSpPr/>
          <p:nvPr/>
        </p:nvSpPr>
        <p:spPr>
          <a:xfrm>
            <a:off x="9124950" y="4886325"/>
            <a:ext cx="2724150" cy="638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cs typeface="Calibri"/>
              </a:rPr>
              <a:t>This only change the name, not the type</a:t>
            </a:r>
            <a:endParaRPr lang="en-US">
              <a:solidFill>
                <a:srgbClr val="FF0000"/>
              </a:solidFill>
            </a:endParaRPr>
          </a:p>
        </p:txBody>
      </p:sp>
      <p:sp>
        <p:nvSpPr>
          <p:cNvPr id="16" name="TextBox 15">
            <a:extLst>
              <a:ext uri="{FF2B5EF4-FFF2-40B4-BE49-F238E27FC236}">
                <a16:creationId xmlns:a16="http://schemas.microsoft.com/office/drawing/2014/main" id="{55B26390-284D-9B87-3723-0C0A41F2EE67}"/>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
        <p:nvSpPr>
          <p:cNvPr id="18" name="TextBox 17">
            <a:extLst>
              <a:ext uri="{FF2B5EF4-FFF2-40B4-BE49-F238E27FC236}">
                <a16:creationId xmlns:a16="http://schemas.microsoft.com/office/drawing/2014/main" id="{0E82EB9D-4B13-35A2-AC94-C3CCD2656D1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9" name="Google Shape;67;p15">
            <a:extLst>
              <a:ext uri="{FF2B5EF4-FFF2-40B4-BE49-F238E27FC236}">
                <a16:creationId xmlns:a16="http://schemas.microsoft.com/office/drawing/2014/main" id="{019BF72C-A237-547D-A6E7-70B359F72839}"/>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097081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a:cs typeface="Calibri Light"/>
              </a:rPr>
              <a:t>Having the same type of nodes in ROS network</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25</a:t>
            </a:fld>
            <a:endParaRPr lang="en-US"/>
          </a:p>
        </p:txBody>
      </p:sp>
      <p:sp>
        <p:nvSpPr>
          <p:cNvPr id="5" name="Oval 4">
            <a:extLst>
              <a:ext uri="{FF2B5EF4-FFF2-40B4-BE49-F238E27FC236}">
                <a16:creationId xmlns:a16="http://schemas.microsoft.com/office/drawing/2014/main" id="{CAB10003-ED8E-1BFE-8EC4-51F589E457D8}"/>
              </a:ext>
            </a:extLst>
          </p:cNvPr>
          <p:cNvSpPr/>
          <p:nvPr/>
        </p:nvSpPr>
        <p:spPr>
          <a:xfrm>
            <a:off x="1228725" y="3267074"/>
            <a:ext cx="2343150" cy="1133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controller : robot_1</a:t>
            </a:r>
            <a:endParaRPr lang="en-US"/>
          </a:p>
        </p:txBody>
      </p:sp>
      <p:sp>
        <p:nvSpPr>
          <p:cNvPr id="10" name="Rectangle 9">
            <a:extLst>
              <a:ext uri="{FF2B5EF4-FFF2-40B4-BE49-F238E27FC236}">
                <a16:creationId xmlns:a16="http://schemas.microsoft.com/office/drawing/2014/main" id="{7F91E6EF-7F0F-483F-3C2A-1415167CA9B5}"/>
              </a:ext>
            </a:extLst>
          </p:cNvPr>
          <p:cNvSpPr/>
          <p:nvPr/>
        </p:nvSpPr>
        <p:spPr>
          <a:xfrm>
            <a:off x="3886200" y="2581274"/>
            <a:ext cx="1685925" cy="6477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control_input</a:t>
            </a:r>
          </a:p>
        </p:txBody>
      </p:sp>
      <p:sp>
        <p:nvSpPr>
          <p:cNvPr id="12" name="Rectangle 11">
            <a:extLst>
              <a:ext uri="{FF2B5EF4-FFF2-40B4-BE49-F238E27FC236}">
                <a16:creationId xmlns:a16="http://schemas.microsoft.com/office/drawing/2014/main" id="{BC09C911-0505-BB25-E5B4-B67404C4DE9F}"/>
              </a:ext>
            </a:extLst>
          </p:cNvPr>
          <p:cNvSpPr/>
          <p:nvPr/>
        </p:nvSpPr>
        <p:spPr>
          <a:xfrm>
            <a:off x="3886200" y="4505324"/>
            <a:ext cx="1714500" cy="647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control_output</a:t>
            </a:r>
          </a:p>
        </p:txBody>
      </p:sp>
      <p:cxnSp>
        <p:nvCxnSpPr>
          <p:cNvPr id="13" name="Straight Arrow Connector 12">
            <a:extLst>
              <a:ext uri="{FF2B5EF4-FFF2-40B4-BE49-F238E27FC236}">
                <a16:creationId xmlns:a16="http://schemas.microsoft.com/office/drawing/2014/main" id="{FE49F97D-9229-DD60-DDAE-B1B437E262D5}"/>
              </a:ext>
            </a:extLst>
          </p:cNvPr>
          <p:cNvCxnSpPr/>
          <p:nvPr/>
        </p:nvCxnSpPr>
        <p:spPr>
          <a:xfrm>
            <a:off x="3028950" y="4314825"/>
            <a:ext cx="828675"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A3828-2E80-44E4-042E-709A36D6A175}"/>
              </a:ext>
            </a:extLst>
          </p:cNvPr>
          <p:cNvCxnSpPr>
            <a:cxnSpLocks/>
          </p:cNvCxnSpPr>
          <p:nvPr/>
        </p:nvCxnSpPr>
        <p:spPr>
          <a:xfrm flipH="1">
            <a:off x="2933700" y="2857500"/>
            <a:ext cx="895350" cy="4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239805C-8B43-0705-3089-5EB7DB0FD3DA}"/>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
        <p:nvSpPr>
          <p:cNvPr id="8" name="TextBox 7">
            <a:extLst>
              <a:ext uri="{FF2B5EF4-FFF2-40B4-BE49-F238E27FC236}">
                <a16:creationId xmlns:a16="http://schemas.microsoft.com/office/drawing/2014/main" id="{CA6EF93F-6C48-6650-7F38-DA05B3F79C5B}"/>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9" name="Google Shape;67;p15">
            <a:extLst>
              <a:ext uri="{FF2B5EF4-FFF2-40B4-BE49-F238E27FC236}">
                <a16:creationId xmlns:a16="http://schemas.microsoft.com/office/drawing/2014/main" id="{ED7FC923-88C4-06C5-28EC-6DA80668E7E0}"/>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869005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a:cs typeface="Calibri Light"/>
              </a:rPr>
              <a:t>Having the same type of nodes in ROS network</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26</a:t>
            </a:fld>
            <a:endParaRPr lang="en-US"/>
          </a:p>
        </p:txBody>
      </p:sp>
      <p:sp>
        <p:nvSpPr>
          <p:cNvPr id="5" name="Oval 4">
            <a:extLst>
              <a:ext uri="{FF2B5EF4-FFF2-40B4-BE49-F238E27FC236}">
                <a16:creationId xmlns:a16="http://schemas.microsoft.com/office/drawing/2014/main" id="{CAB10003-ED8E-1BFE-8EC4-51F589E457D8}"/>
              </a:ext>
            </a:extLst>
          </p:cNvPr>
          <p:cNvSpPr/>
          <p:nvPr/>
        </p:nvSpPr>
        <p:spPr>
          <a:xfrm>
            <a:off x="1228725" y="3267074"/>
            <a:ext cx="2343150" cy="1133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controller : robot_1</a:t>
            </a:r>
            <a:endParaRPr lang="en-US"/>
          </a:p>
        </p:txBody>
      </p:sp>
      <p:sp>
        <p:nvSpPr>
          <p:cNvPr id="10" name="Rectangle 9">
            <a:extLst>
              <a:ext uri="{FF2B5EF4-FFF2-40B4-BE49-F238E27FC236}">
                <a16:creationId xmlns:a16="http://schemas.microsoft.com/office/drawing/2014/main" id="{7F91E6EF-7F0F-483F-3C2A-1415167CA9B5}"/>
              </a:ext>
            </a:extLst>
          </p:cNvPr>
          <p:cNvSpPr/>
          <p:nvPr/>
        </p:nvSpPr>
        <p:spPr>
          <a:xfrm>
            <a:off x="3886200" y="2581274"/>
            <a:ext cx="1743075" cy="65722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control_input</a:t>
            </a:r>
          </a:p>
        </p:txBody>
      </p:sp>
      <p:sp>
        <p:nvSpPr>
          <p:cNvPr id="12" name="Rectangle 11">
            <a:extLst>
              <a:ext uri="{FF2B5EF4-FFF2-40B4-BE49-F238E27FC236}">
                <a16:creationId xmlns:a16="http://schemas.microsoft.com/office/drawing/2014/main" id="{BC09C911-0505-BB25-E5B4-B67404C4DE9F}"/>
              </a:ext>
            </a:extLst>
          </p:cNvPr>
          <p:cNvSpPr/>
          <p:nvPr/>
        </p:nvSpPr>
        <p:spPr>
          <a:xfrm>
            <a:off x="3886200" y="4505324"/>
            <a:ext cx="1743075" cy="647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control_output</a:t>
            </a:r>
          </a:p>
        </p:txBody>
      </p:sp>
      <p:cxnSp>
        <p:nvCxnSpPr>
          <p:cNvPr id="13" name="Straight Arrow Connector 12">
            <a:extLst>
              <a:ext uri="{FF2B5EF4-FFF2-40B4-BE49-F238E27FC236}">
                <a16:creationId xmlns:a16="http://schemas.microsoft.com/office/drawing/2014/main" id="{FE49F97D-9229-DD60-DDAE-B1B437E262D5}"/>
              </a:ext>
            </a:extLst>
          </p:cNvPr>
          <p:cNvCxnSpPr/>
          <p:nvPr/>
        </p:nvCxnSpPr>
        <p:spPr>
          <a:xfrm>
            <a:off x="3028950" y="4314825"/>
            <a:ext cx="828675"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A3828-2E80-44E4-042E-709A36D6A175}"/>
              </a:ext>
            </a:extLst>
          </p:cNvPr>
          <p:cNvCxnSpPr>
            <a:cxnSpLocks/>
          </p:cNvCxnSpPr>
          <p:nvPr/>
        </p:nvCxnSpPr>
        <p:spPr>
          <a:xfrm flipH="1">
            <a:off x="2933700" y="2857500"/>
            <a:ext cx="895350" cy="4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BDE38224-950A-4623-4964-89F8014686A7}"/>
              </a:ext>
            </a:extLst>
          </p:cNvPr>
          <p:cNvSpPr/>
          <p:nvPr/>
        </p:nvSpPr>
        <p:spPr>
          <a:xfrm>
            <a:off x="6629400" y="3238499"/>
            <a:ext cx="2343150" cy="1133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controller : robot_2</a:t>
            </a:r>
            <a:endParaRPr lang="en-US"/>
          </a:p>
        </p:txBody>
      </p:sp>
      <p:cxnSp>
        <p:nvCxnSpPr>
          <p:cNvPr id="9" name="Straight Arrow Connector 8">
            <a:extLst>
              <a:ext uri="{FF2B5EF4-FFF2-40B4-BE49-F238E27FC236}">
                <a16:creationId xmlns:a16="http://schemas.microsoft.com/office/drawing/2014/main" id="{885A0631-2424-2BFF-6544-D549BA6E2EBF}"/>
              </a:ext>
            </a:extLst>
          </p:cNvPr>
          <p:cNvCxnSpPr>
            <a:cxnSpLocks/>
          </p:cNvCxnSpPr>
          <p:nvPr/>
        </p:nvCxnSpPr>
        <p:spPr>
          <a:xfrm>
            <a:off x="8429625" y="4286250"/>
            <a:ext cx="828675"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9B4A488-6D43-F337-D0C6-10AD22D5328F}"/>
              </a:ext>
            </a:extLst>
          </p:cNvPr>
          <p:cNvCxnSpPr>
            <a:cxnSpLocks/>
          </p:cNvCxnSpPr>
          <p:nvPr/>
        </p:nvCxnSpPr>
        <p:spPr>
          <a:xfrm flipH="1">
            <a:off x="8334375" y="2828925"/>
            <a:ext cx="895350" cy="4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B338051-7A0E-1107-D9AF-0464F5A1A2AF}"/>
              </a:ext>
            </a:extLst>
          </p:cNvPr>
          <p:cNvSpPr/>
          <p:nvPr/>
        </p:nvSpPr>
        <p:spPr>
          <a:xfrm>
            <a:off x="9267825" y="2562224"/>
            <a:ext cx="1743075" cy="65722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control_input</a:t>
            </a:r>
          </a:p>
        </p:txBody>
      </p:sp>
      <p:sp>
        <p:nvSpPr>
          <p:cNvPr id="16" name="Rectangle 15">
            <a:extLst>
              <a:ext uri="{FF2B5EF4-FFF2-40B4-BE49-F238E27FC236}">
                <a16:creationId xmlns:a16="http://schemas.microsoft.com/office/drawing/2014/main" id="{DACD348C-A79A-7851-EAB3-DDBB23D0394C}"/>
              </a:ext>
            </a:extLst>
          </p:cNvPr>
          <p:cNvSpPr/>
          <p:nvPr/>
        </p:nvSpPr>
        <p:spPr>
          <a:xfrm>
            <a:off x="9267825" y="4486274"/>
            <a:ext cx="1743075" cy="647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control_output</a:t>
            </a:r>
          </a:p>
        </p:txBody>
      </p:sp>
      <p:sp>
        <p:nvSpPr>
          <p:cNvPr id="8" name="TextBox 7">
            <a:extLst>
              <a:ext uri="{FF2B5EF4-FFF2-40B4-BE49-F238E27FC236}">
                <a16:creationId xmlns:a16="http://schemas.microsoft.com/office/drawing/2014/main" id="{B6F0F455-9A3C-C7F1-2860-E3E541371F8E}"/>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
        <p:nvSpPr>
          <p:cNvPr id="17" name="TextBox 16">
            <a:extLst>
              <a:ext uri="{FF2B5EF4-FFF2-40B4-BE49-F238E27FC236}">
                <a16:creationId xmlns:a16="http://schemas.microsoft.com/office/drawing/2014/main" id="{4ABC4250-015B-8F7D-8110-09D30F84A589}"/>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8" name="Google Shape;67;p15">
            <a:extLst>
              <a:ext uri="{FF2B5EF4-FFF2-40B4-BE49-F238E27FC236}">
                <a16:creationId xmlns:a16="http://schemas.microsoft.com/office/drawing/2014/main" id="{DF30B735-CB77-3B9F-B542-EA908795FAE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69774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a:cs typeface="Calibri Light"/>
              </a:rPr>
              <a:t>Having the same type of nodes in ROS network</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27</a:t>
            </a:fld>
            <a:endParaRPr lang="en-US"/>
          </a:p>
        </p:txBody>
      </p:sp>
      <p:sp>
        <p:nvSpPr>
          <p:cNvPr id="5" name="Oval 4">
            <a:extLst>
              <a:ext uri="{FF2B5EF4-FFF2-40B4-BE49-F238E27FC236}">
                <a16:creationId xmlns:a16="http://schemas.microsoft.com/office/drawing/2014/main" id="{CAB10003-ED8E-1BFE-8EC4-51F589E457D8}"/>
              </a:ext>
            </a:extLst>
          </p:cNvPr>
          <p:cNvSpPr/>
          <p:nvPr/>
        </p:nvSpPr>
        <p:spPr>
          <a:xfrm>
            <a:off x="2419350" y="3305174"/>
            <a:ext cx="2343150" cy="1133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controller : robot_1</a:t>
            </a:r>
            <a:endParaRPr lang="en-US"/>
          </a:p>
        </p:txBody>
      </p:sp>
      <p:sp>
        <p:nvSpPr>
          <p:cNvPr id="10" name="Rectangle 9">
            <a:extLst>
              <a:ext uri="{FF2B5EF4-FFF2-40B4-BE49-F238E27FC236}">
                <a16:creationId xmlns:a16="http://schemas.microsoft.com/office/drawing/2014/main" id="{7F91E6EF-7F0F-483F-3C2A-1415167CA9B5}"/>
              </a:ext>
            </a:extLst>
          </p:cNvPr>
          <p:cNvSpPr/>
          <p:nvPr/>
        </p:nvSpPr>
        <p:spPr>
          <a:xfrm>
            <a:off x="5076825" y="2619374"/>
            <a:ext cx="1628775" cy="6477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control_input</a:t>
            </a:r>
          </a:p>
        </p:txBody>
      </p:sp>
      <p:sp>
        <p:nvSpPr>
          <p:cNvPr id="12" name="Rectangle 11">
            <a:extLst>
              <a:ext uri="{FF2B5EF4-FFF2-40B4-BE49-F238E27FC236}">
                <a16:creationId xmlns:a16="http://schemas.microsoft.com/office/drawing/2014/main" id="{BC09C911-0505-BB25-E5B4-B67404C4DE9F}"/>
              </a:ext>
            </a:extLst>
          </p:cNvPr>
          <p:cNvSpPr/>
          <p:nvPr/>
        </p:nvSpPr>
        <p:spPr>
          <a:xfrm>
            <a:off x="5076825" y="4543424"/>
            <a:ext cx="1714500" cy="647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t>
            </a:r>
            <a:r>
              <a:rPr lang="en-US" err="1">
                <a:solidFill>
                  <a:srgbClr val="000000"/>
                </a:solidFill>
                <a:cs typeface="Calibri"/>
              </a:rPr>
              <a:t>control_output</a:t>
            </a:r>
          </a:p>
        </p:txBody>
      </p:sp>
      <p:cxnSp>
        <p:nvCxnSpPr>
          <p:cNvPr id="13" name="Straight Arrow Connector 12">
            <a:extLst>
              <a:ext uri="{FF2B5EF4-FFF2-40B4-BE49-F238E27FC236}">
                <a16:creationId xmlns:a16="http://schemas.microsoft.com/office/drawing/2014/main" id="{FE49F97D-9229-DD60-DDAE-B1B437E262D5}"/>
              </a:ext>
            </a:extLst>
          </p:cNvPr>
          <p:cNvCxnSpPr/>
          <p:nvPr/>
        </p:nvCxnSpPr>
        <p:spPr>
          <a:xfrm>
            <a:off x="4219575" y="4352925"/>
            <a:ext cx="828675"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A3828-2E80-44E4-042E-709A36D6A175}"/>
              </a:ext>
            </a:extLst>
          </p:cNvPr>
          <p:cNvCxnSpPr>
            <a:cxnSpLocks/>
          </p:cNvCxnSpPr>
          <p:nvPr/>
        </p:nvCxnSpPr>
        <p:spPr>
          <a:xfrm flipH="1">
            <a:off x="4124325" y="2895600"/>
            <a:ext cx="895350" cy="4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BDE38224-950A-4623-4964-89F8014686A7}"/>
              </a:ext>
            </a:extLst>
          </p:cNvPr>
          <p:cNvSpPr/>
          <p:nvPr/>
        </p:nvSpPr>
        <p:spPr>
          <a:xfrm>
            <a:off x="7820025" y="3276599"/>
            <a:ext cx="2343150" cy="1133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controller : robot_2</a:t>
            </a:r>
            <a:endParaRPr lang="en-US"/>
          </a:p>
        </p:txBody>
      </p:sp>
      <p:cxnSp>
        <p:nvCxnSpPr>
          <p:cNvPr id="9" name="Straight Arrow Connector 8">
            <a:extLst>
              <a:ext uri="{FF2B5EF4-FFF2-40B4-BE49-F238E27FC236}">
                <a16:creationId xmlns:a16="http://schemas.microsoft.com/office/drawing/2014/main" id="{885A0631-2424-2BFF-6544-D549BA6E2EBF}"/>
              </a:ext>
            </a:extLst>
          </p:cNvPr>
          <p:cNvCxnSpPr>
            <a:cxnSpLocks/>
          </p:cNvCxnSpPr>
          <p:nvPr/>
        </p:nvCxnSpPr>
        <p:spPr>
          <a:xfrm flipH="1">
            <a:off x="6753225" y="4286250"/>
            <a:ext cx="120015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9B4A488-6D43-F337-D0C6-10AD22D5328F}"/>
              </a:ext>
            </a:extLst>
          </p:cNvPr>
          <p:cNvCxnSpPr>
            <a:cxnSpLocks/>
          </p:cNvCxnSpPr>
          <p:nvPr/>
        </p:nvCxnSpPr>
        <p:spPr>
          <a:xfrm>
            <a:off x="6724650" y="2895600"/>
            <a:ext cx="1304925" cy="523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63D6AE4-54FD-63E3-F7FB-5B9B1DA082A6}"/>
              </a:ext>
            </a:extLst>
          </p:cNvPr>
          <p:cNvGrpSpPr/>
          <p:nvPr/>
        </p:nvGrpSpPr>
        <p:grpSpPr>
          <a:xfrm rot="2640000">
            <a:off x="4810125" y="1857375"/>
            <a:ext cx="2228850" cy="2228850"/>
            <a:chOff x="4810125" y="1104900"/>
            <a:chExt cx="2228850" cy="2228850"/>
          </a:xfrm>
        </p:grpSpPr>
        <p:sp>
          <p:nvSpPr>
            <p:cNvPr id="7" name="Rectangle 6">
              <a:extLst>
                <a:ext uri="{FF2B5EF4-FFF2-40B4-BE49-F238E27FC236}">
                  <a16:creationId xmlns:a16="http://schemas.microsoft.com/office/drawing/2014/main" id="{9B2604DA-E2A0-CDDE-49B5-CE56694822B5}"/>
                </a:ext>
              </a:extLst>
            </p:cNvPr>
            <p:cNvSpPr/>
            <p:nvPr/>
          </p:nvSpPr>
          <p:spPr>
            <a:xfrm>
              <a:off x="4810125" y="2143125"/>
              <a:ext cx="2228850"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4DD9C91-C8D9-CD12-C2EB-F74274810569}"/>
                </a:ext>
              </a:extLst>
            </p:cNvPr>
            <p:cNvSpPr/>
            <p:nvPr/>
          </p:nvSpPr>
          <p:spPr>
            <a:xfrm rot="5400000">
              <a:off x="4810124" y="2143125"/>
              <a:ext cx="2228850"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AF748E8-0806-871B-3BA2-4D059EF73A80}"/>
              </a:ext>
            </a:extLst>
          </p:cNvPr>
          <p:cNvGrpSpPr/>
          <p:nvPr/>
        </p:nvGrpSpPr>
        <p:grpSpPr>
          <a:xfrm rot="2640000">
            <a:off x="4810124" y="3724275"/>
            <a:ext cx="2228850" cy="2228850"/>
            <a:chOff x="4810125" y="1104900"/>
            <a:chExt cx="2228850" cy="2228850"/>
          </a:xfrm>
        </p:grpSpPr>
        <p:sp>
          <p:nvSpPr>
            <p:cNvPr id="17" name="Rectangle 16">
              <a:extLst>
                <a:ext uri="{FF2B5EF4-FFF2-40B4-BE49-F238E27FC236}">
                  <a16:creationId xmlns:a16="http://schemas.microsoft.com/office/drawing/2014/main" id="{A5DDD184-8B07-19F6-A86F-E63BCFB60823}"/>
                </a:ext>
              </a:extLst>
            </p:cNvPr>
            <p:cNvSpPr/>
            <p:nvPr/>
          </p:nvSpPr>
          <p:spPr>
            <a:xfrm>
              <a:off x="4810125" y="2143125"/>
              <a:ext cx="2228850"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F1CBB58-CC75-9883-6CD7-0BDB67E06865}"/>
                </a:ext>
              </a:extLst>
            </p:cNvPr>
            <p:cNvSpPr/>
            <p:nvPr/>
          </p:nvSpPr>
          <p:spPr>
            <a:xfrm rot="5400000">
              <a:off x="4810124" y="2143125"/>
              <a:ext cx="2228850"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1571CA32-1612-A59F-C950-069975D75854}"/>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
        <p:nvSpPr>
          <p:cNvPr id="21" name="TextBox 20">
            <a:extLst>
              <a:ext uri="{FF2B5EF4-FFF2-40B4-BE49-F238E27FC236}">
                <a16:creationId xmlns:a16="http://schemas.microsoft.com/office/drawing/2014/main" id="{BB3C8015-67BF-D8C7-A4A4-74364D166ECA}"/>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22" name="Google Shape;67;p15">
            <a:extLst>
              <a:ext uri="{FF2B5EF4-FFF2-40B4-BE49-F238E27FC236}">
                <a16:creationId xmlns:a16="http://schemas.microsoft.com/office/drawing/2014/main" id="{3AD21949-4933-BE42-B6E4-E1AE640E3830}"/>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776068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a:cs typeface="Calibri Light"/>
              </a:rPr>
              <a:t>Distinguishing topics using namespace</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28</a:t>
            </a:fld>
            <a:endParaRPr lang="en-US"/>
          </a:p>
        </p:txBody>
      </p:sp>
      <p:sp>
        <p:nvSpPr>
          <p:cNvPr id="5" name="Oval 4">
            <a:extLst>
              <a:ext uri="{FF2B5EF4-FFF2-40B4-BE49-F238E27FC236}">
                <a16:creationId xmlns:a16="http://schemas.microsoft.com/office/drawing/2014/main" id="{CAB10003-ED8E-1BFE-8EC4-51F589E457D8}"/>
              </a:ext>
            </a:extLst>
          </p:cNvPr>
          <p:cNvSpPr/>
          <p:nvPr/>
        </p:nvSpPr>
        <p:spPr>
          <a:xfrm>
            <a:off x="771525" y="3257549"/>
            <a:ext cx="280035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robot_1/controller </a:t>
            </a:r>
          </a:p>
        </p:txBody>
      </p:sp>
      <p:sp>
        <p:nvSpPr>
          <p:cNvPr id="10" name="Rectangle 9">
            <a:extLst>
              <a:ext uri="{FF2B5EF4-FFF2-40B4-BE49-F238E27FC236}">
                <a16:creationId xmlns:a16="http://schemas.microsoft.com/office/drawing/2014/main" id="{7F91E6EF-7F0F-483F-3C2A-1415167CA9B5}"/>
              </a:ext>
            </a:extLst>
          </p:cNvPr>
          <p:cNvSpPr/>
          <p:nvPr/>
        </p:nvSpPr>
        <p:spPr>
          <a:xfrm>
            <a:off x="3886200" y="2581274"/>
            <a:ext cx="2514600" cy="65722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/robot_1/</a:t>
            </a:r>
            <a:r>
              <a:rPr lang="en-US" err="1">
                <a:solidFill>
                  <a:srgbClr val="000000"/>
                </a:solidFill>
                <a:cs typeface="Calibri"/>
              </a:rPr>
              <a:t>control_input</a:t>
            </a:r>
          </a:p>
        </p:txBody>
      </p:sp>
      <p:sp>
        <p:nvSpPr>
          <p:cNvPr id="12" name="Rectangle 11">
            <a:extLst>
              <a:ext uri="{FF2B5EF4-FFF2-40B4-BE49-F238E27FC236}">
                <a16:creationId xmlns:a16="http://schemas.microsoft.com/office/drawing/2014/main" id="{BC09C911-0505-BB25-E5B4-B67404C4DE9F}"/>
              </a:ext>
            </a:extLst>
          </p:cNvPr>
          <p:cNvSpPr/>
          <p:nvPr/>
        </p:nvSpPr>
        <p:spPr>
          <a:xfrm>
            <a:off x="3886200" y="4505324"/>
            <a:ext cx="2514600" cy="647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/robot_1/</a:t>
            </a:r>
            <a:r>
              <a:rPr lang="en-US" err="1">
                <a:solidFill>
                  <a:srgbClr val="000000"/>
                </a:solidFill>
                <a:cs typeface="Calibri"/>
              </a:rPr>
              <a:t>control_output</a:t>
            </a:r>
          </a:p>
        </p:txBody>
      </p:sp>
      <p:cxnSp>
        <p:nvCxnSpPr>
          <p:cNvPr id="13" name="Straight Arrow Connector 12">
            <a:extLst>
              <a:ext uri="{FF2B5EF4-FFF2-40B4-BE49-F238E27FC236}">
                <a16:creationId xmlns:a16="http://schemas.microsoft.com/office/drawing/2014/main" id="{FE49F97D-9229-DD60-DDAE-B1B437E262D5}"/>
              </a:ext>
            </a:extLst>
          </p:cNvPr>
          <p:cNvCxnSpPr/>
          <p:nvPr/>
        </p:nvCxnSpPr>
        <p:spPr>
          <a:xfrm>
            <a:off x="3028950" y="4314825"/>
            <a:ext cx="828675"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A3828-2E80-44E4-042E-709A36D6A175}"/>
              </a:ext>
            </a:extLst>
          </p:cNvPr>
          <p:cNvCxnSpPr>
            <a:cxnSpLocks/>
          </p:cNvCxnSpPr>
          <p:nvPr/>
        </p:nvCxnSpPr>
        <p:spPr>
          <a:xfrm flipH="1">
            <a:off x="2933700" y="2857500"/>
            <a:ext cx="895350" cy="4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BDE38224-950A-4623-4964-89F8014686A7}"/>
              </a:ext>
            </a:extLst>
          </p:cNvPr>
          <p:cNvSpPr/>
          <p:nvPr/>
        </p:nvSpPr>
        <p:spPr>
          <a:xfrm>
            <a:off x="6048375" y="3238499"/>
            <a:ext cx="2924175" cy="1133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robot_2/controller </a:t>
            </a:r>
          </a:p>
        </p:txBody>
      </p:sp>
      <p:cxnSp>
        <p:nvCxnSpPr>
          <p:cNvPr id="9" name="Straight Arrow Connector 8">
            <a:extLst>
              <a:ext uri="{FF2B5EF4-FFF2-40B4-BE49-F238E27FC236}">
                <a16:creationId xmlns:a16="http://schemas.microsoft.com/office/drawing/2014/main" id="{885A0631-2424-2BFF-6544-D549BA6E2EBF}"/>
              </a:ext>
            </a:extLst>
          </p:cNvPr>
          <p:cNvCxnSpPr>
            <a:cxnSpLocks/>
          </p:cNvCxnSpPr>
          <p:nvPr/>
        </p:nvCxnSpPr>
        <p:spPr>
          <a:xfrm>
            <a:off x="8429625" y="4286250"/>
            <a:ext cx="828675"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9B4A488-6D43-F337-D0C6-10AD22D5328F}"/>
              </a:ext>
            </a:extLst>
          </p:cNvPr>
          <p:cNvCxnSpPr>
            <a:cxnSpLocks/>
          </p:cNvCxnSpPr>
          <p:nvPr/>
        </p:nvCxnSpPr>
        <p:spPr>
          <a:xfrm flipH="1">
            <a:off x="8334375" y="2828925"/>
            <a:ext cx="895350" cy="4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7294DB5-D358-6635-C00E-AE7C0B4B6812}"/>
              </a:ext>
            </a:extLst>
          </p:cNvPr>
          <p:cNvSpPr/>
          <p:nvPr/>
        </p:nvSpPr>
        <p:spPr>
          <a:xfrm>
            <a:off x="9267825" y="2600324"/>
            <a:ext cx="2514600" cy="65722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/robot_2/</a:t>
            </a:r>
            <a:r>
              <a:rPr lang="en-US" err="1">
                <a:solidFill>
                  <a:srgbClr val="000000"/>
                </a:solidFill>
                <a:cs typeface="Calibri"/>
              </a:rPr>
              <a:t>control_input</a:t>
            </a:r>
            <a:endParaRPr lang="en-US">
              <a:solidFill>
                <a:srgbClr val="000000"/>
              </a:solidFill>
              <a:cs typeface="Calibri"/>
            </a:endParaRPr>
          </a:p>
        </p:txBody>
      </p:sp>
      <p:sp>
        <p:nvSpPr>
          <p:cNvPr id="16" name="Rectangle 15">
            <a:extLst>
              <a:ext uri="{FF2B5EF4-FFF2-40B4-BE49-F238E27FC236}">
                <a16:creationId xmlns:a16="http://schemas.microsoft.com/office/drawing/2014/main" id="{7B17B46A-A8AB-7FBB-BE4A-AB1FD30DAFA0}"/>
              </a:ext>
            </a:extLst>
          </p:cNvPr>
          <p:cNvSpPr/>
          <p:nvPr/>
        </p:nvSpPr>
        <p:spPr>
          <a:xfrm>
            <a:off x="9267825" y="4524374"/>
            <a:ext cx="2514600" cy="647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/robot_2/</a:t>
            </a:r>
            <a:r>
              <a:rPr lang="en-US" err="1">
                <a:solidFill>
                  <a:srgbClr val="000000"/>
                </a:solidFill>
                <a:cs typeface="Calibri"/>
              </a:rPr>
              <a:t>control_output</a:t>
            </a:r>
            <a:endParaRPr lang="en-US">
              <a:solidFill>
                <a:srgbClr val="000000"/>
              </a:solidFill>
              <a:cs typeface="Calibri"/>
            </a:endParaRPr>
          </a:p>
        </p:txBody>
      </p:sp>
      <p:sp>
        <p:nvSpPr>
          <p:cNvPr id="8" name="TextBox 7">
            <a:extLst>
              <a:ext uri="{FF2B5EF4-FFF2-40B4-BE49-F238E27FC236}">
                <a16:creationId xmlns:a16="http://schemas.microsoft.com/office/drawing/2014/main" id="{BB37776B-E3E8-E78C-F693-C145C37CECBB}"/>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
        <p:nvSpPr>
          <p:cNvPr id="17" name="TextBox 16">
            <a:extLst>
              <a:ext uri="{FF2B5EF4-FFF2-40B4-BE49-F238E27FC236}">
                <a16:creationId xmlns:a16="http://schemas.microsoft.com/office/drawing/2014/main" id="{F688C3AB-B4F1-F2CB-95DF-57DC6299E45F}"/>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8" name="Google Shape;67;p15">
            <a:extLst>
              <a:ext uri="{FF2B5EF4-FFF2-40B4-BE49-F238E27FC236}">
                <a16:creationId xmlns:a16="http://schemas.microsoft.com/office/drawing/2014/main" id="{CC848897-277B-3685-B742-8A66CE483C73}"/>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6991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sz="4000"/>
              <a:t>Name</a:t>
            </a:r>
            <a:endParaRPr lang="en-US"/>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29</a:t>
            </a:fld>
            <a:endParaRPr lang="en-US"/>
          </a:p>
        </p:txBody>
      </p:sp>
      <p:sp>
        <p:nvSpPr>
          <p:cNvPr id="3" name="Content Placeholder 2">
            <a:extLst>
              <a:ext uri="{FF2B5EF4-FFF2-40B4-BE49-F238E27FC236}">
                <a16:creationId xmlns:a16="http://schemas.microsoft.com/office/drawing/2014/main" id="{9E4E0824-2E1A-CD13-9789-54B5FE4B8FCA}"/>
              </a:ext>
            </a:extLst>
          </p:cNvPr>
          <p:cNvSpPr txBox="1">
            <a:spLocks/>
          </p:cNvSpPr>
          <p:nvPr/>
        </p:nvSpPr>
        <p:spPr>
          <a:xfrm>
            <a:off x="1097280" y="1871330"/>
            <a:ext cx="10053757" cy="4369982"/>
          </a:xfrm>
          <a:prstGeom prst="rect">
            <a:avLst/>
          </a:prstGeom>
        </p:spPr>
        <p:txBody>
          <a:bodyPr vert="horz" lIns="0" tIns="45720" rIns="0" bIns="45720" rtlCol="0" anchor="t">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400" dirty="0">
                <a:solidFill>
                  <a:schemeClr val="tx1"/>
                </a:solidFill>
                <a:cs typeface="Courier New"/>
              </a:rPr>
              <a:t>Absolute name </a:t>
            </a:r>
            <a:r>
              <a:rPr lang="th-TH" sz="2400" dirty="0">
                <a:solidFill>
                  <a:schemeClr val="tx1"/>
                </a:solidFill>
                <a:cs typeface="Courier New" panose="02070309020205020404" pitchFamily="49" charset="0"/>
              </a:rPr>
              <a:t>refers</a:t>
            </a:r>
            <a:r>
              <a:rPr lang="en-US" sz="2400" dirty="0">
                <a:solidFill>
                  <a:schemeClr val="tx1"/>
                </a:solidFill>
                <a:cs typeface="Courier New" panose="02070309020205020404" pitchFamily="49" charset="0"/>
              </a:rPr>
              <a:t> </a:t>
            </a:r>
            <a:r>
              <a:rPr lang="th-TH" sz="2400" dirty="0">
                <a:solidFill>
                  <a:schemeClr val="tx1"/>
                </a:solidFill>
                <a:cs typeface="Courier New" panose="02070309020205020404" pitchFamily="49" charset="0"/>
              </a:rPr>
              <a:t>to a name that cannot be modified by other name token.</a:t>
            </a:r>
          </a:p>
          <a:p>
            <a:pPr marL="0" indent="0">
              <a:buNone/>
            </a:pPr>
            <a:r>
              <a:rPr lang="en-US" sz="2400" dirty="0">
                <a:solidFill>
                  <a:schemeClr val="tx1"/>
                </a:solidFill>
                <a:latin typeface="Courier New" panose="02070309020205020404" pitchFamily="49" charset="0"/>
                <a:cs typeface="Courier New" panose="02070309020205020404" pitchFamily="49" charset="0"/>
              </a:rPr>
              <a:t>Topic : /pose</a:t>
            </a:r>
          </a:p>
          <a:p>
            <a:pPr marL="0" indent="0">
              <a:buNone/>
            </a:pPr>
            <a:endParaRPr lang="en-US" sz="2400" dirty="0">
              <a:solidFill>
                <a:schemeClr val="tx1"/>
              </a:solidFill>
              <a:cs typeface="Courier New"/>
            </a:endParaRPr>
          </a:p>
          <a:p>
            <a:pPr marL="0" indent="0">
              <a:buNone/>
            </a:pPr>
            <a:r>
              <a:rPr lang="en-US" sz="2400" dirty="0">
                <a:solidFill>
                  <a:schemeClr val="tx1"/>
                </a:solidFill>
                <a:cs typeface="Courier New"/>
              </a:rPr>
              <a:t>Relative name refers to a name that can be modified by other name token. </a:t>
            </a:r>
            <a:endParaRPr lang="th-TH" dirty="0">
              <a:solidFill>
                <a:schemeClr val="tx1"/>
              </a:solidFill>
              <a:latin typeface="Courier New"/>
              <a:cs typeface="Cordia New" panose="020B0304020202020204" pitchFamily="34" charset="-34"/>
            </a:endParaRPr>
          </a:p>
          <a:p>
            <a:pPr marL="0" indent="0">
              <a:buNone/>
            </a:pPr>
            <a:r>
              <a:rPr lang="en-US" sz="2400" dirty="0">
                <a:solidFill>
                  <a:schemeClr val="tx1"/>
                </a:solidFill>
                <a:latin typeface="Courier New"/>
                <a:cs typeface="Courier New"/>
              </a:rPr>
              <a:t>Topic : pose</a:t>
            </a:r>
            <a:endParaRPr lang="th-TH" dirty="0">
              <a:solidFill>
                <a:schemeClr val="tx1"/>
              </a:solidFill>
              <a:latin typeface="Courier New"/>
              <a:cs typeface="Cordia New" panose="020B0304020202020204" pitchFamily="34" charset="-34"/>
            </a:endParaRPr>
          </a:p>
          <a:p>
            <a:pPr marL="0" indent="0">
              <a:buNone/>
            </a:pPr>
            <a:endParaRPr lang="en-US" sz="2400" dirty="0">
              <a:solidFill>
                <a:schemeClr val="tx1"/>
              </a:solidFill>
              <a:cs typeface="Courier New"/>
            </a:endParaRPr>
          </a:p>
          <a:p>
            <a:pPr marL="0" indent="0">
              <a:buNone/>
            </a:pPr>
            <a:r>
              <a:rPr lang="en-US" sz="2400" dirty="0">
                <a:solidFill>
                  <a:schemeClr val="tx1"/>
                </a:solidFill>
                <a:cs typeface="Courier New"/>
              </a:rPr>
              <a:t>Private name refers to a name that will be automatically add its associated node in front. </a:t>
            </a:r>
            <a:endParaRPr lang="en-US" sz="2400" dirty="0">
              <a:solidFill>
                <a:schemeClr val="tx1"/>
              </a:solidFill>
              <a:cs typeface="Courier New" panose="02070309020205020404" pitchFamily="49" charset="0"/>
            </a:endParaRPr>
          </a:p>
          <a:p>
            <a:pPr marL="0" indent="0">
              <a:buNone/>
            </a:pPr>
            <a:r>
              <a:rPr lang="en-US" sz="2400" dirty="0">
                <a:solidFill>
                  <a:schemeClr val="tx1"/>
                </a:solidFill>
                <a:latin typeface="Courier New" panose="02070309020205020404" pitchFamily="49" charset="0"/>
                <a:cs typeface="Courier New" panose="02070309020205020404" pitchFamily="49" charset="0"/>
              </a:rPr>
              <a:t>Topic : ~/pose</a:t>
            </a:r>
          </a:p>
          <a:p>
            <a:pPr marL="0" indent="0">
              <a:buNone/>
            </a:pPr>
            <a:endParaRPr lang="en-US" sz="2400" dirty="0">
              <a:solidFill>
                <a:schemeClr val="tx1"/>
              </a:solidFill>
              <a:cs typeface="Courier New"/>
            </a:endParaRPr>
          </a:p>
          <a:p>
            <a:pPr marL="0" indent="0">
              <a:buNone/>
            </a:pPr>
            <a:r>
              <a:rPr lang="en-US" sz="2400" dirty="0">
                <a:solidFill>
                  <a:schemeClr val="tx1"/>
                </a:solidFill>
                <a:cs typeface="Courier New"/>
              </a:rPr>
              <a:t>Hidden  name refers to a name that will be hidden in ROS API interface.</a:t>
            </a:r>
            <a:endParaRPr lang="th-TH" sz="2400" dirty="0">
              <a:solidFill>
                <a:schemeClr val="tx1"/>
              </a:solidFill>
            </a:endParaRPr>
          </a:p>
          <a:p>
            <a:pPr marL="0" indent="0">
              <a:buNone/>
            </a:pPr>
            <a:r>
              <a:rPr lang="en-US" sz="2400" dirty="0">
                <a:solidFill>
                  <a:schemeClr val="tx1"/>
                </a:solidFill>
                <a:latin typeface="Courier New"/>
                <a:cs typeface="Courier New"/>
              </a:rPr>
              <a:t>Topic : _pose</a:t>
            </a:r>
          </a:p>
          <a:p>
            <a:pPr marL="0" indent="0">
              <a:buNone/>
            </a:pPr>
            <a:endParaRPr lang="en-US" sz="2400" dirty="0">
              <a:solidFill>
                <a:schemeClr val="tx1"/>
              </a:solidFill>
              <a:latin typeface="Courier New"/>
              <a:cs typeface="Courier New"/>
            </a:endParaRPr>
          </a:p>
          <a:p>
            <a:pPr marL="0" indent="0">
              <a:buNone/>
            </a:pPr>
            <a:r>
              <a:rPr lang="en-US" sz="2400" dirty="0">
                <a:solidFill>
                  <a:schemeClr val="tx1"/>
                </a:solidFill>
              </a:rPr>
              <a:t>http://design.ros2.org/articles/topic_and_service_names.html</a:t>
            </a:r>
            <a:endParaRPr lang="th-TH" sz="2400" dirty="0">
              <a:solidFill>
                <a:schemeClr val="tx1"/>
              </a:solidFill>
            </a:endParaRPr>
          </a:p>
        </p:txBody>
      </p:sp>
      <p:sp>
        <p:nvSpPr>
          <p:cNvPr id="5" name="TextBox 4">
            <a:extLst>
              <a:ext uri="{FF2B5EF4-FFF2-40B4-BE49-F238E27FC236}">
                <a16:creationId xmlns:a16="http://schemas.microsoft.com/office/drawing/2014/main" id="{C5DE9455-FA91-41FB-6DA6-D94855EEFC1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8" name="Google Shape;67;p15">
            <a:extLst>
              <a:ext uri="{FF2B5EF4-FFF2-40B4-BE49-F238E27FC236}">
                <a16:creationId xmlns:a16="http://schemas.microsoft.com/office/drawing/2014/main" id="{E7C53099-DF1C-A8E2-B21E-416DE3E9F616}"/>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9" name="TextBox 8">
            <a:extLst>
              <a:ext uri="{FF2B5EF4-FFF2-40B4-BE49-F238E27FC236}">
                <a16:creationId xmlns:a16="http://schemas.microsoft.com/office/drawing/2014/main" id="{69FDEEC8-983B-6A32-137C-FCC0A4DD9F5D}"/>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Tree>
    <p:extLst>
      <p:ext uri="{BB962C8B-B14F-4D97-AF65-F5344CB8AC3E}">
        <p14:creationId xmlns:p14="http://schemas.microsoft.com/office/powerpoint/2010/main" val="324684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1825625"/>
            <a:ext cx="7448550" cy="4351338"/>
          </a:xfrm>
        </p:spPr>
        <p:txBody>
          <a:bodyPr>
            <a:normAutofit fontScale="92500" lnSpcReduction="20000"/>
          </a:bodyPr>
          <a:lstStyle/>
          <a:p>
            <a:pPr>
              <a:buFontTx/>
              <a:buChar char="-"/>
            </a:pPr>
            <a:r>
              <a:rPr lang="en-US" b="0" i="0" dirty="0">
                <a:effectLst/>
                <a:latin typeface="Segoe UI Historic" panose="020B0502040204020203" pitchFamily="34" charset="0"/>
              </a:rPr>
              <a:t>package structure (review) </a:t>
            </a:r>
          </a:p>
          <a:p>
            <a:pPr>
              <a:buFontTx/>
              <a:buChar char="-"/>
            </a:pPr>
            <a:r>
              <a:rPr lang="en-US" b="0" i="0" dirty="0">
                <a:effectLst/>
                <a:latin typeface="Segoe UI Historic" panose="020B0502040204020203" pitchFamily="34" charset="0"/>
              </a:rPr>
              <a:t>namespace</a:t>
            </a:r>
          </a:p>
          <a:p>
            <a:pPr>
              <a:buFontTx/>
              <a:buChar char="-"/>
            </a:pPr>
            <a:r>
              <a:rPr lang="en-US" b="0" i="0" dirty="0">
                <a:effectLst/>
                <a:latin typeface="Segoe UI Historic" panose="020B0502040204020203" pitchFamily="34" charset="0"/>
              </a:rPr>
              <a:t>parameters </a:t>
            </a:r>
          </a:p>
          <a:p>
            <a:pPr>
              <a:buFontTx/>
              <a:buChar char="-"/>
            </a:pPr>
            <a:r>
              <a:rPr lang="en-US" b="0" i="0" dirty="0">
                <a:effectLst/>
                <a:latin typeface="Segoe UI Historic" panose="020B0502040204020203" pitchFamily="34" charset="0"/>
              </a:rPr>
              <a:t>python argument/ </a:t>
            </a:r>
            <a:r>
              <a:rPr lang="en-US" b="0" i="0" dirty="0" err="1">
                <a:effectLst/>
                <a:latin typeface="Segoe UI Historic" panose="020B0502040204020203" pitchFamily="34" charset="0"/>
              </a:rPr>
              <a:t>argprase</a:t>
            </a:r>
            <a:r>
              <a:rPr lang="en-US" b="0" i="0" dirty="0">
                <a:effectLst/>
                <a:latin typeface="Segoe UI Historic" panose="020B0502040204020203" pitchFamily="34" charset="0"/>
              </a:rPr>
              <a:t> </a:t>
            </a:r>
          </a:p>
          <a:p>
            <a:pPr>
              <a:buFontTx/>
              <a:buChar char="-"/>
            </a:pPr>
            <a:r>
              <a:rPr lang="en-US" b="0" i="0" dirty="0">
                <a:effectLst/>
                <a:latin typeface="Segoe UI Historic" panose="020B0502040204020203" pitchFamily="34" charset="0"/>
              </a:rPr>
              <a:t>launch scripts &amp; launch action</a:t>
            </a:r>
          </a:p>
          <a:p>
            <a:pPr>
              <a:buFontTx/>
              <a:buChar char="-"/>
            </a:pPr>
            <a:r>
              <a:rPr lang="en-US" b="0" i="0" dirty="0">
                <a:effectLst/>
                <a:latin typeface="Segoe UI Historic" panose="020B0502040204020203" pitchFamily="34" charset="0"/>
              </a:rPr>
              <a:t>launch arguments &amp; launch configuration</a:t>
            </a:r>
          </a:p>
          <a:p>
            <a:pPr>
              <a:buFontTx/>
              <a:buChar char="-"/>
            </a:pPr>
            <a:r>
              <a:rPr lang="en-US" b="0" i="0" dirty="0">
                <a:effectLst/>
                <a:latin typeface="Segoe UI Historic" panose="020B0502040204020203" pitchFamily="34" charset="0"/>
              </a:rPr>
              <a:t>deserialization w/ YAML</a:t>
            </a:r>
          </a:p>
          <a:p>
            <a:pPr>
              <a:buFontTx/>
              <a:buChar char="-"/>
            </a:pPr>
            <a:r>
              <a:rPr lang="en-US" b="0" i="0" dirty="0">
                <a:effectLst/>
                <a:latin typeface="Segoe UI Historic" panose="020B0502040204020203" pitchFamily="34" charset="0"/>
              </a:rPr>
              <a:t>opaque function</a:t>
            </a:r>
          </a:p>
          <a:p>
            <a:pPr>
              <a:buFontTx/>
              <a:buChar char="-"/>
            </a:pPr>
            <a:r>
              <a:rPr lang="en-US" b="0" i="0" dirty="0">
                <a:effectLst/>
                <a:latin typeface="Segoe UI Historic" panose="020B0502040204020203" pitchFamily="34" charset="0"/>
              </a:rPr>
              <a:t>scheduling</a:t>
            </a:r>
          </a:p>
          <a:p>
            <a:pPr>
              <a:buFontTx/>
              <a:buChar char="-"/>
            </a:pPr>
            <a:r>
              <a:rPr lang="en-US" dirty="0"/>
              <a:t>launch in launch</a:t>
            </a:r>
          </a:p>
        </p:txBody>
      </p:sp>
      <p:sp>
        <p:nvSpPr>
          <p:cNvPr id="6" name="TextBox 5">
            <a:extLst>
              <a:ext uri="{FF2B5EF4-FFF2-40B4-BE49-F238E27FC236}">
                <a16:creationId xmlns:a16="http://schemas.microsoft.com/office/drawing/2014/main" id="{53F6418E-6943-C212-25AA-8738C577EF72}"/>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3AB30077-A365-EF34-DAFD-0A85F6211A12}"/>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734270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sz="3600"/>
              <a:t>Namespace </a:t>
            </a:r>
            <a:r>
              <a:rPr lang="th-TH" sz="3600">
                <a:cs typeface="Angsana New"/>
              </a:rPr>
              <a:t>และ </a:t>
            </a:r>
            <a:r>
              <a:rPr lang="en-US" sz="3600"/>
              <a:t>Uniform Resource Locators (URL)</a:t>
            </a:r>
            <a:r>
              <a:rPr lang="th-TH" sz="4400">
                <a:cs typeface="Angsana New"/>
              </a:rPr>
              <a:t> </a:t>
            </a:r>
            <a:endParaRPr lang="en-US"/>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30</a:t>
            </a:fld>
            <a:endParaRPr lang="en-US"/>
          </a:p>
        </p:txBody>
      </p:sp>
      <p:sp>
        <p:nvSpPr>
          <p:cNvPr id="3" name="Content Placeholder 2">
            <a:extLst>
              <a:ext uri="{FF2B5EF4-FFF2-40B4-BE49-F238E27FC236}">
                <a16:creationId xmlns:a16="http://schemas.microsoft.com/office/drawing/2014/main" id="{9E4E0824-2E1A-CD13-9789-54B5FE4B8FCA}"/>
              </a:ext>
            </a:extLst>
          </p:cNvPr>
          <p:cNvSpPr txBox="1">
            <a:spLocks/>
          </p:cNvSpPr>
          <p:nvPr/>
        </p:nvSpPr>
        <p:spPr>
          <a:xfrm>
            <a:off x="1097281" y="1871330"/>
            <a:ext cx="5208270" cy="4369982"/>
          </a:xfrm>
          <a:prstGeom prst="rect">
            <a:avLst/>
          </a:prstGeom>
        </p:spPr>
        <p:txBody>
          <a:bodyPr vert="horz" lIns="0" tIns="45720" rIns="0" bIns="45720" rtlCol="0" anchor="t">
            <a:normAutofit fontScale="5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th-TH" sz="2800" err="1">
                <a:solidFill>
                  <a:schemeClr val="tx1"/>
                </a:solidFill>
                <a:cs typeface="Courier New" panose="02070309020205020404" pitchFamily="49" charset="0"/>
              </a:rPr>
              <a:t>Example</a:t>
            </a:r>
            <a:r>
              <a:rPr lang="th-TH" sz="2800">
                <a:solidFill>
                  <a:schemeClr val="tx1"/>
                </a:solidFill>
                <a:cs typeface="Courier New" panose="02070309020205020404" pitchFamily="49" charset="0"/>
              </a:rPr>
              <a:t>:</a:t>
            </a:r>
            <a:endParaRPr lang="en-US" sz="2800">
              <a:solidFill>
                <a:schemeClr val="tx1"/>
              </a:solidFill>
              <a:cs typeface="Courier New"/>
            </a:endParaRPr>
          </a:p>
          <a:p>
            <a:pPr marL="0" indent="0">
              <a:buNone/>
            </a:pPr>
            <a:endParaRPr lang="th-TH" sz="2800">
              <a:solidFill>
                <a:schemeClr val="tx1"/>
              </a:solidFill>
              <a:latin typeface="Calibri"/>
              <a:cs typeface="Courier New" panose="02070309020205020404" pitchFamily="49" charset="0"/>
            </a:endParaRPr>
          </a:p>
          <a:p>
            <a:pPr marL="0" indent="0">
              <a:buNone/>
            </a:pPr>
            <a:r>
              <a:rPr lang="en-US" sz="2800">
                <a:solidFill>
                  <a:schemeClr val="tx1"/>
                </a:solidFill>
                <a:latin typeface="Courier New" panose="02070309020205020404" pitchFamily="49" charset="0"/>
                <a:cs typeface="Courier New" panose="02070309020205020404" pitchFamily="49" charset="0"/>
              </a:rPr>
              <a:t>Topic : /fleet_1/turtle_1/pose</a:t>
            </a:r>
          </a:p>
          <a:p>
            <a:pPr marL="0" indent="0">
              <a:buNone/>
            </a:pPr>
            <a:r>
              <a:rPr lang="en-US" sz="2800">
                <a:solidFill>
                  <a:schemeClr val="tx1"/>
                </a:solidFill>
                <a:latin typeface="Courier New" panose="02070309020205020404" pitchFamily="49" charset="0"/>
                <a:cs typeface="Courier New" panose="02070309020205020404" pitchFamily="49" charset="0"/>
              </a:rPr>
              <a:t>Base name : pose</a:t>
            </a:r>
          </a:p>
          <a:p>
            <a:pPr marL="0" indent="0">
              <a:buNone/>
            </a:pPr>
            <a:r>
              <a:rPr lang="en-US" sz="2800">
                <a:solidFill>
                  <a:schemeClr val="tx1"/>
                </a:solidFill>
                <a:latin typeface="Courier New" panose="02070309020205020404" pitchFamily="49" charset="0"/>
                <a:cs typeface="Courier New" panose="02070309020205020404" pitchFamily="49" charset="0"/>
              </a:rPr>
              <a:t>Namespace : /fleet_1/turtle_1</a:t>
            </a:r>
          </a:p>
          <a:p>
            <a:pPr marL="0" indent="0">
              <a:buNone/>
            </a:pPr>
            <a:endParaRPr lang="en-US" sz="2800">
              <a:solidFill>
                <a:schemeClr val="tx1"/>
              </a:solidFill>
            </a:endParaRPr>
          </a:p>
          <a:p>
            <a:pPr marL="0" indent="0">
              <a:buNone/>
            </a:pPr>
            <a:r>
              <a:rPr lang="en-US" sz="2800">
                <a:solidFill>
                  <a:schemeClr val="tx1"/>
                </a:solidFill>
                <a:latin typeface="Courier New" panose="02070309020205020404" pitchFamily="49" charset="0"/>
                <a:cs typeface="Courier New" panose="02070309020205020404" pitchFamily="49" charset="0"/>
              </a:rPr>
              <a:t>Topic : rosservice://turtle_1/clear</a:t>
            </a:r>
          </a:p>
          <a:p>
            <a:pPr marL="0" indent="0">
              <a:buNone/>
            </a:pPr>
            <a:r>
              <a:rPr lang="en-US" sz="2800">
                <a:solidFill>
                  <a:schemeClr val="tx1"/>
                </a:solidFill>
                <a:latin typeface="Courier New" panose="02070309020205020404" pitchFamily="49" charset="0"/>
                <a:cs typeface="Courier New" panose="02070309020205020404" pitchFamily="49" charset="0"/>
              </a:rPr>
              <a:t>Base name : clear</a:t>
            </a:r>
          </a:p>
          <a:p>
            <a:pPr marL="0" indent="0">
              <a:buNone/>
            </a:pPr>
            <a:r>
              <a:rPr lang="en-US" sz="2800">
                <a:solidFill>
                  <a:schemeClr val="tx1"/>
                </a:solidFill>
                <a:latin typeface="Courier New" panose="02070309020205020404" pitchFamily="49" charset="0"/>
                <a:cs typeface="Courier New" panose="02070309020205020404" pitchFamily="49" charset="0"/>
              </a:rPr>
              <a:t>Namespace : turtle_1</a:t>
            </a:r>
          </a:p>
          <a:p>
            <a:pPr marL="0" indent="0">
              <a:buNone/>
            </a:pPr>
            <a:r>
              <a:rPr lang="en-US" sz="2800">
                <a:solidFill>
                  <a:schemeClr val="tx1"/>
                </a:solidFill>
                <a:latin typeface="Courier New" panose="02070309020205020404" pitchFamily="49" charset="0"/>
                <a:cs typeface="Courier New" panose="02070309020205020404" pitchFamily="49" charset="0"/>
              </a:rPr>
              <a:t>URL : rosservice://</a:t>
            </a:r>
          </a:p>
          <a:p>
            <a:pPr marL="0" indent="0">
              <a:buNone/>
            </a:pPr>
            <a:endParaRPr lang="en-US" sz="2800">
              <a:solidFill>
                <a:schemeClr val="tx1"/>
              </a:solidFill>
            </a:endParaRPr>
          </a:p>
          <a:p>
            <a:pPr marL="0" indent="0">
              <a:buNone/>
            </a:pPr>
            <a:endParaRPr lang="en-US" sz="2800">
              <a:solidFill>
                <a:schemeClr val="tx1"/>
              </a:solidFill>
            </a:endParaRPr>
          </a:p>
          <a:p>
            <a:pPr marL="0" indent="0">
              <a:buNone/>
            </a:pPr>
            <a:r>
              <a:rPr lang="en-US" sz="2800">
                <a:solidFill>
                  <a:schemeClr val="tx1"/>
                </a:solidFill>
              </a:rPr>
              <a:t>http://design.ros2.org/articles/topic_and_service_names.html</a:t>
            </a:r>
            <a:endParaRPr lang="th-TH" sz="2800">
              <a:solidFill>
                <a:schemeClr val="tx1"/>
              </a:solidFill>
            </a:endParaRPr>
          </a:p>
        </p:txBody>
      </p:sp>
      <p:pic>
        <p:nvPicPr>
          <p:cNvPr id="6" name="Picture 5">
            <a:extLst>
              <a:ext uri="{FF2B5EF4-FFF2-40B4-BE49-F238E27FC236}">
                <a16:creationId xmlns:a16="http://schemas.microsoft.com/office/drawing/2014/main" id="{762DD586-2D13-7D55-1445-076C7042ECD6}"/>
              </a:ext>
            </a:extLst>
          </p:cNvPr>
          <p:cNvPicPr>
            <a:picLocks noChangeAspect="1"/>
          </p:cNvPicPr>
          <p:nvPr/>
        </p:nvPicPr>
        <p:blipFill>
          <a:blip r:embed="rId2"/>
          <a:stretch>
            <a:fillRect/>
          </a:stretch>
        </p:blipFill>
        <p:spPr>
          <a:xfrm>
            <a:off x="5915024" y="2628900"/>
            <a:ext cx="5915705" cy="2114550"/>
          </a:xfrm>
          <a:prstGeom prst="rect">
            <a:avLst/>
          </a:prstGeom>
        </p:spPr>
      </p:pic>
      <p:cxnSp>
        <p:nvCxnSpPr>
          <p:cNvPr id="8" name="Straight Arrow Connector 7">
            <a:extLst>
              <a:ext uri="{FF2B5EF4-FFF2-40B4-BE49-F238E27FC236}">
                <a16:creationId xmlns:a16="http://schemas.microsoft.com/office/drawing/2014/main" id="{475FF1B4-DCC8-31D8-5621-DB02CA237109}"/>
              </a:ext>
            </a:extLst>
          </p:cNvPr>
          <p:cNvCxnSpPr/>
          <p:nvPr/>
        </p:nvCxnSpPr>
        <p:spPr>
          <a:xfrm flipV="1">
            <a:off x="10239153" y="4743450"/>
            <a:ext cx="0" cy="39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0B08394-A683-E923-3C74-1F106AAB5DA3}"/>
              </a:ext>
            </a:extLst>
          </p:cNvPr>
          <p:cNvSpPr txBox="1"/>
          <p:nvPr/>
        </p:nvSpPr>
        <p:spPr>
          <a:xfrm>
            <a:off x="9590567" y="5305647"/>
            <a:ext cx="1621916" cy="646331"/>
          </a:xfrm>
          <a:prstGeom prst="rect">
            <a:avLst/>
          </a:prstGeom>
          <a:noFill/>
        </p:spPr>
        <p:txBody>
          <a:bodyPr wrap="square" rtlCol="0">
            <a:spAutoFit/>
          </a:bodyPr>
          <a:lstStyle/>
          <a:p>
            <a:r>
              <a:rPr lang="en-US"/>
              <a:t>Fully-qualified name (FQN)</a:t>
            </a:r>
          </a:p>
        </p:txBody>
      </p:sp>
      <p:sp>
        <p:nvSpPr>
          <p:cNvPr id="5" name="TextBox 4">
            <a:extLst>
              <a:ext uri="{FF2B5EF4-FFF2-40B4-BE49-F238E27FC236}">
                <a16:creationId xmlns:a16="http://schemas.microsoft.com/office/drawing/2014/main" id="{EEED004C-3C16-3439-F709-8520617ABE2D}"/>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1" name="Google Shape;67;p15">
            <a:extLst>
              <a:ext uri="{FF2B5EF4-FFF2-40B4-BE49-F238E27FC236}">
                <a16:creationId xmlns:a16="http://schemas.microsoft.com/office/drawing/2014/main" id="{BDCC1CB6-4BF2-A97E-35AD-6CE8E17517CA}"/>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
        <p:nvSpPr>
          <p:cNvPr id="12" name="TextBox 11">
            <a:extLst>
              <a:ext uri="{FF2B5EF4-FFF2-40B4-BE49-F238E27FC236}">
                <a16:creationId xmlns:a16="http://schemas.microsoft.com/office/drawing/2014/main" id="{AF578D7A-CFE8-B331-C62F-6AC94A044300}"/>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Tree>
    <p:extLst>
      <p:ext uri="{BB962C8B-B14F-4D97-AF65-F5344CB8AC3E}">
        <p14:creationId xmlns:p14="http://schemas.microsoft.com/office/powerpoint/2010/main" val="375735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FF45-5091-EC19-8A1B-41B042BEEC25}"/>
              </a:ext>
            </a:extLst>
          </p:cNvPr>
          <p:cNvSpPr>
            <a:spLocks noGrp="1"/>
          </p:cNvSpPr>
          <p:nvPr>
            <p:ph type="title"/>
          </p:nvPr>
        </p:nvSpPr>
        <p:spPr/>
        <p:txBody>
          <a:bodyPr/>
          <a:lstStyle/>
          <a:p>
            <a:r>
              <a:rPr lang="en-US" dirty="0"/>
              <a:t>Command Line for namespace</a:t>
            </a:r>
          </a:p>
        </p:txBody>
      </p:sp>
      <p:sp>
        <p:nvSpPr>
          <p:cNvPr id="3" name="Content Placeholder 2">
            <a:extLst>
              <a:ext uri="{FF2B5EF4-FFF2-40B4-BE49-F238E27FC236}">
                <a16:creationId xmlns:a16="http://schemas.microsoft.com/office/drawing/2014/main" id="{93E63035-1D66-49CC-1248-D45727FD088D}"/>
              </a:ext>
            </a:extLst>
          </p:cNvPr>
          <p:cNvSpPr>
            <a:spLocks noGrp="1"/>
          </p:cNvSpPr>
          <p:nvPr>
            <p:ph idx="1"/>
          </p:nvPr>
        </p:nvSpPr>
        <p:spPr/>
        <p:txBody>
          <a:bodyPr>
            <a:normAutofit lnSpcReduction="10000"/>
          </a:bodyPr>
          <a:lstStyle/>
          <a:p>
            <a:pPr marL="0" indent="0" algn="ctr">
              <a:buNone/>
            </a:pPr>
            <a:endParaRPr lang="en-US" dirty="0"/>
          </a:p>
          <a:p>
            <a:pPr marL="0" indent="0" algn="ctr">
              <a:buNone/>
            </a:pPr>
            <a:r>
              <a:rPr lang="en-US" dirty="0"/>
              <a:t>ros2 run [package] [executable] --</a:t>
            </a:r>
            <a:r>
              <a:rPr lang="en-US" dirty="0" err="1"/>
              <a:t>ros-args</a:t>
            </a:r>
            <a:r>
              <a:rPr lang="en-US" dirty="0"/>
              <a:t> -r __ns:=[/namespace]</a:t>
            </a:r>
          </a:p>
          <a:p>
            <a:pPr marL="0" indent="0" algn="ctr">
              <a:buNone/>
            </a:pPr>
            <a:endParaRPr lang="en-US" dirty="0"/>
          </a:p>
          <a:p>
            <a:pPr marL="0" indent="0" algn="ctr">
              <a:buNone/>
            </a:pPr>
            <a:endParaRPr lang="en-US" dirty="0"/>
          </a:p>
          <a:p>
            <a:pPr marL="0" indent="0" algn="ctr">
              <a:buNone/>
            </a:pPr>
            <a:endParaRPr lang="en-US" dirty="0"/>
          </a:p>
          <a:p>
            <a:pPr marL="0" indent="0">
              <a:buNone/>
            </a:pPr>
            <a:r>
              <a:rPr lang="en-US" dirty="0"/>
              <a:t>For example:</a:t>
            </a:r>
          </a:p>
          <a:p>
            <a:pPr marL="0" indent="0">
              <a:buNone/>
            </a:pPr>
            <a:endParaRPr lang="en-US" dirty="0"/>
          </a:p>
          <a:p>
            <a:pPr marL="0" indent="0">
              <a:buNone/>
            </a:pPr>
            <a:r>
              <a:rPr lang="en-US" dirty="0"/>
              <a:t>&gt;&gt; ros2 run </a:t>
            </a:r>
            <a:r>
              <a:rPr lang="en-US" dirty="0" err="1"/>
              <a:t>turtlesim_control</a:t>
            </a:r>
            <a:r>
              <a:rPr lang="en-US" dirty="0"/>
              <a:t> controller.py --</a:t>
            </a:r>
            <a:r>
              <a:rPr lang="en-US" dirty="0" err="1"/>
              <a:t>ros-args</a:t>
            </a:r>
            <a:r>
              <a:rPr lang="en-US" dirty="0"/>
              <a:t> -r __ns:=/turtle1</a:t>
            </a:r>
          </a:p>
          <a:p>
            <a:pPr marL="0" indent="0">
              <a:buNone/>
            </a:pPr>
            <a:r>
              <a:rPr lang="en-US" dirty="0"/>
              <a:t> </a:t>
            </a:r>
          </a:p>
        </p:txBody>
      </p:sp>
      <p:sp>
        <p:nvSpPr>
          <p:cNvPr id="5" name="TextBox 4">
            <a:extLst>
              <a:ext uri="{FF2B5EF4-FFF2-40B4-BE49-F238E27FC236}">
                <a16:creationId xmlns:a16="http://schemas.microsoft.com/office/drawing/2014/main" id="{9AB29052-D00B-0DAD-7E3E-A1534615009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906ABB0C-F5CE-370E-38FA-4FB097AFC4C3}"/>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7" name="TextBox 6">
            <a:extLst>
              <a:ext uri="{FF2B5EF4-FFF2-40B4-BE49-F238E27FC236}">
                <a16:creationId xmlns:a16="http://schemas.microsoft.com/office/drawing/2014/main" id="{23C6DD69-AE00-6F9E-EEE1-3E6E589303B2}"/>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Tree>
    <p:extLst>
      <p:ext uri="{BB962C8B-B14F-4D97-AF65-F5344CB8AC3E}">
        <p14:creationId xmlns:p14="http://schemas.microsoft.com/office/powerpoint/2010/main" val="3868888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FF45-5091-EC19-8A1B-41B042BEEC25}"/>
              </a:ext>
            </a:extLst>
          </p:cNvPr>
          <p:cNvSpPr>
            <a:spLocks noGrp="1"/>
          </p:cNvSpPr>
          <p:nvPr>
            <p:ph type="title"/>
          </p:nvPr>
        </p:nvSpPr>
        <p:spPr/>
        <p:txBody>
          <a:bodyPr/>
          <a:lstStyle/>
          <a:p>
            <a:r>
              <a:rPr lang="en-US" dirty="0"/>
              <a:t>Remapping topic</a:t>
            </a:r>
          </a:p>
        </p:txBody>
      </p:sp>
      <p:sp>
        <p:nvSpPr>
          <p:cNvPr id="3" name="Content Placeholder 2">
            <a:extLst>
              <a:ext uri="{FF2B5EF4-FFF2-40B4-BE49-F238E27FC236}">
                <a16:creationId xmlns:a16="http://schemas.microsoft.com/office/drawing/2014/main" id="{93E63035-1D66-49CC-1248-D45727FD088D}"/>
              </a:ext>
            </a:extLst>
          </p:cNvPr>
          <p:cNvSpPr>
            <a:spLocks noGrp="1"/>
          </p:cNvSpPr>
          <p:nvPr>
            <p:ph idx="1"/>
          </p:nvPr>
        </p:nvSpPr>
        <p:spPr/>
        <p:txBody>
          <a:bodyPr>
            <a:normAutofit lnSpcReduction="10000"/>
          </a:bodyPr>
          <a:lstStyle/>
          <a:p>
            <a:pPr marL="0" indent="0" algn="ctr">
              <a:buNone/>
            </a:pPr>
            <a:endParaRPr lang="en-US" dirty="0"/>
          </a:p>
          <a:p>
            <a:pPr marL="0" indent="0" algn="ctr">
              <a:buNone/>
            </a:pPr>
            <a:r>
              <a:rPr lang="en-US" dirty="0"/>
              <a:t>ros2 run [package] [executable] --</a:t>
            </a:r>
            <a:r>
              <a:rPr lang="en-US" dirty="0" err="1"/>
              <a:t>ros-args</a:t>
            </a:r>
            <a:r>
              <a:rPr lang="en-US" dirty="0"/>
              <a:t> -r __ns:=[/namespace]</a:t>
            </a:r>
          </a:p>
          <a:p>
            <a:pPr marL="0" indent="0" algn="ctr">
              <a:buNone/>
            </a:pPr>
            <a:endParaRPr lang="en-US" dirty="0"/>
          </a:p>
          <a:p>
            <a:pPr marL="0" indent="0" algn="ctr">
              <a:buNone/>
            </a:pPr>
            <a:endParaRPr lang="en-US" dirty="0"/>
          </a:p>
          <a:p>
            <a:pPr marL="0" indent="0" algn="ctr">
              <a:buNone/>
            </a:pPr>
            <a:endParaRPr lang="en-US" dirty="0"/>
          </a:p>
          <a:p>
            <a:pPr marL="0" indent="0">
              <a:buNone/>
            </a:pPr>
            <a:r>
              <a:rPr lang="en-US" dirty="0"/>
              <a:t>For example:</a:t>
            </a:r>
          </a:p>
          <a:p>
            <a:pPr marL="0" indent="0">
              <a:buNone/>
            </a:pPr>
            <a:endParaRPr lang="en-US" dirty="0"/>
          </a:p>
          <a:p>
            <a:pPr marL="0" indent="0">
              <a:buNone/>
            </a:pPr>
            <a:r>
              <a:rPr lang="en-US" dirty="0"/>
              <a:t>&gt;&gt; ros2 run </a:t>
            </a:r>
            <a:r>
              <a:rPr lang="en-US" dirty="0" err="1"/>
              <a:t>turtlesim_control</a:t>
            </a:r>
            <a:r>
              <a:rPr lang="en-US" dirty="0"/>
              <a:t> controller.py --</a:t>
            </a:r>
            <a:r>
              <a:rPr lang="en-US" dirty="0" err="1"/>
              <a:t>ros-args</a:t>
            </a:r>
            <a:r>
              <a:rPr lang="en-US" dirty="0"/>
              <a:t> -r __ns:=/turtle1</a:t>
            </a:r>
          </a:p>
          <a:p>
            <a:pPr marL="0" indent="0">
              <a:buNone/>
            </a:pPr>
            <a:r>
              <a:rPr lang="en-US" dirty="0"/>
              <a:t> </a:t>
            </a:r>
          </a:p>
        </p:txBody>
      </p:sp>
      <p:sp>
        <p:nvSpPr>
          <p:cNvPr id="5" name="TextBox 4">
            <a:extLst>
              <a:ext uri="{FF2B5EF4-FFF2-40B4-BE49-F238E27FC236}">
                <a16:creationId xmlns:a16="http://schemas.microsoft.com/office/drawing/2014/main" id="{DF2EFB6A-2197-27A7-C8C3-DE66C2B014D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C1730A23-0D6E-60EC-49F3-65DF1A358AF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7" name="TextBox 6">
            <a:extLst>
              <a:ext uri="{FF2B5EF4-FFF2-40B4-BE49-F238E27FC236}">
                <a16:creationId xmlns:a16="http://schemas.microsoft.com/office/drawing/2014/main" id="{1C4F5F8D-E5E3-8B3F-4DD4-61C60D38E79B}"/>
              </a:ext>
            </a:extLst>
          </p:cNvPr>
          <p:cNvSpPr txBox="1"/>
          <p:nvPr/>
        </p:nvSpPr>
        <p:spPr>
          <a:xfrm>
            <a:off x="98612" y="6462993"/>
            <a:ext cx="398425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Remapping &amp; Namespace</a:t>
            </a:r>
            <a:endParaRPr lang="en-US" dirty="0"/>
          </a:p>
        </p:txBody>
      </p:sp>
    </p:spTree>
    <p:extLst>
      <p:ext uri="{BB962C8B-B14F-4D97-AF65-F5344CB8AC3E}">
        <p14:creationId xmlns:p14="http://schemas.microsoft.com/office/powerpoint/2010/main" val="3795115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66800" y="2239697"/>
            <a:ext cx="10058400" cy="1450757"/>
          </a:xfrm>
        </p:spPr>
        <p:txBody>
          <a:bodyPr/>
          <a:lstStyle/>
          <a:p>
            <a:pPr algn="ctr"/>
            <a:r>
              <a:rPr lang="th-TH" sz="4400" dirty="0">
                <a:cs typeface="Angsana New"/>
              </a:rPr>
              <a:t>Executable Arguments &amp; ROS2 Parameters</a:t>
            </a:r>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33</a:t>
            </a:fld>
            <a:endParaRPr lang="en-US"/>
          </a:p>
        </p:txBody>
      </p:sp>
      <p:sp>
        <p:nvSpPr>
          <p:cNvPr id="3" name="TextBox 2">
            <a:extLst>
              <a:ext uri="{FF2B5EF4-FFF2-40B4-BE49-F238E27FC236}">
                <a16:creationId xmlns:a16="http://schemas.microsoft.com/office/drawing/2014/main" id="{B425BDFF-75BA-3A92-01D3-51E4F8272D4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2FDE6412-BD12-87D5-93E6-6C459D9EEB7F}"/>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905883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dirty="0"/>
              <a:t>Arguments </a:t>
            </a:r>
            <a:r>
              <a:rPr lang="th-TH" dirty="0">
                <a:cs typeface="Angsana New"/>
              </a:rPr>
              <a:t>&amp; </a:t>
            </a:r>
            <a:r>
              <a:rPr lang="en-US" dirty="0"/>
              <a:t>Parameters of a ROS Node</a:t>
            </a:r>
            <a:endParaRPr lang="en-US" dirty="0">
              <a:cs typeface="Calibri Light"/>
            </a:endParaRP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34</a:t>
            </a:fld>
            <a:endParaRPr lang="en-US"/>
          </a:p>
        </p:txBody>
      </p:sp>
      <p:sp>
        <p:nvSpPr>
          <p:cNvPr id="11" name="Rectangle: Rounded Corners 10">
            <a:extLst>
              <a:ext uri="{FF2B5EF4-FFF2-40B4-BE49-F238E27FC236}">
                <a16:creationId xmlns:a16="http://schemas.microsoft.com/office/drawing/2014/main" id="{0B691370-AA40-6321-58EA-1A9D4E8919B6}"/>
              </a:ext>
            </a:extLst>
          </p:cNvPr>
          <p:cNvSpPr/>
          <p:nvPr/>
        </p:nvSpPr>
        <p:spPr>
          <a:xfrm>
            <a:off x="5975496" y="2679405"/>
            <a:ext cx="4657062" cy="189324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4" name="Straight Arrow Connector 13">
            <a:extLst>
              <a:ext uri="{FF2B5EF4-FFF2-40B4-BE49-F238E27FC236}">
                <a16:creationId xmlns:a16="http://schemas.microsoft.com/office/drawing/2014/main" id="{2ED24569-8D71-1ADF-9873-432BBD9CD923}"/>
              </a:ext>
            </a:extLst>
          </p:cNvPr>
          <p:cNvCxnSpPr>
            <a:cxnSpLocks/>
          </p:cNvCxnSpPr>
          <p:nvPr/>
        </p:nvCxnSpPr>
        <p:spPr>
          <a:xfrm>
            <a:off x="3751735" y="3053743"/>
            <a:ext cx="2223761"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1CBAE8-DFCC-CE9C-A1B8-623DA78406C9}"/>
              </a:ext>
            </a:extLst>
          </p:cNvPr>
          <p:cNvCxnSpPr>
            <a:cxnSpLocks/>
          </p:cNvCxnSpPr>
          <p:nvPr/>
        </p:nvCxnSpPr>
        <p:spPr>
          <a:xfrm>
            <a:off x="4997302" y="4102118"/>
            <a:ext cx="9781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063442C-8881-CDBC-8AFE-822D505F5FC4}"/>
              </a:ext>
            </a:extLst>
          </p:cNvPr>
          <p:cNvSpPr/>
          <p:nvPr/>
        </p:nvSpPr>
        <p:spPr>
          <a:xfrm>
            <a:off x="2782617" y="3563393"/>
            <a:ext cx="2198992" cy="10774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ROS</a:t>
            </a:r>
          </a:p>
        </p:txBody>
      </p:sp>
      <p:sp>
        <p:nvSpPr>
          <p:cNvPr id="34" name="TextBox 33">
            <a:extLst>
              <a:ext uri="{FF2B5EF4-FFF2-40B4-BE49-F238E27FC236}">
                <a16:creationId xmlns:a16="http://schemas.microsoft.com/office/drawing/2014/main" id="{1A240C80-B32C-4769-B545-D0A3CEEFA24E}"/>
              </a:ext>
            </a:extLst>
          </p:cNvPr>
          <p:cNvSpPr txBox="1"/>
          <p:nvPr/>
        </p:nvSpPr>
        <p:spPr>
          <a:xfrm>
            <a:off x="2766955" y="2127343"/>
            <a:ext cx="3208541" cy="923330"/>
          </a:xfrm>
          <a:prstGeom prst="rect">
            <a:avLst/>
          </a:prstGeom>
          <a:noFill/>
        </p:spPr>
        <p:txBody>
          <a:bodyPr wrap="square" lIns="91440" tIns="45720" rIns="91440" bIns="45720" rtlCol="0" anchor="t">
            <a:spAutoFit/>
          </a:bodyPr>
          <a:lstStyle/>
          <a:p>
            <a:r>
              <a:rPr lang="en-US" dirty="0"/>
              <a:t>"Argument(s)" of an executable is assigned once when it is called.</a:t>
            </a:r>
            <a:endParaRPr lang="en-US" dirty="0">
              <a:cs typeface="Calibri"/>
            </a:endParaRPr>
          </a:p>
        </p:txBody>
      </p:sp>
      <p:cxnSp>
        <p:nvCxnSpPr>
          <p:cNvPr id="40" name="Straight Arrow Connector 39">
            <a:extLst>
              <a:ext uri="{FF2B5EF4-FFF2-40B4-BE49-F238E27FC236}">
                <a16:creationId xmlns:a16="http://schemas.microsoft.com/office/drawing/2014/main" id="{123A15DE-003B-EC9B-CA57-93C99CAC95E3}"/>
              </a:ext>
            </a:extLst>
          </p:cNvPr>
          <p:cNvCxnSpPr>
            <a:cxnSpLocks/>
          </p:cNvCxnSpPr>
          <p:nvPr/>
        </p:nvCxnSpPr>
        <p:spPr>
          <a:xfrm>
            <a:off x="1788730" y="4085888"/>
            <a:ext cx="9781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D415912-8B2F-6E2E-D3D5-B690CCEC7B4F}"/>
              </a:ext>
            </a:extLst>
          </p:cNvPr>
          <p:cNvSpPr txBox="1"/>
          <p:nvPr/>
        </p:nvSpPr>
        <p:spPr>
          <a:xfrm>
            <a:off x="268161" y="3050673"/>
            <a:ext cx="2411507" cy="1200329"/>
          </a:xfrm>
          <a:prstGeom prst="rect">
            <a:avLst/>
          </a:prstGeom>
          <a:noFill/>
        </p:spPr>
        <p:txBody>
          <a:bodyPr wrap="square" lIns="91440" tIns="45720" rIns="91440" bIns="45720" rtlCol="0" anchor="t">
            <a:spAutoFit/>
          </a:bodyPr>
          <a:lstStyle/>
          <a:p>
            <a:r>
              <a:rPr lang="en-US" dirty="0"/>
              <a:t>"ROS2 Parameter(s)" is designed to be</a:t>
            </a:r>
            <a:r>
              <a:rPr lang="en-US" dirty="0">
                <a:cs typeface="Calibri"/>
              </a:rPr>
              <a:t> adjustable during runtime.</a:t>
            </a:r>
            <a:endParaRPr lang="th-TH" dirty="0">
              <a:cs typeface="Cordia New"/>
            </a:endParaRPr>
          </a:p>
        </p:txBody>
      </p:sp>
      <p:sp>
        <p:nvSpPr>
          <p:cNvPr id="43" name="TextBox 42">
            <a:extLst>
              <a:ext uri="{FF2B5EF4-FFF2-40B4-BE49-F238E27FC236}">
                <a16:creationId xmlns:a16="http://schemas.microsoft.com/office/drawing/2014/main" id="{AD925B33-8BF1-A5A3-6680-DE285F2B8141}"/>
              </a:ext>
            </a:extLst>
          </p:cNvPr>
          <p:cNvSpPr txBox="1"/>
          <p:nvPr/>
        </p:nvSpPr>
        <p:spPr>
          <a:xfrm>
            <a:off x="2050103" y="5360698"/>
            <a:ext cx="7482861" cy="461665"/>
          </a:xfrm>
          <a:prstGeom prst="rect">
            <a:avLst/>
          </a:prstGeom>
          <a:noFill/>
        </p:spPr>
        <p:txBody>
          <a:bodyPr wrap="square" lIns="91440" tIns="45720" rIns="91440" bIns="45720" rtlCol="0" anchor="t">
            <a:spAutoFit/>
          </a:bodyPr>
          <a:lstStyle/>
          <a:p>
            <a:pPr algn="ctr"/>
            <a:r>
              <a:rPr lang="th-TH" sz="2400" err="1">
                <a:cs typeface="Cordia New"/>
              </a:rPr>
              <a:t>They</a:t>
            </a:r>
            <a:r>
              <a:rPr lang="th-TH" sz="2400">
                <a:cs typeface="Cordia New"/>
              </a:rPr>
              <a:t> </a:t>
            </a:r>
            <a:r>
              <a:rPr lang="th-TH" sz="2400" err="1">
                <a:cs typeface="Cordia New"/>
              </a:rPr>
              <a:t>are</a:t>
            </a:r>
            <a:r>
              <a:rPr lang="th-TH" sz="2400">
                <a:cs typeface="Cordia New"/>
              </a:rPr>
              <a:t> </a:t>
            </a:r>
            <a:r>
              <a:rPr lang="th-TH" sz="2400" err="1">
                <a:cs typeface="Cordia New"/>
              </a:rPr>
              <a:t>both</a:t>
            </a:r>
            <a:r>
              <a:rPr lang="th-TH" sz="2400">
                <a:cs typeface="Cordia New"/>
              </a:rPr>
              <a:t> "</a:t>
            </a:r>
            <a:r>
              <a:rPr lang="th-TH" sz="2400" err="1">
                <a:cs typeface="Cordia New"/>
              </a:rPr>
              <a:t>constants</a:t>
            </a:r>
            <a:r>
              <a:rPr lang="th-TH" sz="2400">
                <a:cs typeface="Cordia New"/>
              </a:rPr>
              <a:t>"</a:t>
            </a:r>
          </a:p>
        </p:txBody>
      </p:sp>
      <p:sp>
        <p:nvSpPr>
          <p:cNvPr id="7" name="TextBox 6">
            <a:extLst>
              <a:ext uri="{FF2B5EF4-FFF2-40B4-BE49-F238E27FC236}">
                <a16:creationId xmlns:a16="http://schemas.microsoft.com/office/drawing/2014/main" id="{9EC8D07D-7279-AFF1-2FD8-F0695ADF31C2}"/>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Executable Arguments &amp; ROS2 Parameters</a:t>
            </a:r>
            <a:endParaRPr lang="en-US"/>
          </a:p>
        </p:txBody>
      </p:sp>
      <p:sp>
        <p:nvSpPr>
          <p:cNvPr id="3" name="TextBox 2">
            <a:extLst>
              <a:ext uri="{FF2B5EF4-FFF2-40B4-BE49-F238E27FC236}">
                <a16:creationId xmlns:a16="http://schemas.microsoft.com/office/drawing/2014/main" id="{6E8AFA18-2F1E-869D-3CA2-AE6326BFD9B3}"/>
              </a:ext>
            </a:extLst>
          </p:cNvPr>
          <p:cNvSpPr txBox="1"/>
          <p:nvPr/>
        </p:nvSpPr>
        <p:spPr>
          <a:xfrm>
            <a:off x="8523757" y="3148158"/>
            <a:ext cx="2018414" cy="1384995"/>
          </a:xfrm>
          <a:prstGeom prst="rect">
            <a:avLst/>
          </a:prstGeom>
          <a:noFill/>
        </p:spPr>
        <p:txBody>
          <a:bodyPr wrap="square" rtlCol="0">
            <a:spAutoFit/>
          </a:bodyPr>
          <a:lstStyle/>
          <a:p>
            <a:r>
              <a:rPr lang="en-US" sz="2800" dirty="0">
                <a:solidFill>
                  <a:schemeClr val="tx1"/>
                </a:solidFill>
              </a:rPr>
              <a:t>Executable (node)</a:t>
            </a:r>
          </a:p>
          <a:p>
            <a:endParaRPr lang="en-US" sz="2800" dirty="0"/>
          </a:p>
        </p:txBody>
      </p:sp>
      <p:sp>
        <p:nvSpPr>
          <p:cNvPr id="6" name="TextBox 5">
            <a:extLst>
              <a:ext uri="{FF2B5EF4-FFF2-40B4-BE49-F238E27FC236}">
                <a16:creationId xmlns:a16="http://schemas.microsoft.com/office/drawing/2014/main" id="{8D571C30-5ACF-3426-7406-BDE6FB9964D7}"/>
              </a:ext>
            </a:extLst>
          </p:cNvPr>
          <p:cNvSpPr txBox="1"/>
          <p:nvPr/>
        </p:nvSpPr>
        <p:spPr>
          <a:xfrm>
            <a:off x="6096000" y="2800384"/>
            <a:ext cx="1215214" cy="461665"/>
          </a:xfrm>
          <a:prstGeom prst="rect">
            <a:avLst/>
          </a:prstGeom>
          <a:noFill/>
        </p:spPr>
        <p:txBody>
          <a:bodyPr wrap="square" rtlCol="0">
            <a:spAutoFit/>
          </a:bodyPr>
          <a:lstStyle/>
          <a:p>
            <a:r>
              <a:rPr lang="en-US" sz="2400" dirty="0" err="1"/>
              <a:t>sys.argv</a:t>
            </a:r>
            <a:endParaRPr lang="en-US" sz="2400" dirty="0"/>
          </a:p>
        </p:txBody>
      </p:sp>
      <p:sp>
        <p:nvSpPr>
          <p:cNvPr id="8" name="TextBox 7">
            <a:extLst>
              <a:ext uri="{FF2B5EF4-FFF2-40B4-BE49-F238E27FC236}">
                <a16:creationId xmlns:a16="http://schemas.microsoft.com/office/drawing/2014/main" id="{6E5CE6FA-416D-1282-934E-D51E9EB89A70}"/>
              </a:ext>
            </a:extLst>
          </p:cNvPr>
          <p:cNvSpPr txBox="1"/>
          <p:nvPr/>
        </p:nvSpPr>
        <p:spPr>
          <a:xfrm>
            <a:off x="6102552" y="3626029"/>
            <a:ext cx="1633870" cy="830997"/>
          </a:xfrm>
          <a:prstGeom prst="rect">
            <a:avLst/>
          </a:prstGeom>
          <a:noFill/>
        </p:spPr>
        <p:txBody>
          <a:bodyPr wrap="square" rtlCol="0">
            <a:spAutoFit/>
          </a:bodyPr>
          <a:lstStyle/>
          <a:p>
            <a:r>
              <a:rPr lang="en-US" sz="2400" dirty="0"/>
              <a:t>ROS parameters</a:t>
            </a:r>
          </a:p>
        </p:txBody>
      </p:sp>
      <p:sp>
        <p:nvSpPr>
          <p:cNvPr id="9" name="TextBox 8">
            <a:extLst>
              <a:ext uri="{FF2B5EF4-FFF2-40B4-BE49-F238E27FC236}">
                <a16:creationId xmlns:a16="http://schemas.microsoft.com/office/drawing/2014/main" id="{650F13F1-FBF4-89CA-707B-3B86746BD25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0" name="Google Shape;67;p15">
            <a:extLst>
              <a:ext uri="{FF2B5EF4-FFF2-40B4-BE49-F238E27FC236}">
                <a16:creationId xmlns:a16="http://schemas.microsoft.com/office/drawing/2014/main" id="{A706CC50-C169-C787-C58A-2BF56B5C1E3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38455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th-TH" dirty="0">
                <a:cs typeface="Angsana New"/>
              </a:rPr>
              <a:t>ROS2 Parameters</a:t>
            </a:r>
            <a:r>
              <a:rPr lang="en-US" dirty="0">
                <a:cs typeface="Angsana New"/>
              </a:rPr>
              <a:t> in RCLPY</a:t>
            </a:r>
            <a:endParaRPr lang="th-TH" dirty="0">
              <a:cs typeface="Angsana New"/>
            </a:endParaRP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35</a:t>
            </a:fld>
            <a:endParaRPr lang="en-US"/>
          </a:p>
        </p:txBody>
      </p:sp>
      <p:sp>
        <p:nvSpPr>
          <p:cNvPr id="14" name="TextBox 1">
            <a:extLst>
              <a:ext uri="{FF2B5EF4-FFF2-40B4-BE49-F238E27FC236}">
                <a16:creationId xmlns:a16="http://schemas.microsoft.com/office/drawing/2014/main" id="{CA5DBE61-7F50-E223-AE4C-522FA6220B46}"/>
              </a:ext>
            </a:extLst>
          </p:cNvPr>
          <p:cNvSpPr txBox="1"/>
          <p:nvPr/>
        </p:nvSpPr>
        <p:spPr>
          <a:xfrm>
            <a:off x="779559" y="2073160"/>
            <a:ext cx="8085456" cy="4431983"/>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24292F"/>
                </a:solidFill>
                <a:latin typeface="Courier New"/>
                <a:cs typeface="Courier New"/>
              </a:rPr>
              <a:t>from </a:t>
            </a:r>
            <a:r>
              <a:rPr lang="en-US" dirty="0" err="1">
                <a:solidFill>
                  <a:srgbClr val="24292F"/>
                </a:solidFill>
                <a:latin typeface="Courier New"/>
                <a:cs typeface="Courier New"/>
              </a:rPr>
              <a:t>rclpy.parameter</a:t>
            </a:r>
            <a:r>
              <a:rPr lang="en-US" dirty="0">
                <a:solidFill>
                  <a:srgbClr val="24292F"/>
                </a:solidFill>
                <a:latin typeface="Courier New"/>
                <a:cs typeface="Courier New"/>
              </a:rPr>
              <a:t> import Parameter</a:t>
            </a:r>
            <a:endParaRPr lang="en-US" dirty="0">
              <a:latin typeface="Courier New"/>
              <a:ea typeface="+mn-lt"/>
              <a:cs typeface="+mn-lt"/>
            </a:endParaRPr>
          </a:p>
          <a:p>
            <a:endParaRPr lang="en-US" dirty="0">
              <a:latin typeface="Courier New"/>
              <a:ea typeface="+mn-lt"/>
              <a:cs typeface="+mn-lt"/>
            </a:endParaRPr>
          </a:p>
          <a:p>
            <a:r>
              <a:rPr lang="en-US" dirty="0">
                <a:latin typeface="Courier New"/>
                <a:cs typeface="Calibri"/>
              </a:rPr>
              <a:t>class </a:t>
            </a:r>
            <a:r>
              <a:rPr lang="en-US" dirty="0" err="1">
                <a:latin typeface="Courier New"/>
                <a:cs typeface="Calibri"/>
              </a:rPr>
              <a:t>NewNode</a:t>
            </a:r>
            <a:r>
              <a:rPr lang="en-US" dirty="0">
                <a:latin typeface="Courier New"/>
                <a:cs typeface="Calibri"/>
              </a:rPr>
              <a:t>(Node):</a:t>
            </a:r>
          </a:p>
          <a:p>
            <a:r>
              <a:rPr lang="en-US" dirty="0">
                <a:latin typeface="Courier New"/>
                <a:cs typeface="Calibri"/>
              </a:rPr>
              <a:t>    def __</a:t>
            </a:r>
            <a:r>
              <a:rPr lang="en-US" dirty="0" err="1">
                <a:latin typeface="Courier New"/>
                <a:cs typeface="Calibri"/>
              </a:rPr>
              <a:t>init</a:t>
            </a:r>
            <a:r>
              <a:rPr lang="en-US" dirty="0">
                <a:latin typeface="Courier New"/>
                <a:cs typeface="Calibri"/>
              </a:rPr>
              <a:t>__(self):</a:t>
            </a:r>
          </a:p>
          <a:p>
            <a:r>
              <a:rPr lang="en-US" dirty="0">
                <a:latin typeface="Courier New"/>
                <a:cs typeface="Calibri"/>
              </a:rPr>
              <a:t>        super().__</a:t>
            </a:r>
            <a:r>
              <a:rPr lang="en-US" dirty="0" err="1">
                <a:latin typeface="Courier New"/>
                <a:cs typeface="Calibri"/>
              </a:rPr>
              <a:t>init</a:t>
            </a:r>
            <a:r>
              <a:rPr lang="en-US" dirty="0">
                <a:latin typeface="Courier New"/>
                <a:cs typeface="Calibri"/>
              </a:rPr>
              <a:t>__('</a:t>
            </a:r>
            <a:r>
              <a:rPr lang="en-US" dirty="0" err="1">
                <a:latin typeface="Courier New"/>
                <a:cs typeface="Calibri"/>
              </a:rPr>
              <a:t>my_node</a:t>
            </a:r>
            <a:r>
              <a:rPr lang="en-US" dirty="0">
                <a:latin typeface="Courier New"/>
                <a:cs typeface="Calibri"/>
              </a:rPr>
              <a:t>')</a:t>
            </a:r>
          </a:p>
          <a:p>
            <a:r>
              <a:rPr lang="en-US" dirty="0">
                <a:latin typeface="Courier New"/>
                <a:cs typeface="Calibri"/>
              </a:rPr>
              <a:t>        </a:t>
            </a:r>
            <a:r>
              <a:rPr lang="en-US" dirty="0" err="1">
                <a:latin typeface="Courier New"/>
                <a:cs typeface="Calibri"/>
              </a:rPr>
              <a:t>self.declare_parameter</a:t>
            </a:r>
            <a:r>
              <a:rPr lang="en-US" dirty="0">
                <a:latin typeface="Courier New"/>
                <a:cs typeface="Calibri"/>
              </a:rPr>
              <a:t>('length',3.0)</a:t>
            </a:r>
          </a:p>
          <a:p>
            <a:r>
              <a:rPr lang="en-US" dirty="0">
                <a:latin typeface="Courier New"/>
                <a:cs typeface="Calibri"/>
              </a:rPr>
              <a:t>        </a:t>
            </a:r>
            <a:r>
              <a:rPr lang="en-US" dirty="0" err="1">
                <a:latin typeface="Courier New"/>
                <a:ea typeface="+mn-lt"/>
                <a:cs typeface="+mn-lt"/>
              </a:rPr>
              <a:t>self.declare_parameter</a:t>
            </a:r>
            <a:r>
              <a:rPr lang="en-US" dirty="0">
                <a:latin typeface="Courier New"/>
                <a:ea typeface="+mn-lt"/>
                <a:cs typeface="+mn-lt"/>
              </a:rPr>
              <a:t>('width',4.0)</a:t>
            </a:r>
          </a:p>
          <a:p>
            <a:r>
              <a:rPr lang="en-US" dirty="0">
                <a:latin typeface="Courier New"/>
                <a:ea typeface="+mn-lt"/>
                <a:cs typeface="+mn-lt"/>
              </a:rPr>
              <a:t>		 </a:t>
            </a:r>
            <a:r>
              <a:rPr lang="en-US" dirty="0" err="1">
                <a:latin typeface="Courier New"/>
                <a:ea typeface="+mn-lt"/>
                <a:cs typeface="+mn-lt"/>
              </a:rPr>
              <a:t>self.declare_parameter</a:t>
            </a:r>
            <a:r>
              <a:rPr lang="en-US" dirty="0">
                <a:latin typeface="Courier New"/>
                <a:ea typeface="+mn-lt"/>
                <a:cs typeface="+mn-lt"/>
              </a:rPr>
              <a:t>(‘area’,12.0)</a:t>
            </a:r>
          </a:p>
          <a:p>
            <a:r>
              <a:rPr lang="en-US" dirty="0">
                <a:latin typeface="Courier New"/>
                <a:ea typeface="+mn-lt"/>
                <a:cs typeface="+mn-lt"/>
              </a:rPr>
              <a:t>    def  </a:t>
            </a:r>
            <a:r>
              <a:rPr lang="en-US" dirty="0" err="1">
                <a:latin typeface="Courier New"/>
                <a:ea typeface="+mn-lt"/>
                <a:cs typeface="+mn-lt"/>
              </a:rPr>
              <a:t>some_callback</a:t>
            </a:r>
            <a:r>
              <a:rPr lang="en-US" dirty="0">
                <a:latin typeface="Courier New"/>
                <a:ea typeface="+mn-lt"/>
                <a:cs typeface="+mn-lt"/>
              </a:rPr>
              <a:t>(self):</a:t>
            </a:r>
          </a:p>
          <a:p>
            <a:r>
              <a:rPr lang="en-US" dirty="0">
                <a:latin typeface="Courier New"/>
                <a:ea typeface="+mn-lt"/>
                <a:cs typeface="+mn-lt"/>
              </a:rPr>
              <a:t>        L = </a:t>
            </a:r>
            <a:r>
              <a:rPr lang="en-US" dirty="0" err="1">
                <a:latin typeface="Courier New"/>
                <a:ea typeface="+mn-lt"/>
                <a:cs typeface="+mn-lt"/>
              </a:rPr>
              <a:t>self.get_parameter</a:t>
            </a:r>
            <a:r>
              <a:rPr lang="en-US" dirty="0">
                <a:latin typeface="Courier New"/>
                <a:ea typeface="+mn-lt"/>
                <a:cs typeface="+mn-lt"/>
              </a:rPr>
              <a:t>('length').value</a:t>
            </a:r>
          </a:p>
          <a:p>
            <a:r>
              <a:rPr lang="en-US" dirty="0">
                <a:latin typeface="Courier New"/>
                <a:ea typeface="+mn-lt"/>
                <a:cs typeface="+mn-lt"/>
              </a:rPr>
              <a:t>        </a:t>
            </a:r>
            <a:r>
              <a:rPr lang="en-US" dirty="0">
                <a:latin typeface="Courier New"/>
                <a:cs typeface="Calibri"/>
              </a:rPr>
              <a:t>W = </a:t>
            </a:r>
            <a:r>
              <a:rPr lang="en-US" dirty="0" err="1">
                <a:latin typeface="Courier New"/>
                <a:cs typeface="Calibri"/>
              </a:rPr>
              <a:t>self.get_parameter</a:t>
            </a:r>
            <a:r>
              <a:rPr lang="en-US" dirty="0">
                <a:latin typeface="Courier New"/>
                <a:cs typeface="Calibri"/>
              </a:rPr>
              <a:t>('width').value</a:t>
            </a:r>
          </a:p>
          <a:p>
            <a:r>
              <a:rPr lang="en-US" dirty="0">
                <a:solidFill>
                  <a:srgbClr val="24292F"/>
                </a:solidFill>
                <a:latin typeface="Courier New"/>
                <a:cs typeface="Calibri"/>
              </a:rPr>
              <a:t>        p = Parameter(</a:t>
            </a:r>
            <a:r>
              <a:rPr lang="en-US" dirty="0">
                <a:latin typeface="Courier New"/>
                <a:cs typeface="Calibri"/>
              </a:rPr>
              <a:t>'</a:t>
            </a:r>
            <a:r>
              <a:rPr lang="en-US" dirty="0">
                <a:solidFill>
                  <a:srgbClr val="24292F"/>
                </a:solidFill>
                <a:latin typeface="Courier New"/>
                <a:cs typeface="Calibri"/>
              </a:rPr>
              <a:t>area</a:t>
            </a:r>
            <a:r>
              <a:rPr lang="en-US" dirty="0">
                <a:latin typeface="Courier New"/>
                <a:cs typeface="Calibri"/>
              </a:rPr>
              <a:t>’,</a:t>
            </a:r>
            <a:r>
              <a:rPr lang="en-US" dirty="0" err="1">
                <a:latin typeface="Courier New"/>
                <a:cs typeface="Calibri"/>
              </a:rPr>
              <a:t>Parameter.Type.DOUBLE,L</a:t>
            </a:r>
            <a:r>
              <a:rPr lang="en-US" dirty="0">
                <a:latin typeface="Courier New"/>
                <a:cs typeface="Calibri"/>
              </a:rPr>
              <a:t>*W)</a:t>
            </a:r>
          </a:p>
          <a:p>
            <a:r>
              <a:rPr lang="en-US" dirty="0">
                <a:latin typeface="Courier New"/>
                <a:cs typeface="Calibri"/>
              </a:rPr>
              <a:t>        </a:t>
            </a:r>
            <a:r>
              <a:rPr lang="en-US" dirty="0" err="1">
                <a:solidFill>
                  <a:srgbClr val="24292F"/>
                </a:solidFill>
                <a:latin typeface="Courier New"/>
                <a:cs typeface="Courier New"/>
              </a:rPr>
              <a:t>self.set_parameters</a:t>
            </a:r>
            <a:r>
              <a:rPr lang="en-US" dirty="0">
                <a:solidFill>
                  <a:srgbClr val="24292F"/>
                </a:solidFill>
                <a:latin typeface="Courier New"/>
                <a:cs typeface="Courier New"/>
              </a:rPr>
              <a:t>([p])</a:t>
            </a:r>
            <a:endParaRPr lang="en-US" dirty="0">
              <a:latin typeface="Courier New"/>
              <a:cs typeface="Calibri"/>
            </a:endParaRPr>
          </a:p>
          <a:p>
            <a:endParaRPr lang="en-US" sz="2400" dirty="0">
              <a:latin typeface="Calibri"/>
              <a:cs typeface="Calibri"/>
            </a:endParaRPr>
          </a:p>
          <a:p>
            <a:endParaRPr lang="en-US" sz="2400" dirty="0">
              <a:latin typeface="Calibri"/>
              <a:cs typeface="Calibri"/>
            </a:endParaRPr>
          </a:p>
        </p:txBody>
      </p:sp>
      <p:sp>
        <p:nvSpPr>
          <p:cNvPr id="3" name="TextBox 2">
            <a:extLst>
              <a:ext uri="{FF2B5EF4-FFF2-40B4-BE49-F238E27FC236}">
                <a16:creationId xmlns:a16="http://schemas.microsoft.com/office/drawing/2014/main" id="{7808B7AC-3807-45B8-3F00-9FD61D4E36E8}"/>
              </a:ext>
            </a:extLst>
          </p:cNvPr>
          <p:cNvSpPr txBox="1"/>
          <p:nvPr/>
        </p:nvSpPr>
        <p:spPr>
          <a:xfrm>
            <a:off x="7961950" y="2183409"/>
            <a:ext cx="3879011" cy="1754326"/>
          </a:xfrm>
          <a:prstGeom prst="rect">
            <a:avLst/>
          </a:prstGeom>
          <a:solidFill>
            <a:schemeClr val="tx2">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Instead of being a standalone value in a ROS network, ROS2 Parameters must be associated with a node.​</a:t>
            </a:r>
          </a:p>
          <a:p>
            <a:r>
              <a:rPr lang="en-US">
                <a:cs typeface="Segoe UI"/>
              </a:rPr>
              <a:t>​</a:t>
            </a:r>
          </a:p>
          <a:p>
            <a:r>
              <a:rPr lang="en-US">
                <a:cs typeface="Segoe UI"/>
              </a:rPr>
              <a:t>One can declare parameters in rclpy.Node</a:t>
            </a:r>
          </a:p>
        </p:txBody>
      </p:sp>
      <p:sp>
        <p:nvSpPr>
          <p:cNvPr id="8" name="TextBox 7">
            <a:extLst>
              <a:ext uri="{FF2B5EF4-FFF2-40B4-BE49-F238E27FC236}">
                <a16:creationId xmlns:a16="http://schemas.microsoft.com/office/drawing/2014/main" id="{64675176-6BF3-4A23-4C9D-F46434CE0829}"/>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dirty="0">
                <a:cs typeface="Calibri"/>
              </a:rPr>
              <a:t>Executable Arguments &amp; ROS2 Parameters</a:t>
            </a:r>
            <a:endParaRPr lang="en-US" dirty="0"/>
          </a:p>
        </p:txBody>
      </p:sp>
      <p:sp>
        <p:nvSpPr>
          <p:cNvPr id="5" name="TextBox 4">
            <a:extLst>
              <a:ext uri="{FF2B5EF4-FFF2-40B4-BE49-F238E27FC236}">
                <a16:creationId xmlns:a16="http://schemas.microsoft.com/office/drawing/2014/main" id="{A8922DB0-1049-CFB8-29F5-882E3C1BD42B}"/>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2EC57EBD-6C0C-1486-FC80-C83F3EAD6293}"/>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01643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FF45-5091-EC19-8A1B-41B042BEEC25}"/>
              </a:ext>
            </a:extLst>
          </p:cNvPr>
          <p:cNvSpPr>
            <a:spLocks noGrp="1"/>
          </p:cNvSpPr>
          <p:nvPr>
            <p:ph type="title"/>
          </p:nvPr>
        </p:nvSpPr>
        <p:spPr/>
        <p:txBody>
          <a:bodyPr/>
          <a:lstStyle/>
          <a:p>
            <a:r>
              <a:rPr lang="en-US" dirty="0"/>
              <a:t>Command Line for parameters</a:t>
            </a:r>
          </a:p>
        </p:txBody>
      </p:sp>
      <p:sp>
        <p:nvSpPr>
          <p:cNvPr id="3" name="Content Placeholder 2">
            <a:extLst>
              <a:ext uri="{FF2B5EF4-FFF2-40B4-BE49-F238E27FC236}">
                <a16:creationId xmlns:a16="http://schemas.microsoft.com/office/drawing/2014/main" id="{93E63035-1D66-49CC-1248-D45727FD088D}"/>
              </a:ext>
            </a:extLst>
          </p:cNvPr>
          <p:cNvSpPr>
            <a:spLocks noGrp="1"/>
          </p:cNvSpPr>
          <p:nvPr>
            <p:ph idx="1"/>
          </p:nvPr>
        </p:nvSpPr>
        <p:spPr/>
        <p:txBody>
          <a:bodyPr>
            <a:normAutofit fontScale="92500"/>
          </a:bodyPr>
          <a:lstStyle/>
          <a:p>
            <a:pPr marL="0" indent="0" algn="ctr">
              <a:buNone/>
            </a:pPr>
            <a:endParaRPr lang="en-US" dirty="0"/>
          </a:p>
          <a:p>
            <a:pPr marL="0" indent="0" algn="ctr">
              <a:buNone/>
            </a:pPr>
            <a:r>
              <a:rPr lang="en-US" dirty="0"/>
              <a:t>ros2 run [package] [executable] --</a:t>
            </a:r>
            <a:r>
              <a:rPr lang="en-US" dirty="0" err="1"/>
              <a:t>ros-args</a:t>
            </a:r>
            <a:r>
              <a:rPr lang="en-US" dirty="0"/>
              <a:t> -p [</a:t>
            </a:r>
            <a:r>
              <a:rPr lang="en-US" dirty="0" err="1"/>
              <a:t>argument_name</a:t>
            </a:r>
            <a:r>
              <a:rPr lang="en-US" dirty="0"/>
              <a:t>]:=[value]</a:t>
            </a:r>
          </a:p>
          <a:p>
            <a:pPr marL="0" indent="0" algn="ctr">
              <a:buNone/>
            </a:pPr>
            <a:endParaRPr lang="en-US" dirty="0"/>
          </a:p>
          <a:p>
            <a:pPr marL="0" indent="0" algn="ctr">
              <a:buNone/>
            </a:pPr>
            <a:endParaRPr lang="en-US" dirty="0"/>
          </a:p>
          <a:p>
            <a:pPr marL="0" indent="0" algn="ctr">
              <a:buNone/>
            </a:pPr>
            <a:endParaRPr lang="en-US" dirty="0"/>
          </a:p>
          <a:p>
            <a:pPr marL="0" indent="0">
              <a:buNone/>
            </a:pPr>
            <a:r>
              <a:rPr lang="en-US" dirty="0"/>
              <a:t>For example:</a:t>
            </a:r>
          </a:p>
          <a:p>
            <a:pPr marL="0" indent="0">
              <a:buNone/>
            </a:pPr>
            <a:endParaRPr lang="en-US" dirty="0"/>
          </a:p>
          <a:p>
            <a:pPr marL="0" indent="0">
              <a:buNone/>
            </a:pPr>
            <a:r>
              <a:rPr lang="en-US" sz="2200" dirty="0"/>
              <a:t>&gt;&gt; ros2 run </a:t>
            </a:r>
            <a:r>
              <a:rPr lang="en-US" sz="2200" dirty="0" err="1"/>
              <a:t>turtlesim_control</a:t>
            </a:r>
            <a:r>
              <a:rPr lang="en-US" sz="2200" dirty="0"/>
              <a:t> controller.py --</a:t>
            </a:r>
            <a:r>
              <a:rPr lang="en-US" sz="2200" dirty="0" err="1"/>
              <a:t>ros-args</a:t>
            </a:r>
            <a:r>
              <a:rPr lang="en-US" sz="2200" dirty="0"/>
              <a:t> -r __ns:=/turtle1 -p </a:t>
            </a:r>
            <a:r>
              <a:rPr lang="en-US" sz="2200" dirty="0" err="1"/>
              <a:t>angular_gain</a:t>
            </a:r>
            <a:r>
              <a:rPr lang="en-US" sz="2200" dirty="0"/>
              <a:t>:=10.0</a:t>
            </a:r>
          </a:p>
          <a:p>
            <a:pPr marL="0" indent="0">
              <a:buNone/>
            </a:pPr>
            <a:r>
              <a:rPr lang="en-US" dirty="0"/>
              <a:t> </a:t>
            </a:r>
          </a:p>
        </p:txBody>
      </p:sp>
      <p:sp>
        <p:nvSpPr>
          <p:cNvPr id="5" name="TextBox 4">
            <a:extLst>
              <a:ext uri="{FF2B5EF4-FFF2-40B4-BE49-F238E27FC236}">
                <a16:creationId xmlns:a16="http://schemas.microsoft.com/office/drawing/2014/main" id="{8756B797-C262-5910-8809-941E955AE1F9}"/>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dirty="0">
                <a:cs typeface="Calibri"/>
              </a:rPr>
              <a:t>Executable Arguments &amp; ROS2 Parameters</a:t>
            </a:r>
            <a:endParaRPr lang="en-US" dirty="0"/>
          </a:p>
        </p:txBody>
      </p:sp>
      <p:sp>
        <p:nvSpPr>
          <p:cNvPr id="6" name="TextBox 5">
            <a:extLst>
              <a:ext uri="{FF2B5EF4-FFF2-40B4-BE49-F238E27FC236}">
                <a16:creationId xmlns:a16="http://schemas.microsoft.com/office/drawing/2014/main" id="{43F6C96A-6EBC-9103-52CC-0A2C3A4CC151}"/>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7446B9C3-EB53-8436-1F9F-85F8D781DAAB}"/>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835792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FF45-5091-EC19-8A1B-41B042BEEC25}"/>
              </a:ext>
            </a:extLst>
          </p:cNvPr>
          <p:cNvSpPr>
            <a:spLocks noGrp="1"/>
          </p:cNvSpPr>
          <p:nvPr>
            <p:ph type="title"/>
          </p:nvPr>
        </p:nvSpPr>
        <p:spPr/>
        <p:txBody>
          <a:bodyPr/>
          <a:lstStyle/>
          <a:p>
            <a:r>
              <a:rPr lang="en-US" dirty="0"/>
              <a:t>Command Line mixing ROS arguments with custom arguments</a:t>
            </a:r>
          </a:p>
        </p:txBody>
      </p:sp>
      <p:sp>
        <p:nvSpPr>
          <p:cNvPr id="3" name="Content Placeholder 2">
            <a:extLst>
              <a:ext uri="{FF2B5EF4-FFF2-40B4-BE49-F238E27FC236}">
                <a16:creationId xmlns:a16="http://schemas.microsoft.com/office/drawing/2014/main" id="{93E63035-1D66-49CC-1248-D45727FD088D}"/>
              </a:ext>
            </a:extLst>
          </p:cNvPr>
          <p:cNvSpPr>
            <a:spLocks noGrp="1"/>
          </p:cNvSpPr>
          <p:nvPr>
            <p:ph idx="1"/>
          </p:nvPr>
        </p:nvSpPr>
        <p:spPr>
          <a:xfrm>
            <a:off x="838199" y="1825625"/>
            <a:ext cx="10761921" cy="4351338"/>
          </a:xfrm>
        </p:spPr>
        <p:txBody>
          <a:bodyPr>
            <a:normAutofit/>
          </a:bodyPr>
          <a:lstStyle/>
          <a:p>
            <a:pPr marL="0" indent="0" algn="ctr">
              <a:buNone/>
            </a:pPr>
            <a:endParaRPr lang="en-US" dirty="0"/>
          </a:p>
          <a:p>
            <a:pPr marL="0" indent="0">
              <a:buNone/>
            </a:pPr>
            <a:r>
              <a:rPr lang="en-US" dirty="0"/>
              <a:t>For example:</a:t>
            </a:r>
          </a:p>
          <a:p>
            <a:pPr marL="0" indent="0">
              <a:buNone/>
            </a:pPr>
            <a:endParaRPr lang="en-US" dirty="0"/>
          </a:p>
          <a:p>
            <a:pPr marL="0" indent="0">
              <a:buNone/>
            </a:pPr>
            <a:r>
              <a:rPr lang="en-US" sz="2400" dirty="0"/>
              <a:t>&gt;&gt; VP_FILE=~/[</a:t>
            </a:r>
            <a:r>
              <a:rPr lang="en-US" sz="2400" dirty="0" err="1"/>
              <a:t>your_ws</a:t>
            </a:r>
            <a:r>
              <a:rPr lang="en-US" sz="2400" dirty="0"/>
              <a:t>]/</a:t>
            </a:r>
            <a:r>
              <a:rPr lang="en-US" sz="2400" dirty="0" err="1"/>
              <a:t>src</a:t>
            </a:r>
            <a:r>
              <a:rPr lang="en-US" sz="2400" dirty="0"/>
              <a:t>/</a:t>
            </a:r>
            <a:r>
              <a:rPr lang="en-US" sz="2400" dirty="0" err="1"/>
              <a:t>turtlesim_control</a:t>
            </a:r>
            <a:r>
              <a:rPr lang="en-US" sz="2400" dirty="0"/>
              <a:t>/</a:t>
            </a:r>
            <a:r>
              <a:rPr lang="en-US" sz="2400" dirty="0" err="1"/>
              <a:t>via_point</a:t>
            </a:r>
            <a:r>
              <a:rPr lang="en-US" sz="2400" dirty="0"/>
              <a:t>/via_point_01.yaml</a:t>
            </a:r>
            <a:br>
              <a:rPr lang="en-US" sz="2400" dirty="0"/>
            </a:br>
            <a:r>
              <a:rPr lang="en-US" sz="2400" dirty="0"/>
              <a:t>&gt;&gt; ros2 run </a:t>
            </a:r>
            <a:r>
              <a:rPr lang="en-US" sz="2400" dirty="0" err="1"/>
              <a:t>turtlesim_control</a:t>
            </a:r>
            <a:r>
              <a:rPr lang="en-US" sz="2400" dirty="0"/>
              <a:t> scheduler.py --</a:t>
            </a:r>
            <a:r>
              <a:rPr lang="en-US" sz="2400" dirty="0" err="1"/>
              <a:t>ros-args</a:t>
            </a:r>
            <a:r>
              <a:rPr lang="en-US" sz="2400" dirty="0"/>
              <a:t> -r __ns:=/turtle1 -f $VP_FILE</a:t>
            </a:r>
            <a:endParaRPr lang="en-US" dirty="0"/>
          </a:p>
        </p:txBody>
      </p:sp>
      <p:sp>
        <p:nvSpPr>
          <p:cNvPr id="5" name="TextBox 4">
            <a:extLst>
              <a:ext uri="{FF2B5EF4-FFF2-40B4-BE49-F238E27FC236}">
                <a16:creationId xmlns:a16="http://schemas.microsoft.com/office/drawing/2014/main" id="{90B835B5-400E-8327-6317-18D1F332B3FA}"/>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dirty="0">
                <a:cs typeface="Calibri"/>
              </a:rPr>
              <a:t>Executable Arguments &amp; ROS2 Parameters</a:t>
            </a:r>
            <a:endParaRPr lang="en-US" dirty="0"/>
          </a:p>
        </p:txBody>
      </p:sp>
      <p:sp>
        <p:nvSpPr>
          <p:cNvPr id="6" name="TextBox 5">
            <a:extLst>
              <a:ext uri="{FF2B5EF4-FFF2-40B4-BE49-F238E27FC236}">
                <a16:creationId xmlns:a16="http://schemas.microsoft.com/office/drawing/2014/main" id="{0BBC03AA-A63C-EB2F-69B3-2F654DD6ECBA}"/>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43D441EF-1119-1AE5-1189-358D44744B00}"/>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912565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FF45-5091-EC19-8A1B-41B042BEEC25}"/>
              </a:ext>
            </a:extLst>
          </p:cNvPr>
          <p:cNvSpPr>
            <a:spLocks noGrp="1"/>
          </p:cNvSpPr>
          <p:nvPr>
            <p:ph type="title"/>
          </p:nvPr>
        </p:nvSpPr>
        <p:spPr/>
        <p:txBody>
          <a:bodyPr/>
          <a:lstStyle/>
          <a:p>
            <a:r>
              <a:rPr lang="en-US" dirty="0"/>
              <a:t>Command Line mixing ROS arguments with custom arguments</a:t>
            </a:r>
          </a:p>
        </p:txBody>
      </p:sp>
      <p:pic>
        <p:nvPicPr>
          <p:cNvPr id="10" name="Picture 9">
            <a:extLst>
              <a:ext uri="{FF2B5EF4-FFF2-40B4-BE49-F238E27FC236}">
                <a16:creationId xmlns:a16="http://schemas.microsoft.com/office/drawing/2014/main" id="{B86EF942-AAA7-AC83-AD80-66192451C3CF}"/>
              </a:ext>
            </a:extLst>
          </p:cNvPr>
          <p:cNvPicPr>
            <a:picLocks noChangeAspect="1"/>
          </p:cNvPicPr>
          <p:nvPr/>
        </p:nvPicPr>
        <p:blipFill>
          <a:blip r:embed="rId2"/>
          <a:stretch>
            <a:fillRect/>
          </a:stretch>
        </p:blipFill>
        <p:spPr>
          <a:xfrm>
            <a:off x="614184" y="2074280"/>
            <a:ext cx="11150091" cy="3504718"/>
          </a:xfrm>
          <a:prstGeom prst="rect">
            <a:avLst/>
          </a:prstGeom>
        </p:spPr>
      </p:pic>
      <p:sp>
        <p:nvSpPr>
          <p:cNvPr id="11" name="TextBox 10">
            <a:extLst>
              <a:ext uri="{FF2B5EF4-FFF2-40B4-BE49-F238E27FC236}">
                <a16:creationId xmlns:a16="http://schemas.microsoft.com/office/drawing/2014/main" id="{D24C9067-B0AF-DA2F-7230-19508C61CB5A}"/>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dirty="0">
                <a:cs typeface="Calibri"/>
              </a:rPr>
              <a:t>Executable Arguments &amp; ROS2 Parameters</a:t>
            </a:r>
            <a:endParaRPr lang="en-US" dirty="0"/>
          </a:p>
        </p:txBody>
      </p:sp>
      <p:sp>
        <p:nvSpPr>
          <p:cNvPr id="12" name="TextBox 11">
            <a:extLst>
              <a:ext uri="{FF2B5EF4-FFF2-40B4-BE49-F238E27FC236}">
                <a16:creationId xmlns:a16="http://schemas.microsoft.com/office/drawing/2014/main" id="{4FD94C17-6732-7D3E-74F4-BB679DF2D92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3" name="Google Shape;67;p15">
            <a:extLst>
              <a:ext uri="{FF2B5EF4-FFF2-40B4-BE49-F238E27FC236}">
                <a16:creationId xmlns:a16="http://schemas.microsoft.com/office/drawing/2014/main" id="{AA599C0D-DD4F-A214-A368-65FF9880E0FC}"/>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721345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66800" y="2239697"/>
            <a:ext cx="10058400" cy="1450757"/>
          </a:xfrm>
        </p:spPr>
        <p:txBody>
          <a:bodyPr/>
          <a:lstStyle/>
          <a:p>
            <a:pPr algn="ctr"/>
            <a:r>
              <a:rPr lang="th-TH" dirty="0">
                <a:cs typeface="Angsana New"/>
              </a:rPr>
              <a:t>Launch Script &amp; Launch Action</a:t>
            </a:r>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39</a:t>
            </a:fld>
            <a:endParaRPr lang="en-US"/>
          </a:p>
        </p:txBody>
      </p:sp>
      <p:sp>
        <p:nvSpPr>
          <p:cNvPr id="5" name="TextBox 4">
            <a:extLst>
              <a:ext uri="{FF2B5EF4-FFF2-40B4-BE49-F238E27FC236}">
                <a16:creationId xmlns:a16="http://schemas.microsoft.com/office/drawing/2014/main" id="{4B080904-8CF9-9C34-39D7-2D91E65A0C79}"/>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0BC05886-998D-9C17-1C34-B90EE4BBA604}"/>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15639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66800" y="2428670"/>
            <a:ext cx="10058400" cy="1450757"/>
          </a:xfrm>
        </p:spPr>
        <p:txBody>
          <a:bodyPr/>
          <a:lstStyle/>
          <a:p>
            <a:pPr algn="ctr"/>
            <a:r>
              <a:rPr lang="th-TH" dirty="0">
                <a:cs typeface="Angsana New"/>
              </a:rPr>
              <a:t>ROS2 </a:t>
            </a:r>
            <a:r>
              <a:rPr lang="th-TH" dirty="0" err="1">
                <a:cs typeface="Angsana New"/>
              </a:rPr>
              <a:t>Package</a:t>
            </a:r>
            <a:r>
              <a:rPr lang="th-TH" dirty="0">
                <a:cs typeface="Angsana New"/>
              </a:rPr>
              <a:t> </a:t>
            </a:r>
            <a:r>
              <a:rPr lang="th-TH" dirty="0" err="1">
                <a:cs typeface="Angsana New"/>
              </a:rPr>
              <a:t>Customization</a:t>
            </a:r>
            <a:endParaRPr lang="th-TH" dirty="0">
              <a:cs typeface="Angsana New"/>
            </a:endParaRPr>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4</a:t>
            </a:fld>
            <a:endParaRPr lang="en-US"/>
          </a:p>
        </p:txBody>
      </p:sp>
      <p:sp>
        <p:nvSpPr>
          <p:cNvPr id="8" name="TextBox 7">
            <a:extLst>
              <a:ext uri="{FF2B5EF4-FFF2-40B4-BE49-F238E27FC236}">
                <a16:creationId xmlns:a16="http://schemas.microsoft.com/office/drawing/2014/main" id="{3D82E40E-FACD-B27A-CE1B-046838907DF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9" name="Google Shape;67;p15">
            <a:extLst>
              <a:ext uri="{FF2B5EF4-FFF2-40B4-BE49-F238E27FC236}">
                <a16:creationId xmlns:a16="http://schemas.microsoft.com/office/drawing/2014/main" id="{8DDC422D-64F0-931C-9AF1-B42908D69C87}"/>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714286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4FA4-8101-4FAC-833C-6220FC2088FF}"/>
              </a:ext>
            </a:extLst>
          </p:cNvPr>
          <p:cNvSpPr>
            <a:spLocks noGrp="1"/>
          </p:cNvSpPr>
          <p:nvPr>
            <p:ph type="title"/>
          </p:nvPr>
        </p:nvSpPr>
        <p:spPr/>
        <p:txBody>
          <a:bodyPr/>
          <a:lstStyle/>
          <a:p>
            <a:r>
              <a:rPr lang="th-TH" err="1">
                <a:cs typeface="Angsana New"/>
              </a:rPr>
              <a:t>Launch</a:t>
            </a:r>
            <a:r>
              <a:rPr lang="th-TH">
                <a:cs typeface="Angsana New"/>
              </a:rPr>
              <a:t> </a:t>
            </a:r>
            <a:r>
              <a:rPr lang="th-TH" err="1">
                <a:cs typeface="Angsana New"/>
              </a:rPr>
              <a:t>Files</a:t>
            </a:r>
            <a:r>
              <a:rPr lang="th-TH">
                <a:cs typeface="Angsana New"/>
              </a:rPr>
              <a:t> </a:t>
            </a:r>
            <a:r>
              <a:rPr lang="th-TH" err="1">
                <a:cs typeface="Angsana New"/>
              </a:rPr>
              <a:t>in</a:t>
            </a:r>
            <a:r>
              <a:rPr lang="th-TH">
                <a:cs typeface="Angsana New"/>
              </a:rPr>
              <a:t> ROS2</a:t>
            </a:r>
            <a:endParaRPr lang="en-US"/>
          </a:p>
        </p:txBody>
      </p:sp>
      <p:sp>
        <p:nvSpPr>
          <p:cNvPr id="3" name="Content Placeholder 2">
            <a:extLst>
              <a:ext uri="{FF2B5EF4-FFF2-40B4-BE49-F238E27FC236}">
                <a16:creationId xmlns:a16="http://schemas.microsoft.com/office/drawing/2014/main" id="{1E3787AC-660F-4CB2-9D94-0CCC654E4987}"/>
              </a:ext>
            </a:extLst>
          </p:cNvPr>
          <p:cNvSpPr>
            <a:spLocks noGrp="1"/>
          </p:cNvSpPr>
          <p:nvPr>
            <p:ph idx="1"/>
          </p:nvPr>
        </p:nvSpPr>
        <p:spPr>
          <a:xfrm>
            <a:off x="5521324" y="2520950"/>
            <a:ext cx="4993005" cy="1200150"/>
          </a:xfrm>
        </p:spPr>
        <p:txBody>
          <a:bodyPr vert="horz" lIns="0" tIns="45720" rIns="0" bIns="45720" rtlCol="0" anchor="t">
            <a:noAutofit/>
          </a:bodyPr>
          <a:lstStyle/>
          <a:p>
            <a:pPr marL="0" indent="0">
              <a:buNone/>
            </a:pPr>
            <a:r>
              <a:rPr lang="en-US" sz="2800">
                <a:cs typeface="Calibri"/>
              </a:rPr>
              <a:t>A (ROS2) Launch file allows a user to run a system with multiple ROS nodes or other launch files at once. One can also scheduling the system's behavior as well.</a:t>
            </a:r>
            <a:endParaRPr lang="en-US" sz="2800">
              <a:cs typeface="Cordia New"/>
            </a:endParaRPr>
          </a:p>
        </p:txBody>
      </p:sp>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40</a:t>
            </a:fld>
            <a:endParaRPr lang="en-US"/>
          </a:p>
        </p:txBody>
      </p:sp>
      <p:pic>
        <p:nvPicPr>
          <p:cNvPr id="4102" name="Picture 6">
            <a:extLst>
              <a:ext uri="{FF2B5EF4-FFF2-40B4-BE49-F238E27FC236}">
                <a16:creationId xmlns:a16="http://schemas.microsoft.com/office/drawing/2014/main" id="{41E50B09-33CC-461C-8B8D-D6F80DA9B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2120900"/>
            <a:ext cx="3599220" cy="38655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CC65B7-8E45-88C8-DB45-A52A79A44304}"/>
              </a:ext>
            </a:extLst>
          </p:cNvPr>
          <p:cNvSpPr txBox="1"/>
          <p:nvPr/>
        </p:nvSpPr>
        <p:spPr>
          <a:xfrm>
            <a:off x="5968999" y="4946355"/>
            <a:ext cx="4623466" cy="923330"/>
          </a:xfrm>
          <a:prstGeom prst="rect">
            <a:avLst/>
          </a:prstGeom>
          <a:noFill/>
        </p:spPr>
        <p:txBody>
          <a:bodyPr wrap="square" lIns="91440" tIns="45720" rIns="91440" bIns="45720" rtlCol="0" anchor="t">
            <a:spAutoFit/>
          </a:bodyPr>
          <a:lstStyle/>
          <a:p>
            <a:pPr marL="285750" indent="-285750">
              <a:buFont typeface="Calibri"/>
              <a:buChar char="-"/>
            </a:pPr>
            <a:r>
              <a:rPr lang="en-US"/>
              <a:t>XML</a:t>
            </a:r>
          </a:p>
          <a:p>
            <a:pPr marL="285750" indent="-285750">
              <a:buFont typeface="Calibri"/>
              <a:buChar char="-"/>
            </a:pPr>
            <a:r>
              <a:rPr lang="en-US"/>
              <a:t>YAML</a:t>
            </a:r>
            <a:endParaRPr lang="en-US">
              <a:cs typeface="Calibri"/>
            </a:endParaRPr>
          </a:p>
          <a:p>
            <a:pPr marL="285750" indent="-285750">
              <a:buFont typeface="Calibri"/>
              <a:buChar char="-"/>
            </a:pPr>
            <a:r>
              <a:rPr lang="en-US"/>
              <a:t>Python !!!!</a:t>
            </a:r>
            <a:endParaRPr lang="en-US">
              <a:cs typeface="Calibri" panose="020F0502020204030204"/>
            </a:endParaRPr>
          </a:p>
        </p:txBody>
      </p:sp>
      <p:sp>
        <p:nvSpPr>
          <p:cNvPr id="10" name="TextBox 9">
            <a:extLst>
              <a:ext uri="{FF2B5EF4-FFF2-40B4-BE49-F238E27FC236}">
                <a16:creationId xmlns:a16="http://schemas.microsoft.com/office/drawing/2014/main" id="{CD76AC68-12E4-C9C7-FC1F-8E8623DA617D}"/>
              </a:ext>
            </a:extLst>
          </p:cNvPr>
          <p:cNvSpPr txBox="1"/>
          <p:nvPr/>
        </p:nvSpPr>
        <p:spPr>
          <a:xfrm>
            <a:off x="98612" y="6456918"/>
            <a:ext cx="3679341" cy="369332"/>
          </a:xfrm>
          <a:prstGeom prst="rect">
            <a:avLst/>
          </a:prstGeom>
          <a:noFill/>
        </p:spPr>
        <p:txBody>
          <a:bodyPr wrap="square" lIns="91440" tIns="45720" rIns="91440" bIns="45720" rtlCol="0" anchor="t">
            <a:spAutoFit/>
          </a:bodyPr>
          <a:lstStyle/>
          <a:p>
            <a:r>
              <a:rPr lang="en-US">
                <a:cs typeface="Calibri"/>
              </a:rPr>
              <a:t>Launch Script &amp; Launch Action</a:t>
            </a:r>
          </a:p>
        </p:txBody>
      </p:sp>
      <p:sp>
        <p:nvSpPr>
          <p:cNvPr id="4" name="TextBox 3">
            <a:extLst>
              <a:ext uri="{FF2B5EF4-FFF2-40B4-BE49-F238E27FC236}">
                <a16:creationId xmlns:a16="http://schemas.microsoft.com/office/drawing/2014/main" id="{D8E7A9F2-4745-7324-91D4-297EB043F39F}"/>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50FE8CAD-1D7E-9D54-9B57-825502364CE6}"/>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970266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4FA4-8101-4FAC-833C-6220FC2088FF}"/>
              </a:ext>
            </a:extLst>
          </p:cNvPr>
          <p:cNvSpPr>
            <a:spLocks noGrp="1"/>
          </p:cNvSpPr>
          <p:nvPr>
            <p:ph type="title"/>
          </p:nvPr>
        </p:nvSpPr>
        <p:spPr/>
        <p:txBody>
          <a:bodyPr/>
          <a:lstStyle/>
          <a:p>
            <a:r>
              <a:rPr lang="en-US" dirty="0">
                <a:cs typeface="Angsana New"/>
              </a:rPr>
              <a:t>General </a:t>
            </a:r>
            <a:r>
              <a:rPr lang="th-TH" dirty="0">
                <a:cs typeface="Angsana New"/>
              </a:rPr>
              <a:t>Launch </a:t>
            </a:r>
            <a:r>
              <a:rPr lang="en-US" dirty="0">
                <a:cs typeface="Angsana New"/>
              </a:rPr>
              <a:t>Pipeline</a:t>
            </a:r>
            <a:endParaRPr lang="en-US" dirty="0"/>
          </a:p>
        </p:txBody>
      </p:sp>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41</a:t>
            </a:fld>
            <a:endParaRPr lang="en-US"/>
          </a:p>
        </p:txBody>
      </p:sp>
      <p:sp>
        <p:nvSpPr>
          <p:cNvPr id="10" name="TextBox 9">
            <a:extLst>
              <a:ext uri="{FF2B5EF4-FFF2-40B4-BE49-F238E27FC236}">
                <a16:creationId xmlns:a16="http://schemas.microsoft.com/office/drawing/2014/main" id="{CD76AC68-12E4-C9C7-FC1F-8E8623DA617D}"/>
              </a:ext>
            </a:extLst>
          </p:cNvPr>
          <p:cNvSpPr txBox="1"/>
          <p:nvPr/>
        </p:nvSpPr>
        <p:spPr>
          <a:xfrm>
            <a:off x="98612" y="6434418"/>
            <a:ext cx="3679341" cy="369332"/>
          </a:xfrm>
          <a:prstGeom prst="rect">
            <a:avLst/>
          </a:prstGeom>
          <a:noFill/>
        </p:spPr>
        <p:txBody>
          <a:bodyPr wrap="square" lIns="91440" tIns="45720" rIns="91440" bIns="45720" rtlCol="0" anchor="t">
            <a:spAutoFit/>
          </a:bodyPr>
          <a:lstStyle/>
          <a:p>
            <a:r>
              <a:rPr lang="en-US">
                <a:cs typeface="Calibri"/>
              </a:rPr>
              <a:t>Launch Script &amp; Launch Action</a:t>
            </a:r>
          </a:p>
        </p:txBody>
      </p:sp>
      <p:sp>
        <p:nvSpPr>
          <p:cNvPr id="11" name="Rectangle 10">
            <a:extLst>
              <a:ext uri="{FF2B5EF4-FFF2-40B4-BE49-F238E27FC236}">
                <a16:creationId xmlns:a16="http://schemas.microsoft.com/office/drawing/2014/main" id="{53A06CAE-4E23-763F-0DB3-05EE063F89B0}"/>
              </a:ext>
            </a:extLst>
          </p:cNvPr>
          <p:cNvSpPr/>
          <p:nvPr/>
        </p:nvSpPr>
        <p:spPr>
          <a:xfrm>
            <a:off x="4218122" y="2133640"/>
            <a:ext cx="3086445"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Define your Launch action(s)</a:t>
            </a:r>
          </a:p>
        </p:txBody>
      </p:sp>
      <p:sp>
        <p:nvSpPr>
          <p:cNvPr id="12" name="Rectangle 11">
            <a:extLst>
              <a:ext uri="{FF2B5EF4-FFF2-40B4-BE49-F238E27FC236}">
                <a16:creationId xmlns:a16="http://schemas.microsoft.com/office/drawing/2014/main" id="{BD4A1019-C521-553E-E306-1BA15F2C9F04}"/>
              </a:ext>
            </a:extLst>
          </p:cNvPr>
          <p:cNvSpPr/>
          <p:nvPr/>
        </p:nvSpPr>
        <p:spPr>
          <a:xfrm>
            <a:off x="4218122" y="4767300"/>
            <a:ext cx="3086445"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 the script</a:t>
            </a:r>
          </a:p>
        </p:txBody>
      </p:sp>
      <p:sp>
        <p:nvSpPr>
          <p:cNvPr id="14" name="Rectangle 13">
            <a:extLst>
              <a:ext uri="{FF2B5EF4-FFF2-40B4-BE49-F238E27FC236}">
                <a16:creationId xmlns:a16="http://schemas.microsoft.com/office/drawing/2014/main" id="{4153ED09-D40F-B3F7-2CEA-D23F76092544}"/>
              </a:ext>
            </a:extLst>
          </p:cNvPr>
          <p:cNvSpPr/>
          <p:nvPr/>
        </p:nvSpPr>
        <p:spPr>
          <a:xfrm>
            <a:off x="4218122" y="3402422"/>
            <a:ext cx="3086445"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each Launch action to the description of your Launch</a:t>
            </a:r>
          </a:p>
        </p:txBody>
      </p:sp>
      <p:sp>
        <p:nvSpPr>
          <p:cNvPr id="15" name="Arrow: Down 14">
            <a:extLst>
              <a:ext uri="{FF2B5EF4-FFF2-40B4-BE49-F238E27FC236}">
                <a16:creationId xmlns:a16="http://schemas.microsoft.com/office/drawing/2014/main" id="{58492197-A588-74C4-D8AF-746082573F24}"/>
              </a:ext>
            </a:extLst>
          </p:cNvPr>
          <p:cNvSpPr/>
          <p:nvPr/>
        </p:nvSpPr>
        <p:spPr>
          <a:xfrm>
            <a:off x="5582093" y="2934586"/>
            <a:ext cx="350874" cy="4146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C2A46AE-C0AC-D3FA-DC12-6F875EF91043}"/>
              </a:ext>
            </a:extLst>
          </p:cNvPr>
          <p:cNvSpPr/>
          <p:nvPr/>
        </p:nvSpPr>
        <p:spPr>
          <a:xfrm>
            <a:off x="5582093" y="4171552"/>
            <a:ext cx="350874" cy="4996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D9E6C1E-57F0-AAB9-93D2-654DB7B0BE3E}"/>
              </a:ext>
            </a:extLst>
          </p:cNvPr>
          <p:cNvSpPr/>
          <p:nvPr/>
        </p:nvSpPr>
        <p:spPr>
          <a:xfrm>
            <a:off x="1063253" y="2151401"/>
            <a:ext cx="765545" cy="4040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18" name="Rectangle: Rounded Corners 17">
            <a:extLst>
              <a:ext uri="{FF2B5EF4-FFF2-40B4-BE49-F238E27FC236}">
                <a16:creationId xmlns:a16="http://schemas.microsoft.com/office/drawing/2014/main" id="{A2C6DFBD-467E-ACA1-BE4A-A3CC9169318E}"/>
              </a:ext>
            </a:extLst>
          </p:cNvPr>
          <p:cNvSpPr/>
          <p:nvPr/>
        </p:nvSpPr>
        <p:spPr>
          <a:xfrm>
            <a:off x="2263231" y="2041448"/>
            <a:ext cx="1086025" cy="53163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 Process</a:t>
            </a:r>
          </a:p>
        </p:txBody>
      </p:sp>
      <p:sp>
        <p:nvSpPr>
          <p:cNvPr id="20" name="TextBox 19">
            <a:extLst>
              <a:ext uri="{FF2B5EF4-FFF2-40B4-BE49-F238E27FC236}">
                <a16:creationId xmlns:a16="http://schemas.microsoft.com/office/drawing/2014/main" id="{113F35F2-F595-EA50-062A-2A251F349E56}"/>
              </a:ext>
            </a:extLst>
          </p:cNvPr>
          <p:cNvSpPr txBox="1"/>
          <p:nvPr/>
        </p:nvSpPr>
        <p:spPr>
          <a:xfrm>
            <a:off x="1446025" y="1506022"/>
            <a:ext cx="2187151" cy="369332"/>
          </a:xfrm>
          <a:prstGeom prst="rect">
            <a:avLst/>
          </a:prstGeom>
          <a:noFill/>
        </p:spPr>
        <p:txBody>
          <a:bodyPr wrap="square" rtlCol="0">
            <a:spAutoFit/>
          </a:bodyPr>
          <a:lstStyle/>
          <a:p>
            <a:r>
              <a:rPr lang="en-US" dirty="0"/>
              <a:t>Launch Action</a:t>
            </a:r>
          </a:p>
        </p:txBody>
      </p:sp>
      <p:pic>
        <p:nvPicPr>
          <p:cNvPr id="21" name="Picture 20">
            <a:extLst>
              <a:ext uri="{FF2B5EF4-FFF2-40B4-BE49-F238E27FC236}">
                <a16:creationId xmlns:a16="http://schemas.microsoft.com/office/drawing/2014/main" id="{8C862172-22EE-1A42-18CC-78027B7F4E2E}"/>
              </a:ext>
            </a:extLst>
          </p:cNvPr>
          <p:cNvPicPr>
            <a:picLocks noChangeAspect="1"/>
          </p:cNvPicPr>
          <p:nvPr/>
        </p:nvPicPr>
        <p:blipFill rotWithShape="1">
          <a:blip r:embed="rId2"/>
          <a:srcRect t="18147" b="28496"/>
          <a:stretch/>
        </p:blipFill>
        <p:spPr>
          <a:xfrm>
            <a:off x="7657598" y="1504614"/>
            <a:ext cx="4034450" cy="2310447"/>
          </a:xfrm>
          <a:prstGeom prst="rect">
            <a:avLst/>
          </a:prstGeom>
        </p:spPr>
      </p:pic>
      <p:sp>
        <p:nvSpPr>
          <p:cNvPr id="22" name="TextBox 21">
            <a:extLst>
              <a:ext uri="{FF2B5EF4-FFF2-40B4-BE49-F238E27FC236}">
                <a16:creationId xmlns:a16="http://schemas.microsoft.com/office/drawing/2014/main" id="{A00991F6-79B1-D604-D9A1-AB876B905BD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23" name="Google Shape;67;p15">
            <a:extLst>
              <a:ext uri="{FF2B5EF4-FFF2-40B4-BE49-F238E27FC236}">
                <a16:creationId xmlns:a16="http://schemas.microsoft.com/office/drawing/2014/main" id="{923920AF-2AFE-5707-BD49-DE54C678FED0}"/>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855415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B960F6-4907-010A-9F8A-7CCB96B21FC1}"/>
              </a:ext>
            </a:extLst>
          </p:cNvPr>
          <p:cNvSpPr/>
          <p:nvPr/>
        </p:nvSpPr>
        <p:spPr>
          <a:xfrm>
            <a:off x="1063253" y="3349256"/>
            <a:ext cx="2286003" cy="9356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14FA4-8101-4FAC-833C-6220FC2088FF}"/>
              </a:ext>
            </a:extLst>
          </p:cNvPr>
          <p:cNvSpPr>
            <a:spLocks noGrp="1"/>
          </p:cNvSpPr>
          <p:nvPr>
            <p:ph type="title"/>
          </p:nvPr>
        </p:nvSpPr>
        <p:spPr/>
        <p:txBody>
          <a:bodyPr/>
          <a:lstStyle/>
          <a:p>
            <a:r>
              <a:rPr lang="en-US" dirty="0">
                <a:cs typeface="Angsana New"/>
              </a:rPr>
              <a:t>General </a:t>
            </a:r>
            <a:r>
              <a:rPr lang="th-TH" dirty="0">
                <a:cs typeface="Angsana New"/>
              </a:rPr>
              <a:t>Launch </a:t>
            </a:r>
            <a:r>
              <a:rPr lang="en-US" dirty="0">
                <a:cs typeface="Angsana New"/>
              </a:rPr>
              <a:t>Pipeline</a:t>
            </a:r>
            <a:endParaRPr lang="en-US" dirty="0"/>
          </a:p>
        </p:txBody>
      </p:sp>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42</a:t>
            </a:fld>
            <a:endParaRPr lang="en-US"/>
          </a:p>
        </p:txBody>
      </p:sp>
      <p:sp>
        <p:nvSpPr>
          <p:cNvPr id="10" name="TextBox 9">
            <a:extLst>
              <a:ext uri="{FF2B5EF4-FFF2-40B4-BE49-F238E27FC236}">
                <a16:creationId xmlns:a16="http://schemas.microsoft.com/office/drawing/2014/main" id="{CD76AC68-12E4-C9C7-FC1F-8E8623DA617D}"/>
              </a:ext>
            </a:extLst>
          </p:cNvPr>
          <p:cNvSpPr txBox="1"/>
          <p:nvPr/>
        </p:nvSpPr>
        <p:spPr>
          <a:xfrm>
            <a:off x="98612" y="6434418"/>
            <a:ext cx="3679341" cy="369332"/>
          </a:xfrm>
          <a:prstGeom prst="rect">
            <a:avLst/>
          </a:prstGeom>
          <a:noFill/>
        </p:spPr>
        <p:txBody>
          <a:bodyPr wrap="square" lIns="91440" tIns="45720" rIns="91440" bIns="45720" rtlCol="0" anchor="t">
            <a:spAutoFit/>
          </a:bodyPr>
          <a:lstStyle/>
          <a:p>
            <a:r>
              <a:rPr lang="en-US">
                <a:cs typeface="Calibri"/>
              </a:rPr>
              <a:t>Launch Script &amp; Launch Action</a:t>
            </a:r>
          </a:p>
        </p:txBody>
      </p:sp>
      <p:sp>
        <p:nvSpPr>
          <p:cNvPr id="11" name="Rectangle 10">
            <a:extLst>
              <a:ext uri="{FF2B5EF4-FFF2-40B4-BE49-F238E27FC236}">
                <a16:creationId xmlns:a16="http://schemas.microsoft.com/office/drawing/2014/main" id="{53A06CAE-4E23-763F-0DB3-05EE063F89B0}"/>
              </a:ext>
            </a:extLst>
          </p:cNvPr>
          <p:cNvSpPr/>
          <p:nvPr/>
        </p:nvSpPr>
        <p:spPr>
          <a:xfrm>
            <a:off x="4218122" y="2133640"/>
            <a:ext cx="3086445"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Define your Launch action(s)</a:t>
            </a:r>
          </a:p>
        </p:txBody>
      </p:sp>
      <p:sp>
        <p:nvSpPr>
          <p:cNvPr id="12" name="Rectangle 11">
            <a:extLst>
              <a:ext uri="{FF2B5EF4-FFF2-40B4-BE49-F238E27FC236}">
                <a16:creationId xmlns:a16="http://schemas.microsoft.com/office/drawing/2014/main" id="{BD4A1019-C521-553E-E306-1BA15F2C9F04}"/>
              </a:ext>
            </a:extLst>
          </p:cNvPr>
          <p:cNvSpPr/>
          <p:nvPr/>
        </p:nvSpPr>
        <p:spPr>
          <a:xfrm>
            <a:off x="4218122" y="4767300"/>
            <a:ext cx="3086445"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 the script</a:t>
            </a:r>
          </a:p>
        </p:txBody>
      </p:sp>
      <p:sp>
        <p:nvSpPr>
          <p:cNvPr id="13" name="TextBox 12">
            <a:extLst>
              <a:ext uri="{FF2B5EF4-FFF2-40B4-BE49-F238E27FC236}">
                <a16:creationId xmlns:a16="http://schemas.microsoft.com/office/drawing/2014/main" id="{384BE8AF-66A4-FC29-92E1-86096B3ACEFD}"/>
              </a:ext>
            </a:extLst>
          </p:cNvPr>
          <p:cNvSpPr txBox="1"/>
          <p:nvPr/>
        </p:nvSpPr>
        <p:spPr>
          <a:xfrm>
            <a:off x="7442791" y="4965406"/>
            <a:ext cx="3911009" cy="646331"/>
          </a:xfrm>
          <a:prstGeom prst="rect">
            <a:avLst/>
          </a:prstGeom>
          <a:noFill/>
        </p:spPr>
        <p:txBody>
          <a:bodyPr wrap="square" rtlCol="0">
            <a:spAutoFit/>
          </a:bodyPr>
          <a:lstStyle/>
          <a:p>
            <a:r>
              <a:rPr lang="en-US" dirty="0"/>
              <a:t>Not all Launch action will be launched right away. </a:t>
            </a:r>
          </a:p>
        </p:txBody>
      </p:sp>
      <p:sp>
        <p:nvSpPr>
          <p:cNvPr id="14" name="Rectangle 13">
            <a:extLst>
              <a:ext uri="{FF2B5EF4-FFF2-40B4-BE49-F238E27FC236}">
                <a16:creationId xmlns:a16="http://schemas.microsoft.com/office/drawing/2014/main" id="{4153ED09-D40F-B3F7-2CEA-D23F76092544}"/>
              </a:ext>
            </a:extLst>
          </p:cNvPr>
          <p:cNvSpPr/>
          <p:nvPr/>
        </p:nvSpPr>
        <p:spPr>
          <a:xfrm>
            <a:off x="4218122" y="3402422"/>
            <a:ext cx="3086445"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each Launch action to the description of your Launch</a:t>
            </a:r>
          </a:p>
        </p:txBody>
      </p:sp>
      <p:sp>
        <p:nvSpPr>
          <p:cNvPr id="15" name="Arrow: Down 14">
            <a:extLst>
              <a:ext uri="{FF2B5EF4-FFF2-40B4-BE49-F238E27FC236}">
                <a16:creationId xmlns:a16="http://schemas.microsoft.com/office/drawing/2014/main" id="{58492197-A588-74C4-D8AF-746082573F24}"/>
              </a:ext>
            </a:extLst>
          </p:cNvPr>
          <p:cNvSpPr/>
          <p:nvPr/>
        </p:nvSpPr>
        <p:spPr>
          <a:xfrm>
            <a:off x="5582093" y="2934586"/>
            <a:ext cx="350874" cy="4146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C2A46AE-C0AC-D3FA-DC12-6F875EF91043}"/>
              </a:ext>
            </a:extLst>
          </p:cNvPr>
          <p:cNvSpPr/>
          <p:nvPr/>
        </p:nvSpPr>
        <p:spPr>
          <a:xfrm>
            <a:off x="5582093" y="4171552"/>
            <a:ext cx="350874" cy="4996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D9E6C1E-57F0-AAB9-93D2-654DB7B0BE3E}"/>
              </a:ext>
            </a:extLst>
          </p:cNvPr>
          <p:cNvSpPr/>
          <p:nvPr/>
        </p:nvSpPr>
        <p:spPr>
          <a:xfrm>
            <a:off x="1172737" y="3615070"/>
            <a:ext cx="765545" cy="4040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18" name="Rectangle: Rounded Corners 17">
            <a:extLst>
              <a:ext uri="{FF2B5EF4-FFF2-40B4-BE49-F238E27FC236}">
                <a16:creationId xmlns:a16="http://schemas.microsoft.com/office/drawing/2014/main" id="{A2C6DFBD-467E-ACA1-BE4A-A3CC9169318E}"/>
              </a:ext>
            </a:extLst>
          </p:cNvPr>
          <p:cNvSpPr/>
          <p:nvPr/>
        </p:nvSpPr>
        <p:spPr>
          <a:xfrm>
            <a:off x="2100756" y="3530921"/>
            <a:ext cx="1086025" cy="53163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 Process</a:t>
            </a:r>
          </a:p>
        </p:txBody>
      </p:sp>
      <p:sp>
        <p:nvSpPr>
          <p:cNvPr id="4" name="TextBox 3">
            <a:extLst>
              <a:ext uri="{FF2B5EF4-FFF2-40B4-BE49-F238E27FC236}">
                <a16:creationId xmlns:a16="http://schemas.microsoft.com/office/drawing/2014/main" id="{60979A09-7EA1-E1EF-3EF8-6BA6ED311C33}"/>
              </a:ext>
            </a:extLst>
          </p:cNvPr>
          <p:cNvSpPr txBox="1"/>
          <p:nvPr/>
        </p:nvSpPr>
        <p:spPr>
          <a:xfrm>
            <a:off x="1172737" y="3033090"/>
            <a:ext cx="2187151" cy="369332"/>
          </a:xfrm>
          <a:prstGeom prst="rect">
            <a:avLst/>
          </a:prstGeom>
          <a:noFill/>
        </p:spPr>
        <p:txBody>
          <a:bodyPr wrap="square" rtlCol="0">
            <a:spAutoFit/>
          </a:bodyPr>
          <a:lstStyle/>
          <a:p>
            <a:r>
              <a:rPr lang="en-US" dirty="0"/>
              <a:t>Launch Description</a:t>
            </a:r>
          </a:p>
        </p:txBody>
      </p:sp>
      <p:pic>
        <p:nvPicPr>
          <p:cNvPr id="7" name="Picture 6">
            <a:extLst>
              <a:ext uri="{FF2B5EF4-FFF2-40B4-BE49-F238E27FC236}">
                <a16:creationId xmlns:a16="http://schemas.microsoft.com/office/drawing/2014/main" id="{04C363F5-A399-183E-D825-0933835494A0}"/>
              </a:ext>
            </a:extLst>
          </p:cNvPr>
          <p:cNvPicPr>
            <a:picLocks noChangeAspect="1"/>
          </p:cNvPicPr>
          <p:nvPr/>
        </p:nvPicPr>
        <p:blipFill rotWithShape="1">
          <a:blip r:embed="rId2"/>
          <a:srcRect t="74632" b="5633"/>
          <a:stretch/>
        </p:blipFill>
        <p:spPr>
          <a:xfrm>
            <a:off x="7520179" y="3349256"/>
            <a:ext cx="4034450" cy="854521"/>
          </a:xfrm>
          <a:prstGeom prst="rect">
            <a:avLst/>
          </a:prstGeom>
        </p:spPr>
      </p:pic>
      <p:sp>
        <p:nvSpPr>
          <p:cNvPr id="9" name="TextBox 8">
            <a:extLst>
              <a:ext uri="{FF2B5EF4-FFF2-40B4-BE49-F238E27FC236}">
                <a16:creationId xmlns:a16="http://schemas.microsoft.com/office/drawing/2014/main" id="{3D4A5880-C1E2-5036-54ED-95919F289275}"/>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20" name="Google Shape;67;p15">
            <a:extLst>
              <a:ext uri="{FF2B5EF4-FFF2-40B4-BE49-F238E27FC236}">
                <a16:creationId xmlns:a16="http://schemas.microsoft.com/office/drawing/2014/main" id="{814C9C73-95C4-FA16-5DA8-AEAF8A3C07ED}"/>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622783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4FA4-8101-4FAC-833C-6220FC2088FF}"/>
              </a:ext>
            </a:extLst>
          </p:cNvPr>
          <p:cNvSpPr>
            <a:spLocks noGrp="1"/>
          </p:cNvSpPr>
          <p:nvPr>
            <p:ph type="title"/>
          </p:nvPr>
        </p:nvSpPr>
        <p:spPr/>
        <p:txBody>
          <a:bodyPr/>
          <a:lstStyle/>
          <a:p>
            <a:r>
              <a:rPr lang="en-US" dirty="0">
                <a:cs typeface="Angsana New"/>
              </a:rPr>
              <a:t>Launch Script Structure</a:t>
            </a:r>
            <a:endParaRPr lang="en-US" dirty="0">
              <a:cs typeface="Calibri Light"/>
            </a:endParaRPr>
          </a:p>
        </p:txBody>
      </p:sp>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43</a:t>
            </a:fld>
            <a:endParaRPr lang="en-US"/>
          </a:p>
        </p:txBody>
      </p:sp>
      <p:sp>
        <p:nvSpPr>
          <p:cNvPr id="20" name="TextBox 19">
            <a:extLst>
              <a:ext uri="{FF2B5EF4-FFF2-40B4-BE49-F238E27FC236}">
                <a16:creationId xmlns:a16="http://schemas.microsoft.com/office/drawing/2014/main" id="{CC08AE6B-B331-974B-F702-841E3BCD5C95}"/>
              </a:ext>
            </a:extLst>
          </p:cNvPr>
          <p:cNvSpPr txBox="1"/>
          <p:nvPr/>
        </p:nvSpPr>
        <p:spPr>
          <a:xfrm>
            <a:off x="6096000" y="5059479"/>
            <a:ext cx="3095784" cy="646331"/>
          </a:xfrm>
          <a:prstGeom prst="rect">
            <a:avLst/>
          </a:prstGeom>
          <a:noFill/>
        </p:spPr>
        <p:txBody>
          <a:bodyPr wrap="none" lIns="91440" tIns="45720" rIns="91440" bIns="45720" rtlCol="0" anchor="t">
            <a:spAutoFit/>
          </a:bodyPr>
          <a:lstStyle/>
          <a:p>
            <a:r>
              <a:rPr lang="th-TH" dirty="0">
                <a:cs typeface="Cordia New"/>
              </a:rPr>
              <a:t>One must not forget to add the </a:t>
            </a:r>
            <a:endParaRPr lang="en-US" dirty="0">
              <a:cs typeface="Cordia New"/>
            </a:endParaRPr>
          </a:p>
          <a:p>
            <a:r>
              <a:rPr lang="th-TH" dirty="0">
                <a:cs typeface="Cordia New"/>
              </a:rPr>
              <a:t>action the </a:t>
            </a:r>
            <a:r>
              <a:rPr lang="en-US" dirty="0"/>
              <a:t>launch description. </a:t>
            </a:r>
            <a:endParaRPr lang="th-TH" dirty="0">
              <a:cs typeface="Cordia New"/>
            </a:endParaRPr>
          </a:p>
        </p:txBody>
      </p:sp>
      <p:pic>
        <p:nvPicPr>
          <p:cNvPr id="9" name="Picture 8">
            <a:extLst>
              <a:ext uri="{FF2B5EF4-FFF2-40B4-BE49-F238E27FC236}">
                <a16:creationId xmlns:a16="http://schemas.microsoft.com/office/drawing/2014/main" id="{623F7378-1E56-53E7-2EF9-B9C1037C30DF}"/>
              </a:ext>
            </a:extLst>
          </p:cNvPr>
          <p:cNvPicPr>
            <a:picLocks noChangeAspect="1"/>
          </p:cNvPicPr>
          <p:nvPr/>
        </p:nvPicPr>
        <p:blipFill>
          <a:blip r:embed="rId2"/>
          <a:stretch>
            <a:fillRect/>
          </a:stretch>
        </p:blipFill>
        <p:spPr>
          <a:xfrm>
            <a:off x="838200" y="1771464"/>
            <a:ext cx="4034450" cy="4330169"/>
          </a:xfrm>
          <a:prstGeom prst="rect">
            <a:avLst/>
          </a:prstGeom>
        </p:spPr>
      </p:pic>
      <p:cxnSp>
        <p:nvCxnSpPr>
          <p:cNvPr id="19" name="Straight Arrow Connector 18">
            <a:extLst>
              <a:ext uri="{FF2B5EF4-FFF2-40B4-BE49-F238E27FC236}">
                <a16:creationId xmlns:a16="http://schemas.microsoft.com/office/drawing/2014/main" id="{626B0B64-67C6-21BB-83F0-0B309BB3CFDE}"/>
              </a:ext>
            </a:extLst>
          </p:cNvPr>
          <p:cNvCxnSpPr>
            <a:cxnSpLocks/>
          </p:cNvCxnSpPr>
          <p:nvPr/>
        </p:nvCxnSpPr>
        <p:spPr>
          <a:xfrm flipH="1">
            <a:off x="4629150" y="5382645"/>
            <a:ext cx="1325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4AD3962-92F3-1608-71A4-59A5E4A89B33}"/>
              </a:ext>
            </a:extLst>
          </p:cNvPr>
          <p:cNvSpPr txBox="1"/>
          <p:nvPr/>
        </p:nvSpPr>
        <p:spPr>
          <a:xfrm>
            <a:off x="5420178" y="1985473"/>
            <a:ext cx="1611980" cy="923330"/>
          </a:xfrm>
          <a:prstGeom prst="rect">
            <a:avLst/>
          </a:prstGeom>
          <a:noFill/>
        </p:spPr>
        <p:txBody>
          <a:bodyPr wrap="none" lIns="91440" tIns="45720" rIns="91440" bIns="45720" rtlCol="0" anchor="t">
            <a:spAutoFit/>
          </a:bodyPr>
          <a:lstStyle/>
          <a:p>
            <a:r>
              <a:rPr lang="th-TH" dirty="0">
                <a:cs typeface="Cordia New"/>
              </a:rPr>
              <a:t>All action must </a:t>
            </a:r>
            <a:endParaRPr lang="en-US" dirty="0">
              <a:cs typeface="Calibri"/>
            </a:endParaRPr>
          </a:p>
          <a:p>
            <a:r>
              <a:rPr lang="th-TH" dirty="0">
                <a:cs typeface="Cordia New"/>
              </a:rPr>
              <a:t>be "added" in </a:t>
            </a:r>
            <a:endParaRPr lang="en-US" dirty="0">
              <a:cs typeface="Calibri"/>
            </a:endParaRPr>
          </a:p>
          <a:p>
            <a:r>
              <a:rPr lang="th-TH" dirty="0">
                <a:cs typeface="Cordia New"/>
              </a:rPr>
              <a:t>this function.</a:t>
            </a:r>
            <a:endParaRPr lang="en-US" dirty="0">
              <a:cs typeface="Calibri"/>
            </a:endParaRPr>
          </a:p>
        </p:txBody>
      </p:sp>
      <p:cxnSp>
        <p:nvCxnSpPr>
          <p:cNvPr id="10" name="Straight Arrow Connector 9">
            <a:extLst>
              <a:ext uri="{FF2B5EF4-FFF2-40B4-BE49-F238E27FC236}">
                <a16:creationId xmlns:a16="http://schemas.microsoft.com/office/drawing/2014/main" id="{CFC2F699-0CB9-9EE8-DC02-44E68E360EA9}"/>
              </a:ext>
            </a:extLst>
          </p:cNvPr>
          <p:cNvCxnSpPr>
            <a:cxnSpLocks/>
          </p:cNvCxnSpPr>
          <p:nvPr/>
        </p:nvCxnSpPr>
        <p:spPr>
          <a:xfrm flipH="1">
            <a:off x="3857624" y="2420370"/>
            <a:ext cx="1190176" cy="26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F837EB-FA86-94DD-7718-3D57199CD4C5}"/>
              </a:ext>
            </a:extLst>
          </p:cNvPr>
          <p:cNvSpPr txBox="1"/>
          <p:nvPr/>
        </p:nvSpPr>
        <p:spPr>
          <a:xfrm>
            <a:off x="98612" y="6434418"/>
            <a:ext cx="3679341" cy="369332"/>
          </a:xfrm>
          <a:prstGeom prst="rect">
            <a:avLst/>
          </a:prstGeom>
          <a:noFill/>
        </p:spPr>
        <p:txBody>
          <a:bodyPr wrap="square" lIns="91440" tIns="45720" rIns="91440" bIns="45720" rtlCol="0" anchor="t">
            <a:spAutoFit/>
          </a:bodyPr>
          <a:lstStyle/>
          <a:p>
            <a:r>
              <a:rPr lang="en-US">
                <a:cs typeface="Calibri"/>
              </a:rPr>
              <a:t>Launch Script &amp; Launch Action</a:t>
            </a:r>
          </a:p>
        </p:txBody>
      </p:sp>
      <p:sp>
        <p:nvSpPr>
          <p:cNvPr id="7" name="TextBox 6">
            <a:extLst>
              <a:ext uri="{FF2B5EF4-FFF2-40B4-BE49-F238E27FC236}">
                <a16:creationId xmlns:a16="http://schemas.microsoft.com/office/drawing/2014/main" id="{00C9FEEE-33C3-5120-DBFF-431559F8D97D}"/>
              </a:ext>
            </a:extLst>
          </p:cNvPr>
          <p:cNvSpPr txBox="1"/>
          <p:nvPr/>
        </p:nvSpPr>
        <p:spPr>
          <a:xfrm>
            <a:off x="5452142" y="5987018"/>
            <a:ext cx="4815934" cy="369332"/>
          </a:xfrm>
          <a:prstGeom prst="rect">
            <a:avLst/>
          </a:prstGeom>
          <a:noFill/>
        </p:spPr>
        <p:txBody>
          <a:bodyPr wrap="none" lIns="91440" tIns="45720" rIns="91440" bIns="45720" rtlCol="0" anchor="t">
            <a:spAutoFit/>
          </a:bodyPr>
          <a:lstStyle/>
          <a:p>
            <a:r>
              <a:rPr lang="en-US" dirty="0">
                <a:cs typeface="Cordia New"/>
              </a:rPr>
              <a:t>The function must return the Launch Description.</a:t>
            </a:r>
            <a:endParaRPr lang="en-US" dirty="0">
              <a:cs typeface="Calibri"/>
            </a:endParaRPr>
          </a:p>
        </p:txBody>
      </p:sp>
      <p:cxnSp>
        <p:nvCxnSpPr>
          <p:cNvPr id="12" name="Straight Arrow Connector 11">
            <a:extLst>
              <a:ext uri="{FF2B5EF4-FFF2-40B4-BE49-F238E27FC236}">
                <a16:creationId xmlns:a16="http://schemas.microsoft.com/office/drawing/2014/main" id="{5E1C8E12-D3A1-9C7D-F9F9-DEB04398E4DB}"/>
              </a:ext>
            </a:extLst>
          </p:cNvPr>
          <p:cNvCxnSpPr>
            <a:cxnSpLocks/>
            <a:stCxn id="7" idx="1"/>
          </p:cNvCxnSpPr>
          <p:nvPr/>
        </p:nvCxnSpPr>
        <p:spPr>
          <a:xfrm flipH="1" flipV="1">
            <a:off x="3540097" y="5931211"/>
            <a:ext cx="1912045" cy="24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4764DA0-7A98-DCC3-04EC-312E11065656}"/>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5" name="Google Shape;67;p15">
            <a:extLst>
              <a:ext uri="{FF2B5EF4-FFF2-40B4-BE49-F238E27FC236}">
                <a16:creationId xmlns:a16="http://schemas.microsoft.com/office/drawing/2014/main" id="{459DD16D-7F17-4682-F8CD-15DC5E9E1A6F}"/>
              </a:ext>
            </a:extLst>
          </p:cNvPr>
          <p:cNvPicPr preferRelativeResize="0"/>
          <p:nvPr/>
        </p:nvPicPr>
        <p:blipFill rotWithShape="1">
          <a:blip r:embed="rId3">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586642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4FA4-8101-4FAC-833C-6220FC2088FF}"/>
              </a:ext>
            </a:extLst>
          </p:cNvPr>
          <p:cNvSpPr>
            <a:spLocks noGrp="1"/>
          </p:cNvSpPr>
          <p:nvPr>
            <p:ph type="title"/>
          </p:nvPr>
        </p:nvSpPr>
        <p:spPr/>
        <p:txBody>
          <a:bodyPr/>
          <a:lstStyle/>
          <a:p>
            <a:r>
              <a:rPr lang="en-US" dirty="0">
                <a:cs typeface="Angsana New"/>
              </a:rPr>
              <a:t>Launch Action: ROS Node</a:t>
            </a:r>
            <a:endParaRPr lang="en-US" dirty="0">
              <a:cs typeface="Calibri Light"/>
            </a:endParaRPr>
          </a:p>
        </p:txBody>
      </p:sp>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44</a:t>
            </a:fld>
            <a:endParaRPr lang="en-US"/>
          </a:p>
        </p:txBody>
      </p:sp>
      <p:sp>
        <p:nvSpPr>
          <p:cNvPr id="16" name="TextBox 15">
            <a:extLst>
              <a:ext uri="{FF2B5EF4-FFF2-40B4-BE49-F238E27FC236}">
                <a16:creationId xmlns:a16="http://schemas.microsoft.com/office/drawing/2014/main" id="{B4059B4E-9B47-01F9-1ECF-A87412B5005B}"/>
              </a:ext>
            </a:extLst>
          </p:cNvPr>
          <p:cNvSpPr txBox="1"/>
          <p:nvPr/>
        </p:nvSpPr>
        <p:spPr>
          <a:xfrm>
            <a:off x="3375944" y="1888036"/>
            <a:ext cx="5577555" cy="4031873"/>
          </a:xfrm>
          <a:prstGeom prst="rect">
            <a:avLst/>
          </a:prstGeom>
          <a:noFill/>
        </p:spPr>
        <p:txBody>
          <a:bodyPr wrap="square" lIns="91440" tIns="45720" rIns="91440" bIns="45720" rtlCol="0" anchor="t">
            <a:spAutoFit/>
          </a:bodyPr>
          <a:lstStyle/>
          <a:p>
            <a:r>
              <a:rPr lang="en-US" sz="1600" dirty="0">
                <a:latin typeface="Courier New"/>
                <a:cs typeface="Calibri"/>
              </a:rPr>
              <a:t>from </a:t>
            </a:r>
            <a:r>
              <a:rPr lang="en-US" sz="1600" dirty="0" err="1">
                <a:latin typeface="Courier New"/>
                <a:cs typeface="Calibri"/>
              </a:rPr>
              <a:t>launch_ros.actions</a:t>
            </a:r>
            <a:r>
              <a:rPr lang="en-US" sz="1600" dirty="0">
                <a:latin typeface="Courier New"/>
                <a:cs typeface="Calibri"/>
              </a:rPr>
              <a:t> import Node</a:t>
            </a:r>
            <a:endParaRPr lang="en-US" sz="1600" dirty="0">
              <a:latin typeface="Courier New"/>
              <a:cs typeface="Courier New"/>
            </a:endParaRPr>
          </a:p>
          <a:p>
            <a:endParaRPr lang="en-US" sz="1600" dirty="0">
              <a:latin typeface="Courier New"/>
              <a:cs typeface="Calibri"/>
            </a:endParaRPr>
          </a:p>
          <a:p>
            <a:r>
              <a:rPr lang="en-US" sz="1600" dirty="0" err="1">
                <a:latin typeface="Courier New"/>
                <a:cs typeface="Courier New"/>
              </a:rPr>
              <a:t>node_action</a:t>
            </a:r>
            <a:r>
              <a:rPr lang="en-US" sz="1600" dirty="0">
                <a:latin typeface="Courier New"/>
                <a:cs typeface="Courier New"/>
              </a:rPr>
              <a:t> = Node(</a:t>
            </a:r>
            <a:br>
              <a:rPr lang="en-US" sz="1600" dirty="0">
                <a:latin typeface="Courier New"/>
                <a:cs typeface="Courier New"/>
              </a:rPr>
            </a:br>
            <a:r>
              <a:rPr lang="en-US" sz="1600" dirty="0">
                <a:latin typeface="Courier New"/>
                <a:cs typeface="Courier New"/>
              </a:rPr>
              <a:t>    package = '</a:t>
            </a:r>
            <a:r>
              <a:rPr lang="en-US" sz="1600" dirty="0" err="1">
                <a:latin typeface="Courier New"/>
                <a:cs typeface="Courier New"/>
              </a:rPr>
              <a:t>some_package</a:t>
            </a:r>
            <a:r>
              <a:rPr lang="en-US" sz="1600" dirty="0">
                <a:latin typeface="Courier New"/>
                <a:cs typeface="Courier New"/>
              </a:rPr>
              <a:t>',</a:t>
            </a:r>
            <a:br>
              <a:rPr lang="en-US" sz="1600" dirty="0">
                <a:latin typeface="Courier New"/>
                <a:cs typeface="Courier New"/>
              </a:rPr>
            </a:br>
            <a:r>
              <a:rPr lang="en-US" sz="1600" dirty="0">
                <a:latin typeface="Courier New"/>
                <a:cs typeface="Courier New"/>
              </a:rPr>
              <a:t>    executable = 'something.py',</a:t>
            </a:r>
            <a:br>
              <a:rPr lang="en-US" sz="1600" dirty="0">
                <a:latin typeface="Courier New"/>
                <a:cs typeface="Courier New"/>
              </a:rPr>
            </a:br>
            <a:r>
              <a:rPr lang="en-US" sz="1600" dirty="0">
                <a:latin typeface="Courier New"/>
                <a:cs typeface="Courier New"/>
              </a:rPr>
              <a:t>    parameters = [</a:t>
            </a:r>
          </a:p>
          <a:p>
            <a:r>
              <a:rPr lang="en-US" sz="1600" dirty="0">
                <a:latin typeface="Courier New"/>
                <a:cs typeface="Courier New"/>
              </a:rPr>
              <a:t>	{'param_1': 1.0},</a:t>
            </a:r>
          </a:p>
          <a:p>
            <a:r>
              <a:rPr lang="en-US" sz="1600" dirty="0">
                <a:latin typeface="Courier New"/>
                <a:cs typeface="Courier New"/>
              </a:rPr>
              <a:t>	{'param_2': 10.0}</a:t>
            </a:r>
          </a:p>
          <a:p>
            <a:r>
              <a:rPr lang="en-US" sz="1600" dirty="0">
                <a:latin typeface="Courier New"/>
                <a:cs typeface="Courier New"/>
              </a:rPr>
              <a:t>    ],</a:t>
            </a:r>
          </a:p>
          <a:p>
            <a:r>
              <a:rPr lang="en-US" sz="1600" dirty="0">
                <a:latin typeface="Courier New"/>
                <a:cs typeface="Courier New"/>
              </a:rPr>
              <a:t>    namespace='</a:t>
            </a:r>
            <a:r>
              <a:rPr lang="en-US" sz="1600" dirty="0" err="1">
                <a:latin typeface="Courier New"/>
                <a:cs typeface="Courier New"/>
              </a:rPr>
              <a:t>my_ns</a:t>
            </a:r>
            <a:r>
              <a:rPr lang="en-US" sz="1600" dirty="0">
                <a:latin typeface="Courier New"/>
                <a:cs typeface="Courier New"/>
              </a:rPr>
              <a:t>',</a:t>
            </a:r>
            <a:br>
              <a:rPr lang="en-US" sz="1600" dirty="0">
                <a:latin typeface="Courier New"/>
                <a:cs typeface="Courier New"/>
              </a:rPr>
            </a:br>
            <a:r>
              <a:rPr lang="en-US" sz="1600" dirty="0">
                <a:latin typeface="Courier New"/>
                <a:cs typeface="Courier New"/>
              </a:rPr>
              <a:t>    </a:t>
            </a:r>
            <a:r>
              <a:rPr lang="en-US" sz="1600" dirty="0" err="1">
                <a:latin typeface="Courier New"/>
                <a:cs typeface="Courier New"/>
              </a:rPr>
              <a:t>remappings</a:t>
            </a:r>
            <a:r>
              <a:rPr lang="en-US" sz="1600" dirty="0">
                <a:latin typeface="Courier New"/>
                <a:cs typeface="Courier New"/>
              </a:rPr>
              <a:t>=[</a:t>
            </a:r>
          </a:p>
          <a:p>
            <a:r>
              <a:rPr lang="en-US" sz="1600" dirty="0">
                <a:latin typeface="Courier New"/>
                <a:cs typeface="Courier New"/>
              </a:rPr>
              <a:t>	('/old_1', '/new_1'),</a:t>
            </a:r>
          </a:p>
          <a:p>
            <a:r>
              <a:rPr lang="en-US" sz="1600" dirty="0">
                <a:latin typeface="Courier New"/>
                <a:cs typeface="Courier New"/>
              </a:rPr>
              <a:t>	('/old_2', '/new_2'),</a:t>
            </a:r>
          </a:p>
          <a:p>
            <a:r>
              <a:rPr lang="en-US" sz="1600" dirty="0">
                <a:latin typeface="Courier New"/>
                <a:cs typeface="Courier New"/>
              </a:rPr>
              <a:t>    ],</a:t>
            </a:r>
          </a:p>
          <a:p>
            <a:r>
              <a:rPr lang="en-US" sz="1600" dirty="0">
                <a:latin typeface="Courier New"/>
                <a:cs typeface="Courier New"/>
              </a:rPr>
              <a:t>    arguments= ['-f’, '</a:t>
            </a:r>
            <a:r>
              <a:rPr lang="en-US" sz="1600" dirty="0" err="1">
                <a:latin typeface="Courier New"/>
                <a:cs typeface="Courier New"/>
              </a:rPr>
              <a:t>some_argument</a:t>
            </a:r>
            <a:r>
              <a:rPr lang="en-US" sz="1600" dirty="0">
                <a:latin typeface="Courier New"/>
                <a:cs typeface="Courier New"/>
              </a:rPr>
              <a:t>']</a:t>
            </a:r>
          </a:p>
          <a:p>
            <a:r>
              <a:rPr lang="en-US" sz="1600" dirty="0">
                <a:latin typeface="Courier New"/>
                <a:cs typeface="Courier New"/>
              </a:rPr>
              <a:t>)</a:t>
            </a:r>
          </a:p>
        </p:txBody>
      </p:sp>
      <p:sp>
        <p:nvSpPr>
          <p:cNvPr id="11" name="TextBox 10">
            <a:extLst>
              <a:ext uri="{FF2B5EF4-FFF2-40B4-BE49-F238E27FC236}">
                <a16:creationId xmlns:a16="http://schemas.microsoft.com/office/drawing/2014/main" id="{29F837EB-FA86-94DD-7718-3D57199CD4C5}"/>
              </a:ext>
            </a:extLst>
          </p:cNvPr>
          <p:cNvSpPr txBox="1"/>
          <p:nvPr/>
        </p:nvSpPr>
        <p:spPr>
          <a:xfrm>
            <a:off x="98612" y="6434418"/>
            <a:ext cx="3679341" cy="369332"/>
          </a:xfrm>
          <a:prstGeom prst="rect">
            <a:avLst/>
          </a:prstGeom>
          <a:noFill/>
        </p:spPr>
        <p:txBody>
          <a:bodyPr wrap="square" lIns="91440" tIns="45720" rIns="91440" bIns="45720" rtlCol="0" anchor="t">
            <a:spAutoFit/>
          </a:bodyPr>
          <a:lstStyle/>
          <a:p>
            <a:r>
              <a:rPr lang="en-US">
                <a:cs typeface="Calibri"/>
              </a:rPr>
              <a:t>Launch Script &amp; Launch Action</a:t>
            </a:r>
          </a:p>
        </p:txBody>
      </p:sp>
      <p:sp>
        <p:nvSpPr>
          <p:cNvPr id="4" name="TextBox 3">
            <a:extLst>
              <a:ext uri="{FF2B5EF4-FFF2-40B4-BE49-F238E27FC236}">
                <a16:creationId xmlns:a16="http://schemas.microsoft.com/office/drawing/2014/main" id="{DB1D9998-5694-7320-94C4-B4275E30A8C6}"/>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1BD8AC9E-140C-0542-EF31-97F789ADC037}"/>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328656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4FA4-8101-4FAC-833C-6220FC2088FF}"/>
              </a:ext>
            </a:extLst>
          </p:cNvPr>
          <p:cNvSpPr>
            <a:spLocks noGrp="1"/>
          </p:cNvSpPr>
          <p:nvPr>
            <p:ph type="title"/>
          </p:nvPr>
        </p:nvSpPr>
        <p:spPr/>
        <p:txBody>
          <a:bodyPr/>
          <a:lstStyle/>
          <a:p>
            <a:r>
              <a:rPr lang="en-US" dirty="0">
                <a:cs typeface="Angsana New"/>
              </a:rPr>
              <a:t>Launch Action: </a:t>
            </a:r>
            <a:r>
              <a:rPr lang="th-TH" dirty="0">
                <a:cs typeface="Angsana New"/>
              </a:rPr>
              <a:t>Executing command </a:t>
            </a:r>
            <a:r>
              <a:rPr lang="en-US" dirty="0">
                <a:cs typeface="Angsana New"/>
              </a:rPr>
              <a:t>line</a:t>
            </a:r>
            <a:endParaRPr lang="en-US" dirty="0"/>
          </a:p>
        </p:txBody>
      </p:sp>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45</a:t>
            </a:fld>
            <a:endParaRPr lang="en-US"/>
          </a:p>
        </p:txBody>
      </p:sp>
      <p:sp>
        <p:nvSpPr>
          <p:cNvPr id="15" name="TextBox 14">
            <a:extLst>
              <a:ext uri="{FF2B5EF4-FFF2-40B4-BE49-F238E27FC236}">
                <a16:creationId xmlns:a16="http://schemas.microsoft.com/office/drawing/2014/main" id="{2AD7BEC2-2C75-D0C9-8717-A53B0B92A473}"/>
              </a:ext>
            </a:extLst>
          </p:cNvPr>
          <p:cNvSpPr txBox="1"/>
          <p:nvPr/>
        </p:nvSpPr>
        <p:spPr>
          <a:xfrm>
            <a:off x="3138377" y="2108059"/>
            <a:ext cx="6242862" cy="369332"/>
          </a:xfrm>
          <a:prstGeom prst="rect">
            <a:avLst/>
          </a:prstGeom>
          <a:noFill/>
        </p:spPr>
        <p:txBody>
          <a:bodyPr wrap="square" lIns="91440" tIns="45720" rIns="91440" bIns="45720" rtlCol="0" anchor="t">
            <a:spAutoFit/>
          </a:bodyPr>
          <a:lstStyle/>
          <a:p>
            <a:r>
              <a:rPr lang="th-TH" dirty="0">
                <a:cs typeface="Cordia New"/>
              </a:rPr>
              <a:t>One can call a shell command in a Launch script.</a:t>
            </a:r>
          </a:p>
        </p:txBody>
      </p:sp>
      <p:sp>
        <p:nvSpPr>
          <p:cNvPr id="16" name="TextBox 15">
            <a:extLst>
              <a:ext uri="{FF2B5EF4-FFF2-40B4-BE49-F238E27FC236}">
                <a16:creationId xmlns:a16="http://schemas.microsoft.com/office/drawing/2014/main" id="{B4059B4E-9B47-01F9-1ECF-A87412B5005B}"/>
              </a:ext>
            </a:extLst>
          </p:cNvPr>
          <p:cNvSpPr txBox="1"/>
          <p:nvPr/>
        </p:nvSpPr>
        <p:spPr>
          <a:xfrm>
            <a:off x="828675" y="3088466"/>
            <a:ext cx="10605312" cy="2031325"/>
          </a:xfrm>
          <a:prstGeom prst="rect">
            <a:avLst/>
          </a:prstGeom>
          <a:noFill/>
        </p:spPr>
        <p:txBody>
          <a:bodyPr wrap="square" lIns="91440" tIns="45720" rIns="91440" bIns="45720" rtlCol="0" anchor="t">
            <a:spAutoFit/>
          </a:bodyPr>
          <a:lstStyle/>
          <a:p>
            <a:r>
              <a:rPr lang="en-US" dirty="0">
                <a:latin typeface="Courier New"/>
                <a:ea typeface="+mn-lt"/>
                <a:cs typeface="+mn-lt"/>
              </a:rPr>
              <a:t>from </a:t>
            </a:r>
            <a:r>
              <a:rPr lang="en-US" dirty="0" err="1">
                <a:latin typeface="Courier New"/>
                <a:ea typeface="+mn-lt"/>
                <a:cs typeface="+mn-lt"/>
              </a:rPr>
              <a:t>launch.actions</a:t>
            </a:r>
            <a:r>
              <a:rPr lang="en-US" dirty="0">
                <a:latin typeface="Courier New"/>
                <a:ea typeface="+mn-lt"/>
                <a:cs typeface="+mn-lt"/>
              </a:rPr>
              <a:t> import </a:t>
            </a:r>
            <a:r>
              <a:rPr lang="en-US" dirty="0" err="1">
                <a:latin typeface="Courier New"/>
                <a:ea typeface="+mn-lt"/>
                <a:cs typeface="+mn-lt"/>
              </a:rPr>
              <a:t>ExecuteProcess</a:t>
            </a:r>
            <a:endParaRPr lang="en-US" dirty="0">
              <a:latin typeface="Courier New"/>
              <a:cs typeface="Calibri"/>
            </a:endParaRPr>
          </a:p>
          <a:p>
            <a:endParaRPr lang="en-US" dirty="0">
              <a:latin typeface="Courier New"/>
              <a:ea typeface="+mn-lt"/>
              <a:cs typeface="+mn-lt"/>
            </a:endParaRPr>
          </a:p>
          <a:p>
            <a:r>
              <a:rPr lang="en-US" dirty="0">
                <a:latin typeface="Courier New"/>
                <a:ea typeface="+mn-lt"/>
                <a:cs typeface="+mn-lt"/>
              </a:rPr>
              <a:t>spawn_turtle2 = </a:t>
            </a:r>
            <a:r>
              <a:rPr lang="en-US" dirty="0" err="1">
                <a:latin typeface="Courier New"/>
                <a:ea typeface="+mn-lt"/>
                <a:cs typeface="+mn-lt"/>
              </a:rPr>
              <a:t>ExecuteProcess</a:t>
            </a:r>
            <a:r>
              <a:rPr lang="en-US" dirty="0">
                <a:latin typeface="Courier New"/>
                <a:ea typeface="+mn-lt"/>
                <a:cs typeface="+mn-lt"/>
              </a:rPr>
              <a:t>( </a:t>
            </a:r>
            <a:endParaRPr lang="en-US" dirty="0">
              <a:latin typeface="Courier New"/>
              <a:cs typeface="Courier New"/>
            </a:endParaRPr>
          </a:p>
          <a:p>
            <a:r>
              <a:rPr lang="en-US" dirty="0">
                <a:latin typeface="Courier New"/>
                <a:ea typeface="+mn-lt"/>
                <a:cs typeface="+mn-lt"/>
              </a:rPr>
              <a:t>    </a:t>
            </a:r>
            <a:r>
              <a:rPr lang="en-US" dirty="0" err="1">
                <a:latin typeface="Courier New"/>
                <a:ea typeface="+mn-lt"/>
                <a:cs typeface="+mn-lt"/>
              </a:rPr>
              <a:t>cmd</a:t>
            </a:r>
            <a:r>
              <a:rPr lang="en-US" dirty="0">
                <a:latin typeface="Courier New"/>
                <a:ea typeface="+mn-lt"/>
                <a:cs typeface="+mn-lt"/>
              </a:rPr>
              <a:t> = [['ros2 service call /spawn </a:t>
            </a:r>
            <a:r>
              <a:rPr lang="en-US" dirty="0" err="1">
                <a:latin typeface="Courier New"/>
                <a:ea typeface="+mn-lt"/>
                <a:cs typeface="+mn-lt"/>
              </a:rPr>
              <a:t>turtlesim</a:t>
            </a:r>
            <a:r>
              <a:rPr lang="en-US" dirty="0">
                <a:latin typeface="Courier New"/>
                <a:ea typeface="+mn-lt"/>
                <a:cs typeface="+mn-lt"/>
              </a:rPr>
              <a:t>/</a:t>
            </a:r>
            <a:r>
              <a:rPr lang="en-US" dirty="0" err="1">
                <a:latin typeface="Courier New"/>
                <a:ea typeface="+mn-lt"/>
                <a:cs typeface="+mn-lt"/>
              </a:rPr>
              <a:t>srv</a:t>
            </a:r>
            <a:r>
              <a:rPr lang="en-US" dirty="0">
                <a:latin typeface="Courier New"/>
                <a:ea typeface="+mn-lt"/>
                <a:cs typeface="+mn-lt"/>
              </a:rPr>
              <a:t>/Spawn "{x: 2.0, y: 2.0, theta: 0.0, name: \'turtle2\'}"']], </a:t>
            </a:r>
          </a:p>
          <a:p>
            <a:r>
              <a:rPr lang="en-US" dirty="0">
                <a:latin typeface="Courier New"/>
                <a:ea typeface="+mn-lt"/>
                <a:cs typeface="+mn-lt"/>
              </a:rPr>
              <a:t>    shell=True </a:t>
            </a:r>
            <a:endParaRPr lang="en-US" dirty="0">
              <a:latin typeface="Courier New"/>
              <a:cs typeface="Courier New"/>
            </a:endParaRPr>
          </a:p>
          <a:p>
            <a:r>
              <a:rPr lang="en-US" dirty="0">
                <a:latin typeface="Courier New"/>
                <a:ea typeface="+mn-lt"/>
                <a:cs typeface="+mn-lt"/>
              </a:rPr>
              <a:t>)</a:t>
            </a:r>
            <a:endParaRPr lang="en-US" dirty="0">
              <a:latin typeface="Courier New"/>
              <a:cs typeface="Calibri"/>
            </a:endParaRPr>
          </a:p>
        </p:txBody>
      </p:sp>
      <p:sp>
        <p:nvSpPr>
          <p:cNvPr id="7" name="TextBox 6">
            <a:extLst>
              <a:ext uri="{FF2B5EF4-FFF2-40B4-BE49-F238E27FC236}">
                <a16:creationId xmlns:a16="http://schemas.microsoft.com/office/drawing/2014/main" id="{244DB48E-CD13-71B5-73F0-259A86967D6C}"/>
              </a:ext>
            </a:extLst>
          </p:cNvPr>
          <p:cNvSpPr txBox="1"/>
          <p:nvPr/>
        </p:nvSpPr>
        <p:spPr>
          <a:xfrm>
            <a:off x="98612" y="6434418"/>
            <a:ext cx="3679341" cy="369332"/>
          </a:xfrm>
          <a:prstGeom prst="rect">
            <a:avLst/>
          </a:prstGeom>
          <a:noFill/>
        </p:spPr>
        <p:txBody>
          <a:bodyPr wrap="square" lIns="91440" tIns="45720" rIns="91440" bIns="45720" rtlCol="0" anchor="t">
            <a:spAutoFit/>
          </a:bodyPr>
          <a:lstStyle/>
          <a:p>
            <a:r>
              <a:rPr lang="en-US">
                <a:cs typeface="Calibri"/>
              </a:rPr>
              <a:t>Launch Script &amp; Launch Action</a:t>
            </a:r>
          </a:p>
        </p:txBody>
      </p:sp>
      <p:sp>
        <p:nvSpPr>
          <p:cNvPr id="3" name="TextBox 2">
            <a:extLst>
              <a:ext uri="{FF2B5EF4-FFF2-40B4-BE49-F238E27FC236}">
                <a16:creationId xmlns:a16="http://schemas.microsoft.com/office/drawing/2014/main" id="{3BA04388-5291-583F-C377-EA907E593E5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0200D33E-A8B1-E0D2-2645-DE68E3097A0A}"/>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196375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74366104-9109-4FA2-8A28-31CCC2FC5B1C}"/>
              </a:ext>
            </a:extLst>
          </p:cNvPr>
          <p:cNvGrpSpPr/>
          <p:nvPr/>
        </p:nvGrpSpPr>
        <p:grpSpPr>
          <a:xfrm>
            <a:off x="3956243" y="1746809"/>
            <a:ext cx="7502332" cy="4341590"/>
            <a:chOff x="722829" y="2200279"/>
            <a:chExt cx="8539035" cy="6657319"/>
          </a:xfrm>
          <a:solidFill>
            <a:srgbClr val="F5E7C3"/>
          </a:solidFill>
        </p:grpSpPr>
        <p:sp>
          <p:nvSpPr>
            <p:cNvPr id="79" name="Rectangle 78">
              <a:extLst>
                <a:ext uri="{FF2B5EF4-FFF2-40B4-BE49-F238E27FC236}">
                  <a16:creationId xmlns:a16="http://schemas.microsoft.com/office/drawing/2014/main" id="{C2073976-9B75-4A7A-A048-A3CAC4D0A050}"/>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0" name="Right Triangle 79">
              <a:extLst>
                <a:ext uri="{FF2B5EF4-FFF2-40B4-BE49-F238E27FC236}">
                  <a16:creationId xmlns:a16="http://schemas.microsoft.com/office/drawing/2014/main" id="{B4152DD4-DA21-497A-837D-982B40BBF2C7}"/>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1" name="Right Triangle 80">
              <a:extLst>
                <a:ext uri="{FF2B5EF4-FFF2-40B4-BE49-F238E27FC236}">
                  <a16:creationId xmlns:a16="http://schemas.microsoft.com/office/drawing/2014/main" id="{ABF72358-FA0C-4335-88EC-3ADBE1CA7393}"/>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a:xfrm>
            <a:off x="1097279" y="286603"/>
            <a:ext cx="6932295" cy="1450757"/>
          </a:xfrm>
        </p:spPr>
        <p:txBody>
          <a:bodyPr/>
          <a:lstStyle/>
          <a:p>
            <a:r>
              <a:rPr lang="en-US" dirty="0"/>
              <a:t>Package Layout: Launch</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46</a:t>
            </a:fld>
            <a:endParaRPr lang="en-US"/>
          </a:p>
        </p:txBody>
      </p:sp>
      <p:grpSp>
        <p:nvGrpSpPr>
          <p:cNvPr id="6" name="Group 5">
            <a:extLst>
              <a:ext uri="{FF2B5EF4-FFF2-40B4-BE49-F238E27FC236}">
                <a16:creationId xmlns:a16="http://schemas.microsoft.com/office/drawing/2014/main" id="{3B9AA378-0565-4F2E-833D-86AEF977E4DD}"/>
              </a:ext>
            </a:extLst>
          </p:cNvPr>
          <p:cNvGrpSpPr/>
          <p:nvPr/>
        </p:nvGrpSpPr>
        <p:grpSpPr>
          <a:xfrm>
            <a:off x="985718" y="3429000"/>
            <a:ext cx="1267896" cy="890657"/>
            <a:chOff x="722829" y="2200279"/>
            <a:chExt cx="1944170" cy="1365718"/>
          </a:xfrm>
          <a:solidFill>
            <a:srgbClr val="F5E7C3"/>
          </a:solidFill>
        </p:grpSpPr>
        <p:sp>
          <p:nvSpPr>
            <p:cNvPr id="3" name="Rectangle 2">
              <a:extLst>
                <a:ext uri="{FF2B5EF4-FFF2-40B4-BE49-F238E27FC236}">
                  <a16:creationId xmlns:a16="http://schemas.microsoft.com/office/drawing/2014/main" id="{B152D5FD-33AC-4E92-B4E2-2618E74C5CE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[pkg]</a:t>
              </a:r>
            </a:p>
          </p:txBody>
        </p:sp>
        <p:sp>
          <p:nvSpPr>
            <p:cNvPr id="5" name="Right Triangle 4">
              <a:extLst>
                <a:ext uri="{FF2B5EF4-FFF2-40B4-BE49-F238E27FC236}">
                  <a16:creationId xmlns:a16="http://schemas.microsoft.com/office/drawing/2014/main" id="{CE0038E5-10CF-4D2D-A601-34D562D9020F}"/>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ight Triangle 16">
              <a:extLst>
                <a:ext uri="{FF2B5EF4-FFF2-40B4-BE49-F238E27FC236}">
                  <a16:creationId xmlns:a16="http://schemas.microsoft.com/office/drawing/2014/main" id="{EDCB0D06-54F9-46E8-B5FB-FB4115DDD89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20" name="Group 19">
            <a:extLst>
              <a:ext uri="{FF2B5EF4-FFF2-40B4-BE49-F238E27FC236}">
                <a16:creationId xmlns:a16="http://schemas.microsoft.com/office/drawing/2014/main" id="{85D2FEFC-621A-419F-8308-87A6B5DFDEB3}"/>
              </a:ext>
            </a:extLst>
          </p:cNvPr>
          <p:cNvGrpSpPr/>
          <p:nvPr/>
        </p:nvGrpSpPr>
        <p:grpSpPr>
          <a:xfrm>
            <a:off x="4584829" y="1946774"/>
            <a:ext cx="1267896" cy="890657"/>
            <a:chOff x="722829" y="2200279"/>
            <a:chExt cx="1944170" cy="1365718"/>
          </a:xfrm>
          <a:solidFill>
            <a:srgbClr val="F5E7C3"/>
          </a:solidFill>
        </p:grpSpPr>
        <p:sp>
          <p:nvSpPr>
            <p:cNvPr id="22" name="Rectangle 21">
              <a:extLst>
                <a:ext uri="{FF2B5EF4-FFF2-40B4-BE49-F238E27FC236}">
                  <a16:creationId xmlns:a16="http://schemas.microsoft.com/office/drawing/2014/main" id="{73D4E71E-3BF3-49EF-A3A0-E5EE624F77E0}"/>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src</a:t>
              </a:r>
              <a:endParaRPr lang="en-US" sz="1400">
                <a:solidFill>
                  <a:schemeClr val="tx1"/>
                </a:solidFill>
              </a:endParaRPr>
            </a:p>
          </p:txBody>
        </p:sp>
        <p:sp>
          <p:nvSpPr>
            <p:cNvPr id="23" name="Right Triangle 22">
              <a:extLst>
                <a:ext uri="{FF2B5EF4-FFF2-40B4-BE49-F238E27FC236}">
                  <a16:creationId xmlns:a16="http://schemas.microsoft.com/office/drawing/2014/main" id="{27F30258-267E-43CC-9D69-51BCD878F5CD}"/>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ight Triangle 23">
              <a:extLst>
                <a:ext uri="{FF2B5EF4-FFF2-40B4-BE49-F238E27FC236}">
                  <a16:creationId xmlns:a16="http://schemas.microsoft.com/office/drawing/2014/main" id="{85947EB2-2582-4A20-BF3C-E69263E90BEE}"/>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25" name="Group 24">
            <a:extLst>
              <a:ext uri="{FF2B5EF4-FFF2-40B4-BE49-F238E27FC236}">
                <a16:creationId xmlns:a16="http://schemas.microsoft.com/office/drawing/2014/main" id="{AC058178-1E6B-4F5C-A51B-6B96844FC3E6}"/>
              </a:ext>
            </a:extLst>
          </p:cNvPr>
          <p:cNvGrpSpPr/>
          <p:nvPr/>
        </p:nvGrpSpPr>
        <p:grpSpPr>
          <a:xfrm>
            <a:off x="6926450" y="1946774"/>
            <a:ext cx="1267896" cy="890657"/>
            <a:chOff x="722829" y="2200279"/>
            <a:chExt cx="1944170" cy="1365718"/>
          </a:xfrm>
          <a:solidFill>
            <a:srgbClr val="F5E7C3"/>
          </a:solidFill>
        </p:grpSpPr>
        <p:sp>
          <p:nvSpPr>
            <p:cNvPr id="26" name="Rectangle 25">
              <a:extLst>
                <a:ext uri="{FF2B5EF4-FFF2-40B4-BE49-F238E27FC236}">
                  <a16:creationId xmlns:a16="http://schemas.microsoft.com/office/drawing/2014/main" id="{D9F7E48F-B6BF-478F-BAA1-DCFA3FE3C5DF}"/>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include</a:t>
              </a:r>
            </a:p>
          </p:txBody>
        </p:sp>
        <p:sp>
          <p:nvSpPr>
            <p:cNvPr id="27" name="Right Triangle 26">
              <a:extLst>
                <a:ext uri="{FF2B5EF4-FFF2-40B4-BE49-F238E27FC236}">
                  <a16:creationId xmlns:a16="http://schemas.microsoft.com/office/drawing/2014/main" id="{B1519432-5CF0-4F64-8A80-26508232D02A}"/>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ight Triangle 27">
              <a:extLst>
                <a:ext uri="{FF2B5EF4-FFF2-40B4-BE49-F238E27FC236}">
                  <a16:creationId xmlns:a16="http://schemas.microsoft.com/office/drawing/2014/main" id="{1F941EFF-0F2A-464A-B107-745EC084DFAC}"/>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0" name="Group 29">
            <a:extLst>
              <a:ext uri="{FF2B5EF4-FFF2-40B4-BE49-F238E27FC236}">
                <a16:creationId xmlns:a16="http://schemas.microsoft.com/office/drawing/2014/main" id="{E12916E9-078A-46C2-984E-803F3150D1E6}"/>
              </a:ext>
            </a:extLst>
          </p:cNvPr>
          <p:cNvGrpSpPr/>
          <p:nvPr/>
        </p:nvGrpSpPr>
        <p:grpSpPr>
          <a:xfrm>
            <a:off x="4543424" y="5011204"/>
            <a:ext cx="1267896" cy="890657"/>
            <a:chOff x="722829" y="2200279"/>
            <a:chExt cx="1944170" cy="1365718"/>
          </a:xfrm>
          <a:solidFill>
            <a:srgbClr val="F5E7C3"/>
          </a:solidFill>
        </p:grpSpPr>
        <p:sp>
          <p:nvSpPr>
            <p:cNvPr id="31" name="Rectangle 30">
              <a:extLst>
                <a:ext uri="{FF2B5EF4-FFF2-40B4-BE49-F238E27FC236}">
                  <a16:creationId xmlns:a16="http://schemas.microsoft.com/office/drawing/2014/main" id="{733A98A8-178D-46CB-AB27-C2000A90D370}"/>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r>
                <a:rPr lang="en-US" sz="1400" err="1">
                  <a:solidFill>
                    <a:schemeClr val="tx1"/>
                  </a:solidFill>
                </a:rPr>
                <a:t>pkg_name</a:t>
              </a:r>
              <a:r>
                <a:rPr lang="en-US" sz="1400">
                  <a:solidFill>
                    <a:schemeClr val="tx1"/>
                  </a:solidFill>
                </a:rPr>
                <a:t>]</a:t>
              </a:r>
            </a:p>
          </p:txBody>
        </p:sp>
        <p:sp>
          <p:nvSpPr>
            <p:cNvPr id="32" name="Right Triangle 31">
              <a:extLst>
                <a:ext uri="{FF2B5EF4-FFF2-40B4-BE49-F238E27FC236}">
                  <a16:creationId xmlns:a16="http://schemas.microsoft.com/office/drawing/2014/main" id="{F2DB5099-8696-448C-9D43-C50F735AED0F}"/>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Right Triangle 32">
              <a:extLst>
                <a:ext uri="{FF2B5EF4-FFF2-40B4-BE49-F238E27FC236}">
                  <a16:creationId xmlns:a16="http://schemas.microsoft.com/office/drawing/2014/main" id="{4B09EE08-9391-4969-AC2F-88D587CCF97B}"/>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4" name="Group 33">
            <a:extLst>
              <a:ext uri="{FF2B5EF4-FFF2-40B4-BE49-F238E27FC236}">
                <a16:creationId xmlns:a16="http://schemas.microsoft.com/office/drawing/2014/main" id="{5F74A650-A861-4065-BCCE-483D45E0FE99}"/>
              </a:ext>
            </a:extLst>
          </p:cNvPr>
          <p:cNvGrpSpPr/>
          <p:nvPr/>
        </p:nvGrpSpPr>
        <p:grpSpPr>
          <a:xfrm>
            <a:off x="4573453" y="3056875"/>
            <a:ext cx="1267896" cy="890657"/>
            <a:chOff x="722829" y="2200279"/>
            <a:chExt cx="1944170" cy="1365718"/>
          </a:xfrm>
          <a:solidFill>
            <a:srgbClr val="F5E7C3"/>
          </a:solidFill>
        </p:grpSpPr>
        <p:sp>
          <p:nvSpPr>
            <p:cNvPr id="35" name="Rectangle 34">
              <a:extLst>
                <a:ext uri="{FF2B5EF4-FFF2-40B4-BE49-F238E27FC236}">
                  <a16:creationId xmlns:a16="http://schemas.microsoft.com/office/drawing/2014/main" id="{5628041C-8AE9-40E7-9909-7D39DBFCF9D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test</a:t>
              </a:r>
            </a:p>
          </p:txBody>
        </p:sp>
        <p:sp>
          <p:nvSpPr>
            <p:cNvPr id="36" name="Right Triangle 35">
              <a:extLst>
                <a:ext uri="{FF2B5EF4-FFF2-40B4-BE49-F238E27FC236}">
                  <a16:creationId xmlns:a16="http://schemas.microsoft.com/office/drawing/2014/main" id="{C1842309-F503-4DE7-86FF-B43D37F5EA3A}"/>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Right Triangle 36">
              <a:extLst>
                <a:ext uri="{FF2B5EF4-FFF2-40B4-BE49-F238E27FC236}">
                  <a16:creationId xmlns:a16="http://schemas.microsoft.com/office/drawing/2014/main" id="{ACB3ADBB-D381-4D90-9702-2D84E5F01585}"/>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2" name="Group 41">
            <a:extLst>
              <a:ext uri="{FF2B5EF4-FFF2-40B4-BE49-F238E27FC236}">
                <a16:creationId xmlns:a16="http://schemas.microsoft.com/office/drawing/2014/main" id="{0A9F7232-C2BC-442C-9E70-B311E05C0EB6}"/>
              </a:ext>
            </a:extLst>
          </p:cNvPr>
          <p:cNvGrpSpPr/>
          <p:nvPr/>
        </p:nvGrpSpPr>
        <p:grpSpPr>
          <a:xfrm>
            <a:off x="6926450" y="3068960"/>
            <a:ext cx="1267896" cy="890657"/>
            <a:chOff x="722829" y="2200279"/>
            <a:chExt cx="1944170" cy="1365718"/>
          </a:xfrm>
          <a:solidFill>
            <a:srgbClr val="F5E7C3"/>
          </a:solidFill>
        </p:grpSpPr>
        <p:sp>
          <p:nvSpPr>
            <p:cNvPr id="43" name="Rectangle 42">
              <a:extLst>
                <a:ext uri="{FF2B5EF4-FFF2-40B4-BE49-F238E27FC236}">
                  <a16:creationId xmlns:a16="http://schemas.microsoft.com/office/drawing/2014/main" id="{7AEAC141-FC8F-4A08-BE9F-3D4B3ED3637A}"/>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doc</a:t>
              </a:r>
            </a:p>
          </p:txBody>
        </p:sp>
        <p:sp>
          <p:nvSpPr>
            <p:cNvPr id="44" name="Right Triangle 43">
              <a:extLst>
                <a:ext uri="{FF2B5EF4-FFF2-40B4-BE49-F238E27FC236}">
                  <a16:creationId xmlns:a16="http://schemas.microsoft.com/office/drawing/2014/main" id="{3BD03B87-1B96-4AA8-BED9-0A1E42D4D06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5" name="Right Triangle 44">
              <a:extLst>
                <a:ext uri="{FF2B5EF4-FFF2-40B4-BE49-F238E27FC236}">
                  <a16:creationId xmlns:a16="http://schemas.microsoft.com/office/drawing/2014/main" id="{90BB3F69-E391-409C-AFE2-E234FA9102A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5" name="Rectangle 54">
            <a:extLst>
              <a:ext uri="{FF2B5EF4-FFF2-40B4-BE49-F238E27FC236}">
                <a16:creationId xmlns:a16="http://schemas.microsoft.com/office/drawing/2014/main" id="{C5760CCA-A5E6-4ACE-8BEB-0E3AB2985416}"/>
              </a:ext>
            </a:extLst>
          </p:cNvPr>
          <p:cNvSpPr/>
          <p:nvPr/>
        </p:nvSpPr>
        <p:spPr>
          <a:xfrm>
            <a:off x="9320926" y="2027074"/>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CMakeLists.txt</a:t>
            </a:r>
          </a:p>
        </p:txBody>
      </p:sp>
      <p:sp>
        <p:nvSpPr>
          <p:cNvPr id="59" name="Rectangle 58">
            <a:extLst>
              <a:ext uri="{FF2B5EF4-FFF2-40B4-BE49-F238E27FC236}">
                <a16:creationId xmlns:a16="http://schemas.microsoft.com/office/drawing/2014/main" id="{9D9E90C5-8C9F-4D84-89DC-0E9917E7FFB2}"/>
              </a:ext>
            </a:extLst>
          </p:cNvPr>
          <p:cNvSpPr/>
          <p:nvPr/>
        </p:nvSpPr>
        <p:spPr>
          <a:xfrm>
            <a:off x="9320926" y="3140939"/>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README</a:t>
            </a:r>
          </a:p>
        </p:txBody>
      </p:sp>
      <p:sp>
        <p:nvSpPr>
          <p:cNvPr id="67" name="Rectangle 66">
            <a:extLst>
              <a:ext uri="{FF2B5EF4-FFF2-40B4-BE49-F238E27FC236}">
                <a16:creationId xmlns:a16="http://schemas.microsoft.com/office/drawing/2014/main" id="{5BBB6A7A-91C3-47EE-BD1A-9EBB554698E5}"/>
              </a:ext>
            </a:extLst>
          </p:cNvPr>
          <p:cNvSpPr/>
          <p:nvPr/>
        </p:nvSpPr>
        <p:spPr>
          <a:xfrm>
            <a:off x="7070018" y="5103585"/>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setup.py</a:t>
            </a:r>
          </a:p>
        </p:txBody>
      </p:sp>
      <p:grpSp>
        <p:nvGrpSpPr>
          <p:cNvPr id="68" name="Group 67">
            <a:extLst>
              <a:ext uri="{FF2B5EF4-FFF2-40B4-BE49-F238E27FC236}">
                <a16:creationId xmlns:a16="http://schemas.microsoft.com/office/drawing/2014/main" id="{C950D2D3-9343-4DC0-8846-2F00D452D7B9}"/>
              </a:ext>
            </a:extLst>
          </p:cNvPr>
          <p:cNvGrpSpPr/>
          <p:nvPr/>
        </p:nvGrpSpPr>
        <p:grpSpPr>
          <a:xfrm>
            <a:off x="4584829" y="4026081"/>
            <a:ext cx="1267896" cy="890657"/>
            <a:chOff x="722829" y="2200279"/>
            <a:chExt cx="1944170" cy="1365718"/>
          </a:xfrm>
          <a:solidFill>
            <a:srgbClr val="F5E7C3"/>
          </a:solidFill>
        </p:grpSpPr>
        <p:sp>
          <p:nvSpPr>
            <p:cNvPr id="69" name="Rectangle 68">
              <a:extLst>
                <a:ext uri="{FF2B5EF4-FFF2-40B4-BE49-F238E27FC236}">
                  <a16:creationId xmlns:a16="http://schemas.microsoft.com/office/drawing/2014/main" id="{46F4D162-DB63-4A36-9CB9-DB65680FBB63}"/>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config</a:t>
              </a:r>
            </a:p>
          </p:txBody>
        </p:sp>
        <p:sp>
          <p:nvSpPr>
            <p:cNvPr id="70" name="Right Triangle 69">
              <a:extLst>
                <a:ext uri="{FF2B5EF4-FFF2-40B4-BE49-F238E27FC236}">
                  <a16:creationId xmlns:a16="http://schemas.microsoft.com/office/drawing/2014/main" id="{7F36C242-CD7E-459A-9294-81FFBFCA7927}"/>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1" name="Right Triangle 70">
              <a:extLst>
                <a:ext uri="{FF2B5EF4-FFF2-40B4-BE49-F238E27FC236}">
                  <a16:creationId xmlns:a16="http://schemas.microsoft.com/office/drawing/2014/main" id="{A481D35D-36B0-42C3-B3B8-41604496011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72" name="Group 71">
            <a:extLst>
              <a:ext uri="{FF2B5EF4-FFF2-40B4-BE49-F238E27FC236}">
                <a16:creationId xmlns:a16="http://schemas.microsoft.com/office/drawing/2014/main" id="{66BC08A0-A02C-4FBA-9D5F-1CA577E86DBE}"/>
              </a:ext>
            </a:extLst>
          </p:cNvPr>
          <p:cNvGrpSpPr/>
          <p:nvPr/>
        </p:nvGrpSpPr>
        <p:grpSpPr>
          <a:xfrm>
            <a:off x="6925376" y="4056364"/>
            <a:ext cx="1267896" cy="890657"/>
            <a:chOff x="722829" y="2200279"/>
            <a:chExt cx="1944170" cy="1365718"/>
          </a:xfrm>
          <a:solidFill>
            <a:srgbClr val="F5E7C3"/>
          </a:solidFill>
        </p:grpSpPr>
        <p:sp>
          <p:nvSpPr>
            <p:cNvPr id="73" name="Rectangle 72">
              <a:extLst>
                <a:ext uri="{FF2B5EF4-FFF2-40B4-BE49-F238E27FC236}">
                  <a16:creationId xmlns:a16="http://schemas.microsoft.com/office/drawing/2014/main" id="{28BEBA53-56AD-408F-99E1-C04EE434D484}"/>
                </a:ext>
              </a:extLst>
            </p:cNvPr>
            <p:cNvSpPr/>
            <p:nvPr/>
          </p:nvSpPr>
          <p:spPr>
            <a:xfrm>
              <a:off x="942974" y="2295524"/>
              <a:ext cx="1724025" cy="1270473"/>
            </a:xfrm>
            <a:prstGeom prst="rect">
              <a:avLst/>
            </a:prstGeom>
            <a:grp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launch</a:t>
              </a:r>
            </a:p>
          </p:txBody>
        </p:sp>
        <p:sp>
          <p:nvSpPr>
            <p:cNvPr id="74" name="Right Triangle 73">
              <a:extLst>
                <a:ext uri="{FF2B5EF4-FFF2-40B4-BE49-F238E27FC236}">
                  <a16:creationId xmlns:a16="http://schemas.microsoft.com/office/drawing/2014/main" id="{FA6B9289-76EA-487A-A75D-2DB2EF88A3A5}"/>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5" name="Right Triangle 74">
              <a:extLst>
                <a:ext uri="{FF2B5EF4-FFF2-40B4-BE49-F238E27FC236}">
                  <a16:creationId xmlns:a16="http://schemas.microsoft.com/office/drawing/2014/main" id="{0E65E75D-2C9E-4B1E-A720-1BC5E0E3E201}"/>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76" name="Rectangle 75">
            <a:extLst>
              <a:ext uri="{FF2B5EF4-FFF2-40B4-BE49-F238E27FC236}">
                <a16:creationId xmlns:a16="http://schemas.microsoft.com/office/drawing/2014/main" id="{62D73499-3C70-4734-8F6B-6EA46125EFFC}"/>
              </a:ext>
            </a:extLst>
          </p:cNvPr>
          <p:cNvSpPr/>
          <p:nvPr/>
        </p:nvSpPr>
        <p:spPr>
          <a:xfrm>
            <a:off x="9336793" y="4104795"/>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package.xml</a:t>
            </a:r>
          </a:p>
        </p:txBody>
      </p:sp>
      <p:sp>
        <p:nvSpPr>
          <p:cNvPr id="77" name="Rectangle 76">
            <a:extLst>
              <a:ext uri="{FF2B5EF4-FFF2-40B4-BE49-F238E27FC236}">
                <a16:creationId xmlns:a16="http://schemas.microsoft.com/office/drawing/2014/main" id="{FDD6B456-C657-4AD8-A71B-9A091D79AB0A}"/>
              </a:ext>
            </a:extLst>
          </p:cNvPr>
          <p:cNvSpPr/>
          <p:nvPr/>
        </p:nvSpPr>
        <p:spPr>
          <a:xfrm>
            <a:off x="9336793" y="5103585"/>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LICENSE</a:t>
            </a:r>
          </a:p>
        </p:txBody>
      </p:sp>
      <p:sp>
        <p:nvSpPr>
          <p:cNvPr id="7" name="Arrow: Right 6">
            <a:extLst>
              <a:ext uri="{FF2B5EF4-FFF2-40B4-BE49-F238E27FC236}">
                <a16:creationId xmlns:a16="http://schemas.microsoft.com/office/drawing/2014/main" id="{6EEC669D-1B17-47D7-9AF1-2A776CE6FD4C}"/>
              </a:ext>
            </a:extLst>
          </p:cNvPr>
          <p:cNvSpPr/>
          <p:nvPr/>
        </p:nvSpPr>
        <p:spPr>
          <a:xfrm>
            <a:off x="2953442" y="3631880"/>
            <a:ext cx="986063" cy="529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DA2B37D-D656-4602-9777-8495999B2E02}"/>
              </a:ext>
            </a:extLst>
          </p:cNvPr>
          <p:cNvSpPr txBox="1"/>
          <p:nvPr/>
        </p:nvSpPr>
        <p:spPr>
          <a:xfrm>
            <a:off x="5854978" y="2206021"/>
            <a:ext cx="1124327" cy="369332"/>
          </a:xfrm>
          <a:prstGeom prst="rect">
            <a:avLst/>
          </a:prstGeom>
          <a:noFill/>
        </p:spPr>
        <p:txBody>
          <a:bodyPr wrap="square" rtlCol="0">
            <a:spAutoFit/>
          </a:bodyPr>
          <a:lstStyle/>
          <a:p>
            <a:r>
              <a:rPr lang="en-US"/>
              <a:t>C++ code</a:t>
            </a:r>
          </a:p>
        </p:txBody>
      </p:sp>
      <p:sp>
        <p:nvSpPr>
          <p:cNvPr id="82" name="TextBox 81">
            <a:extLst>
              <a:ext uri="{FF2B5EF4-FFF2-40B4-BE49-F238E27FC236}">
                <a16:creationId xmlns:a16="http://schemas.microsoft.com/office/drawing/2014/main" id="{6A8F55D1-6768-4DDB-A26C-599EB4D687CF}"/>
              </a:ext>
            </a:extLst>
          </p:cNvPr>
          <p:cNvSpPr txBox="1"/>
          <p:nvPr/>
        </p:nvSpPr>
        <p:spPr>
          <a:xfrm>
            <a:off x="8185229" y="2143654"/>
            <a:ext cx="1124327" cy="646331"/>
          </a:xfrm>
          <a:prstGeom prst="rect">
            <a:avLst/>
          </a:prstGeom>
          <a:noFill/>
        </p:spPr>
        <p:txBody>
          <a:bodyPr wrap="square" rtlCol="0">
            <a:spAutoFit/>
          </a:bodyPr>
          <a:lstStyle/>
          <a:p>
            <a:r>
              <a:rPr lang="en-US"/>
              <a:t>C++ Headers</a:t>
            </a:r>
          </a:p>
        </p:txBody>
      </p:sp>
      <p:sp>
        <p:nvSpPr>
          <p:cNvPr id="83" name="TextBox 82">
            <a:extLst>
              <a:ext uri="{FF2B5EF4-FFF2-40B4-BE49-F238E27FC236}">
                <a16:creationId xmlns:a16="http://schemas.microsoft.com/office/drawing/2014/main" id="{0CD8147D-C44E-4913-83BB-C1C5029C1584}"/>
              </a:ext>
            </a:extLst>
          </p:cNvPr>
          <p:cNvSpPr txBox="1"/>
          <p:nvPr/>
        </p:nvSpPr>
        <p:spPr>
          <a:xfrm>
            <a:off x="5811320" y="5322279"/>
            <a:ext cx="1124327" cy="369332"/>
          </a:xfrm>
          <a:prstGeom prst="rect">
            <a:avLst/>
          </a:prstGeom>
          <a:noFill/>
        </p:spPr>
        <p:txBody>
          <a:bodyPr wrap="square" rtlCol="0">
            <a:spAutoFit/>
          </a:bodyPr>
          <a:lstStyle/>
          <a:p>
            <a:r>
              <a:rPr lang="en-US" err="1"/>
              <a:t>py</a:t>
            </a:r>
            <a:r>
              <a:rPr lang="en-US"/>
              <a:t> code</a:t>
            </a:r>
          </a:p>
        </p:txBody>
      </p:sp>
      <p:sp>
        <p:nvSpPr>
          <p:cNvPr id="84" name="TextBox 83">
            <a:extLst>
              <a:ext uri="{FF2B5EF4-FFF2-40B4-BE49-F238E27FC236}">
                <a16:creationId xmlns:a16="http://schemas.microsoft.com/office/drawing/2014/main" id="{7909993D-C5D7-4BB2-8654-A2A40EDDD850}"/>
              </a:ext>
            </a:extLst>
          </p:cNvPr>
          <p:cNvSpPr txBox="1"/>
          <p:nvPr/>
        </p:nvSpPr>
        <p:spPr>
          <a:xfrm>
            <a:off x="8212466" y="4266548"/>
            <a:ext cx="1124327" cy="646331"/>
          </a:xfrm>
          <a:prstGeom prst="rect">
            <a:avLst/>
          </a:prstGeom>
          <a:noFill/>
        </p:spPr>
        <p:txBody>
          <a:bodyPr wrap="square" rtlCol="0">
            <a:spAutoFit/>
          </a:bodyPr>
          <a:lstStyle/>
          <a:p>
            <a:r>
              <a:rPr lang="en-US"/>
              <a:t>Launch file</a:t>
            </a:r>
          </a:p>
        </p:txBody>
      </p:sp>
      <p:sp>
        <p:nvSpPr>
          <p:cNvPr id="85" name="TextBox 84">
            <a:extLst>
              <a:ext uri="{FF2B5EF4-FFF2-40B4-BE49-F238E27FC236}">
                <a16:creationId xmlns:a16="http://schemas.microsoft.com/office/drawing/2014/main" id="{C44D84B2-AC4C-4739-A597-9A4B349E9D54}"/>
              </a:ext>
            </a:extLst>
          </p:cNvPr>
          <p:cNvSpPr txBox="1"/>
          <p:nvPr/>
        </p:nvSpPr>
        <p:spPr>
          <a:xfrm>
            <a:off x="10461079" y="2161266"/>
            <a:ext cx="1124327" cy="369332"/>
          </a:xfrm>
          <a:prstGeom prst="rect">
            <a:avLst/>
          </a:prstGeom>
          <a:noFill/>
        </p:spPr>
        <p:txBody>
          <a:bodyPr wrap="square" rtlCol="0">
            <a:spAutoFit/>
          </a:bodyPr>
          <a:lstStyle/>
          <a:p>
            <a:r>
              <a:rPr lang="en-US" err="1"/>
              <a:t>CMake</a:t>
            </a:r>
            <a:endParaRPr lang="en-US"/>
          </a:p>
        </p:txBody>
      </p:sp>
      <p:sp>
        <p:nvSpPr>
          <p:cNvPr id="86" name="TextBox 85">
            <a:extLst>
              <a:ext uri="{FF2B5EF4-FFF2-40B4-BE49-F238E27FC236}">
                <a16:creationId xmlns:a16="http://schemas.microsoft.com/office/drawing/2014/main" id="{036726AE-BA08-4A3E-8ED5-398F0569D44A}"/>
              </a:ext>
            </a:extLst>
          </p:cNvPr>
          <p:cNvSpPr txBox="1"/>
          <p:nvPr/>
        </p:nvSpPr>
        <p:spPr>
          <a:xfrm>
            <a:off x="5814401" y="4175602"/>
            <a:ext cx="1322950" cy="646331"/>
          </a:xfrm>
          <a:prstGeom prst="rect">
            <a:avLst/>
          </a:prstGeom>
          <a:noFill/>
        </p:spPr>
        <p:txBody>
          <a:bodyPr wrap="square" rtlCol="0">
            <a:spAutoFit/>
          </a:bodyPr>
          <a:lstStyle/>
          <a:p>
            <a:r>
              <a:rPr lang="en-US"/>
              <a:t>Setting Parameters</a:t>
            </a:r>
          </a:p>
        </p:txBody>
      </p:sp>
      <p:sp>
        <p:nvSpPr>
          <p:cNvPr id="87" name="TextBox 86">
            <a:extLst>
              <a:ext uri="{FF2B5EF4-FFF2-40B4-BE49-F238E27FC236}">
                <a16:creationId xmlns:a16="http://schemas.microsoft.com/office/drawing/2014/main" id="{54123D98-D34E-4817-9EBF-187535F7A579}"/>
              </a:ext>
            </a:extLst>
          </p:cNvPr>
          <p:cNvSpPr txBox="1"/>
          <p:nvPr/>
        </p:nvSpPr>
        <p:spPr>
          <a:xfrm>
            <a:off x="5835550" y="3346920"/>
            <a:ext cx="1322950" cy="369332"/>
          </a:xfrm>
          <a:prstGeom prst="rect">
            <a:avLst/>
          </a:prstGeom>
          <a:noFill/>
        </p:spPr>
        <p:txBody>
          <a:bodyPr wrap="square" rtlCol="0">
            <a:spAutoFit/>
          </a:bodyPr>
          <a:lstStyle/>
          <a:p>
            <a:r>
              <a:rPr lang="en-US"/>
              <a:t>Test data</a:t>
            </a:r>
          </a:p>
        </p:txBody>
      </p:sp>
      <p:sp>
        <p:nvSpPr>
          <p:cNvPr id="88" name="TextBox 87">
            <a:extLst>
              <a:ext uri="{FF2B5EF4-FFF2-40B4-BE49-F238E27FC236}">
                <a16:creationId xmlns:a16="http://schemas.microsoft.com/office/drawing/2014/main" id="{992928B4-C8F6-44DE-A259-A9351E73B766}"/>
              </a:ext>
            </a:extLst>
          </p:cNvPr>
          <p:cNvSpPr txBox="1"/>
          <p:nvPr/>
        </p:nvSpPr>
        <p:spPr>
          <a:xfrm>
            <a:off x="8199961" y="3360679"/>
            <a:ext cx="1322950" cy="369332"/>
          </a:xfrm>
          <a:prstGeom prst="rect">
            <a:avLst/>
          </a:prstGeom>
          <a:noFill/>
        </p:spPr>
        <p:txBody>
          <a:bodyPr wrap="square" rtlCol="0">
            <a:spAutoFit/>
          </a:bodyPr>
          <a:lstStyle/>
          <a:p>
            <a:r>
              <a:rPr lang="en-US"/>
              <a:t>.doc/.pdf</a:t>
            </a:r>
          </a:p>
        </p:txBody>
      </p:sp>
      <p:sp>
        <p:nvSpPr>
          <p:cNvPr id="13" name="TextBox 12">
            <a:extLst>
              <a:ext uri="{FF2B5EF4-FFF2-40B4-BE49-F238E27FC236}">
                <a16:creationId xmlns:a16="http://schemas.microsoft.com/office/drawing/2014/main" id="{54CC58A0-C427-FDC4-ED5E-72F895DF80E9}"/>
              </a:ext>
            </a:extLst>
          </p:cNvPr>
          <p:cNvSpPr txBox="1"/>
          <p:nvPr/>
        </p:nvSpPr>
        <p:spPr>
          <a:xfrm>
            <a:off x="98612" y="6434418"/>
            <a:ext cx="3679341" cy="369332"/>
          </a:xfrm>
          <a:prstGeom prst="rect">
            <a:avLst/>
          </a:prstGeom>
          <a:noFill/>
        </p:spPr>
        <p:txBody>
          <a:bodyPr wrap="square" lIns="91440" tIns="45720" rIns="91440" bIns="45720" rtlCol="0" anchor="t">
            <a:spAutoFit/>
          </a:bodyPr>
          <a:lstStyle/>
          <a:p>
            <a:r>
              <a:rPr lang="en-US">
                <a:cs typeface="Calibri"/>
              </a:rPr>
              <a:t>Launch Script &amp; Launch Action</a:t>
            </a:r>
          </a:p>
        </p:txBody>
      </p:sp>
      <p:sp>
        <p:nvSpPr>
          <p:cNvPr id="8" name="TextBox 7">
            <a:extLst>
              <a:ext uri="{FF2B5EF4-FFF2-40B4-BE49-F238E27FC236}">
                <a16:creationId xmlns:a16="http://schemas.microsoft.com/office/drawing/2014/main" id="{FDC5BFC4-5F80-052E-0B72-B125AC92AA4F}"/>
              </a:ext>
            </a:extLst>
          </p:cNvPr>
          <p:cNvSpPr txBox="1"/>
          <p:nvPr/>
        </p:nvSpPr>
        <p:spPr>
          <a:xfrm>
            <a:off x="8558212" y="912534"/>
            <a:ext cx="2847975" cy="646331"/>
          </a:xfrm>
          <a:prstGeom prst="rect">
            <a:avLst/>
          </a:prstGeom>
          <a:noFill/>
          <a:ln>
            <a:solidFill>
              <a:srgbClr val="FF0000"/>
            </a:solidFill>
          </a:ln>
        </p:spPr>
        <p:txBody>
          <a:bodyPr wrap="square" rtlCol="0">
            <a:spAutoFit/>
          </a:bodyPr>
          <a:lstStyle/>
          <a:p>
            <a:r>
              <a:rPr lang="en-US" dirty="0"/>
              <a:t>Don’t forget to add ‘launch’ directory to CMakeLists.txt</a:t>
            </a:r>
          </a:p>
        </p:txBody>
      </p:sp>
      <p:sp>
        <p:nvSpPr>
          <p:cNvPr id="12" name="TextBox 11">
            <a:extLst>
              <a:ext uri="{FF2B5EF4-FFF2-40B4-BE49-F238E27FC236}">
                <a16:creationId xmlns:a16="http://schemas.microsoft.com/office/drawing/2014/main" id="{C5B68B0C-8860-4DDE-DFB7-EAFCD7A5D64D}"/>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4" name="Google Shape;67;p15">
            <a:extLst>
              <a:ext uri="{FF2B5EF4-FFF2-40B4-BE49-F238E27FC236}">
                <a16:creationId xmlns:a16="http://schemas.microsoft.com/office/drawing/2014/main" id="{1CAA27E6-7745-6B92-0627-648DE5990FB3}"/>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673031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66800" y="2239697"/>
            <a:ext cx="10058400" cy="1450757"/>
          </a:xfrm>
        </p:spPr>
        <p:txBody>
          <a:bodyPr/>
          <a:lstStyle/>
          <a:p>
            <a:pPr algn="ctr"/>
            <a:r>
              <a:rPr lang="th-TH" dirty="0">
                <a:cs typeface="Angsana New"/>
              </a:rPr>
              <a:t>Data Deserialization</a:t>
            </a:r>
            <a:endParaRPr lang="en-US" dirty="0"/>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47</a:t>
            </a:fld>
            <a:endParaRPr lang="en-US"/>
          </a:p>
        </p:txBody>
      </p:sp>
      <p:sp>
        <p:nvSpPr>
          <p:cNvPr id="7" name="TextBox 6">
            <a:extLst>
              <a:ext uri="{FF2B5EF4-FFF2-40B4-BE49-F238E27FC236}">
                <a16:creationId xmlns:a16="http://schemas.microsoft.com/office/drawing/2014/main" id="{0C553901-CD2E-9B02-587A-17CD134190A7}"/>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5" name="TextBox 4">
            <a:extLst>
              <a:ext uri="{FF2B5EF4-FFF2-40B4-BE49-F238E27FC236}">
                <a16:creationId xmlns:a16="http://schemas.microsoft.com/office/drawing/2014/main" id="{29F5A310-F1B0-1ED7-112E-B1D2729B8BC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8" name="Google Shape;67;p15">
            <a:extLst>
              <a:ext uri="{FF2B5EF4-FFF2-40B4-BE49-F238E27FC236}">
                <a16:creationId xmlns:a16="http://schemas.microsoft.com/office/drawing/2014/main" id="{542B72CE-6E42-1E1B-6D0E-FFD47278D381}"/>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944873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48</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a:cs typeface="Calibri Light"/>
              </a:rPr>
              <a:t>Passing Parameters Manually</a:t>
            </a:r>
          </a:p>
        </p:txBody>
      </p:sp>
      <p:sp>
        <p:nvSpPr>
          <p:cNvPr id="22" name="Rectangle 21">
            <a:extLst>
              <a:ext uri="{FF2B5EF4-FFF2-40B4-BE49-F238E27FC236}">
                <a16:creationId xmlns:a16="http://schemas.microsoft.com/office/drawing/2014/main" id="{45D2C6F6-3444-4147-ABC9-6ACD330BF868}"/>
              </a:ext>
            </a:extLst>
          </p:cNvPr>
          <p:cNvSpPr/>
          <p:nvPr/>
        </p:nvSpPr>
        <p:spPr>
          <a:xfrm>
            <a:off x="3619500" y="2413000"/>
            <a:ext cx="5422900" cy="2514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DD1694F8-4AF2-4302-A6BA-5B20BBCD86F6}"/>
              </a:ext>
            </a:extLst>
          </p:cNvPr>
          <p:cNvSpPr/>
          <p:nvPr/>
        </p:nvSpPr>
        <p:spPr>
          <a:xfrm>
            <a:off x="4713833" y="3260565"/>
            <a:ext cx="3226237" cy="90655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controller</a:t>
            </a:r>
            <a:endParaRPr lang="en-US" dirty="0">
              <a:solidFill>
                <a:schemeClr val="tx1"/>
              </a:solidFill>
              <a:cs typeface="Calibri"/>
            </a:endParaRPr>
          </a:p>
          <a:p>
            <a:pPr algn="ctr"/>
            <a:r>
              <a:rPr lang="en-US" dirty="0">
                <a:solidFill>
                  <a:schemeClr val="tx1"/>
                </a:solidFill>
                <a:ea typeface="+mn-lt"/>
                <a:cs typeface="+mn-lt"/>
              </a:rPr>
              <a:t>Parameters : ['</a:t>
            </a:r>
            <a:r>
              <a:rPr lang="en-US" dirty="0" err="1">
                <a:solidFill>
                  <a:schemeClr val="tx1"/>
                </a:solidFill>
                <a:ea typeface="+mn-lt"/>
                <a:cs typeface="+mn-lt"/>
              </a:rPr>
              <a:t>linear_gain</a:t>
            </a:r>
            <a:r>
              <a:rPr lang="en-US" dirty="0">
                <a:solidFill>
                  <a:schemeClr val="tx1"/>
                </a:solidFill>
                <a:ea typeface="+mn-lt"/>
                <a:cs typeface="+mn-lt"/>
              </a:rPr>
              <a:t>': 3.0]</a:t>
            </a:r>
            <a:endParaRPr lang="en-US" dirty="0">
              <a:solidFill>
                <a:schemeClr val="tx1"/>
              </a:solidFill>
              <a:cs typeface="Calibri"/>
            </a:endParaRPr>
          </a:p>
        </p:txBody>
      </p:sp>
      <p:sp>
        <p:nvSpPr>
          <p:cNvPr id="2" name="TextBox 1">
            <a:extLst>
              <a:ext uri="{FF2B5EF4-FFF2-40B4-BE49-F238E27FC236}">
                <a16:creationId xmlns:a16="http://schemas.microsoft.com/office/drawing/2014/main" id="{38EC3FAE-459B-4118-BB28-9366FC012C04}"/>
              </a:ext>
            </a:extLst>
          </p:cNvPr>
          <p:cNvSpPr txBox="1"/>
          <p:nvPr/>
        </p:nvSpPr>
        <p:spPr>
          <a:xfrm>
            <a:off x="4873774" y="2666197"/>
            <a:ext cx="3526006" cy="400110"/>
          </a:xfrm>
          <a:prstGeom prst="rect">
            <a:avLst/>
          </a:prstGeom>
          <a:noFill/>
        </p:spPr>
        <p:txBody>
          <a:bodyPr wrap="square" lIns="91440" tIns="45720" rIns="91440" bIns="45720" rtlCol="0" anchor="t">
            <a:spAutoFit/>
          </a:bodyPr>
          <a:lstStyle/>
          <a:p>
            <a:r>
              <a:rPr lang="en-US" sz="2000" dirty="0"/>
              <a:t>via_point_following.launch.py</a:t>
            </a:r>
          </a:p>
        </p:txBody>
      </p:sp>
      <p:sp>
        <p:nvSpPr>
          <p:cNvPr id="7" name="TextBox 6">
            <a:extLst>
              <a:ext uri="{FF2B5EF4-FFF2-40B4-BE49-F238E27FC236}">
                <a16:creationId xmlns:a16="http://schemas.microsoft.com/office/drawing/2014/main" id="{9BDDC329-2176-CBAA-AEC4-0EB4D060B9F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3" name="TextBox 2">
            <a:extLst>
              <a:ext uri="{FF2B5EF4-FFF2-40B4-BE49-F238E27FC236}">
                <a16:creationId xmlns:a16="http://schemas.microsoft.com/office/drawing/2014/main" id="{58DB7D3B-1CCA-6AFC-B51C-7C80C47521E5}"/>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468EA498-53EC-13EE-BC4A-29AE80AD89E2}"/>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773628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49</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th-TH" sz="4000" err="1">
                <a:cs typeface="Angsana New"/>
              </a:rPr>
              <a:t>Automatic</a:t>
            </a:r>
            <a:r>
              <a:rPr lang="th-TH" sz="4000">
                <a:cs typeface="Angsana New"/>
              </a:rPr>
              <a:t> </a:t>
            </a:r>
            <a:r>
              <a:rPr lang="th-TH" sz="4000" err="1">
                <a:cs typeface="Angsana New"/>
              </a:rPr>
              <a:t>Deserialization</a:t>
            </a:r>
            <a:r>
              <a:rPr lang="th-TH" sz="4000">
                <a:cs typeface="Angsana New"/>
              </a:rPr>
              <a:t> </a:t>
            </a:r>
            <a:r>
              <a:rPr lang="th-TH" sz="4000" err="1">
                <a:cs typeface="Angsana New"/>
              </a:rPr>
              <a:t>from</a:t>
            </a:r>
            <a:r>
              <a:rPr lang="th-TH" sz="4000">
                <a:cs typeface="Angsana New"/>
              </a:rPr>
              <a:t> YAML </a:t>
            </a:r>
            <a:r>
              <a:rPr lang="th-TH" sz="4000" err="1">
                <a:cs typeface="Angsana New"/>
              </a:rPr>
              <a:t>file</a:t>
            </a:r>
          </a:p>
        </p:txBody>
      </p:sp>
      <p:sp>
        <p:nvSpPr>
          <p:cNvPr id="22" name="Rectangle 21">
            <a:extLst>
              <a:ext uri="{FF2B5EF4-FFF2-40B4-BE49-F238E27FC236}">
                <a16:creationId xmlns:a16="http://schemas.microsoft.com/office/drawing/2014/main" id="{45D2C6F6-3444-4147-ABC9-6ACD330BF868}"/>
              </a:ext>
            </a:extLst>
          </p:cNvPr>
          <p:cNvSpPr/>
          <p:nvPr/>
        </p:nvSpPr>
        <p:spPr>
          <a:xfrm>
            <a:off x="3619500" y="2413000"/>
            <a:ext cx="5422900" cy="25146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DD1694F8-4AF2-4302-A6BA-5B20BBCD86F6}"/>
              </a:ext>
            </a:extLst>
          </p:cNvPr>
          <p:cNvSpPr/>
          <p:nvPr/>
        </p:nvSpPr>
        <p:spPr>
          <a:xfrm>
            <a:off x="4687557" y="3216772"/>
            <a:ext cx="3226237" cy="90655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controller</a:t>
            </a:r>
            <a:endParaRPr lang="en-US" dirty="0">
              <a:solidFill>
                <a:schemeClr val="tx1"/>
              </a:solidFill>
              <a:cs typeface="Calibri"/>
            </a:endParaRPr>
          </a:p>
          <a:p>
            <a:pPr algn="ctr"/>
            <a:r>
              <a:rPr lang="en-US" dirty="0">
                <a:solidFill>
                  <a:schemeClr val="tx1"/>
                </a:solidFill>
                <a:ea typeface="+mn-lt"/>
                <a:cs typeface="+mn-lt"/>
              </a:rPr>
              <a:t>Parameters : [****]</a:t>
            </a:r>
            <a:endParaRPr lang="en-US" dirty="0">
              <a:solidFill>
                <a:schemeClr val="tx1"/>
              </a:solidFill>
              <a:cs typeface="Calibri"/>
            </a:endParaRPr>
          </a:p>
        </p:txBody>
      </p:sp>
      <p:sp>
        <p:nvSpPr>
          <p:cNvPr id="2" name="TextBox 1">
            <a:extLst>
              <a:ext uri="{FF2B5EF4-FFF2-40B4-BE49-F238E27FC236}">
                <a16:creationId xmlns:a16="http://schemas.microsoft.com/office/drawing/2014/main" id="{38EC3FAE-459B-4118-BB28-9366FC012C04}"/>
              </a:ext>
            </a:extLst>
          </p:cNvPr>
          <p:cNvSpPr txBox="1"/>
          <p:nvPr/>
        </p:nvSpPr>
        <p:spPr>
          <a:xfrm>
            <a:off x="4873774" y="2666197"/>
            <a:ext cx="3526006" cy="400110"/>
          </a:xfrm>
          <a:prstGeom prst="rect">
            <a:avLst/>
          </a:prstGeom>
          <a:noFill/>
        </p:spPr>
        <p:txBody>
          <a:bodyPr wrap="square" lIns="91440" tIns="45720" rIns="91440" bIns="45720" rtlCol="0" anchor="t">
            <a:spAutoFit/>
          </a:bodyPr>
          <a:lstStyle/>
          <a:p>
            <a:r>
              <a:rPr lang="en-US" sz="2000"/>
              <a:t>via_point_following.launch.py</a:t>
            </a:r>
          </a:p>
        </p:txBody>
      </p:sp>
      <p:sp>
        <p:nvSpPr>
          <p:cNvPr id="14" name="Rectangle 13">
            <a:extLst>
              <a:ext uri="{FF2B5EF4-FFF2-40B4-BE49-F238E27FC236}">
                <a16:creationId xmlns:a16="http://schemas.microsoft.com/office/drawing/2014/main" id="{9E1C3FA9-7454-9118-4132-9AD3BB419019}"/>
              </a:ext>
            </a:extLst>
          </p:cNvPr>
          <p:cNvSpPr/>
          <p:nvPr/>
        </p:nvSpPr>
        <p:spPr>
          <a:xfrm>
            <a:off x="1129286" y="3193321"/>
            <a:ext cx="2333016" cy="14504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rPr>
              <a:t>Data file </a:t>
            </a:r>
            <a:endParaRPr lang="en-US" sz="1400" dirty="0">
              <a:solidFill>
                <a:schemeClr val="tx1"/>
              </a:solidFill>
              <a:cs typeface="Calibri"/>
            </a:endParaRPr>
          </a:p>
          <a:p>
            <a:pPr algn="ctr"/>
            <a:endParaRPr lang="en-US" sz="1400" dirty="0">
              <a:solidFill>
                <a:schemeClr val="tx1"/>
              </a:solidFill>
              <a:cs typeface="Calibri"/>
            </a:endParaRPr>
          </a:p>
          <a:p>
            <a:pPr marL="285750" indent="-285750" algn="ctr">
              <a:buFont typeface="Arial"/>
              <a:buChar char="•"/>
            </a:pPr>
            <a:r>
              <a:rPr lang="en-US" sz="1400" dirty="0" err="1">
                <a:solidFill>
                  <a:schemeClr val="tx1"/>
                </a:solidFill>
                <a:cs typeface="Calibri"/>
              </a:rPr>
              <a:t>linear_gain</a:t>
            </a:r>
            <a:r>
              <a:rPr lang="en-US" sz="1400" dirty="0">
                <a:solidFill>
                  <a:schemeClr val="tx1"/>
                </a:solidFill>
                <a:cs typeface="Calibri"/>
              </a:rPr>
              <a:t>: 2.0         </a:t>
            </a:r>
            <a:endParaRPr lang="en-US" dirty="0">
              <a:solidFill>
                <a:schemeClr val="tx1"/>
              </a:solidFill>
              <a:cs typeface="Calibri"/>
            </a:endParaRPr>
          </a:p>
          <a:p>
            <a:pPr marL="285750" indent="-285750" algn="ctr">
              <a:buFont typeface="Arial"/>
              <a:buChar char="•"/>
            </a:pPr>
            <a:r>
              <a:rPr lang="en-US" sz="1400" dirty="0" err="1">
                <a:solidFill>
                  <a:schemeClr val="tx1"/>
                </a:solidFill>
                <a:cs typeface="Calibri"/>
              </a:rPr>
              <a:t>angular_gain</a:t>
            </a:r>
            <a:r>
              <a:rPr lang="en-US" sz="1400" dirty="0">
                <a:solidFill>
                  <a:schemeClr val="tx1"/>
                </a:solidFill>
                <a:cs typeface="Calibri"/>
              </a:rPr>
              <a:t>: 10.0      </a:t>
            </a:r>
            <a:endParaRPr lang="en-US" dirty="0">
              <a:solidFill>
                <a:schemeClr val="tx1"/>
              </a:solidFill>
              <a:cs typeface="Calibri" panose="020F0502020204030204"/>
            </a:endParaRPr>
          </a:p>
          <a:p>
            <a:pPr marL="285750" indent="-285750" algn="ctr">
              <a:buFont typeface="Arial"/>
              <a:buChar char="•"/>
            </a:pPr>
            <a:r>
              <a:rPr lang="en-US" sz="1400" dirty="0">
                <a:solidFill>
                  <a:schemeClr val="tx1"/>
                </a:solidFill>
                <a:cs typeface="Calibri" panose="020F0502020204030204"/>
              </a:rPr>
              <a:t>…                                  </a:t>
            </a:r>
          </a:p>
          <a:p>
            <a:pPr algn="ctr"/>
            <a:endParaRPr lang="en-US" dirty="0">
              <a:solidFill>
                <a:schemeClr val="tx1"/>
              </a:solidFill>
              <a:cs typeface="Calibri" panose="020F0502020204030204"/>
            </a:endParaRPr>
          </a:p>
        </p:txBody>
      </p:sp>
      <p:sp>
        <p:nvSpPr>
          <p:cNvPr id="18" name="TextBox 17">
            <a:extLst>
              <a:ext uri="{FF2B5EF4-FFF2-40B4-BE49-F238E27FC236}">
                <a16:creationId xmlns:a16="http://schemas.microsoft.com/office/drawing/2014/main" id="{3944CEB1-97DD-1E73-0078-2075FEDE20F5}"/>
              </a:ext>
            </a:extLst>
          </p:cNvPr>
          <p:cNvSpPr txBox="1"/>
          <p:nvPr/>
        </p:nvSpPr>
        <p:spPr>
          <a:xfrm>
            <a:off x="1059792" y="4747171"/>
            <a:ext cx="2347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path_to_data_file</a:t>
            </a:r>
          </a:p>
        </p:txBody>
      </p:sp>
      <p:sp>
        <p:nvSpPr>
          <p:cNvPr id="7" name="TextBox 6">
            <a:extLst>
              <a:ext uri="{FF2B5EF4-FFF2-40B4-BE49-F238E27FC236}">
                <a16:creationId xmlns:a16="http://schemas.microsoft.com/office/drawing/2014/main" id="{BC06EEC0-CA1F-ACBC-A35F-75AA56B5D5B9}"/>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3" name="TextBox 2">
            <a:extLst>
              <a:ext uri="{FF2B5EF4-FFF2-40B4-BE49-F238E27FC236}">
                <a16:creationId xmlns:a16="http://schemas.microsoft.com/office/drawing/2014/main" id="{A3C7E1FB-3F66-0CEC-9829-23F0FC2B6FD3}"/>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35611AE4-DA05-A10D-06B0-790687459D4A}"/>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6642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th-TH" sz="4400">
                <a:cs typeface="Angsana New"/>
              </a:rPr>
              <a:t>The </a:t>
            </a:r>
            <a:r>
              <a:rPr lang="th-TH" sz="4400" err="1">
                <a:cs typeface="Angsana New"/>
              </a:rPr>
              <a:t>concept</a:t>
            </a:r>
            <a:r>
              <a:rPr lang="th-TH" sz="4400">
                <a:cs typeface="Angsana New"/>
              </a:rPr>
              <a:t> of P</a:t>
            </a:r>
            <a:r>
              <a:rPr lang="en-US" sz="4400" err="1"/>
              <a:t>ackage</a:t>
            </a:r>
            <a:endParaRPr lang="en-US" err="1"/>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5</a:t>
            </a:fld>
            <a:endParaRPr lang="en-US"/>
          </a:p>
        </p:txBody>
      </p:sp>
      <p:grpSp>
        <p:nvGrpSpPr>
          <p:cNvPr id="11" name="Group 10">
            <a:extLst>
              <a:ext uri="{FF2B5EF4-FFF2-40B4-BE49-F238E27FC236}">
                <a16:creationId xmlns:a16="http://schemas.microsoft.com/office/drawing/2014/main" id="{5104633B-1D0E-2980-7E03-E8FD905B60BE}"/>
              </a:ext>
            </a:extLst>
          </p:cNvPr>
          <p:cNvGrpSpPr/>
          <p:nvPr/>
        </p:nvGrpSpPr>
        <p:grpSpPr>
          <a:xfrm>
            <a:off x="1262164" y="2272087"/>
            <a:ext cx="1267896" cy="890657"/>
            <a:chOff x="722829" y="2200279"/>
            <a:chExt cx="1944170" cy="1365718"/>
          </a:xfrm>
          <a:solidFill>
            <a:srgbClr val="F5E7C3"/>
          </a:solidFill>
        </p:grpSpPr>
        <p:sp>
          <p:nvSpPr>
            <p:cNvPr id="12" name="Rectangle 11">
              <a:extLst>
                <a:ext uri="{FF2B5EF4-FFF2-40B4-BE49-F238E27FC236}">
                  <a16:creationId xmlns:a16="http://schemas.microsoft.com/office/drawing/2014/main" id="{62454FFC-69AB-2AB9-73D0-C93CDE928A72}"/>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[pkg]</a:t>
              </a:r>
            </a:p>
          </p:txBody>
        </p:sp>
        <p:sp>
          <p:nvSpPr>
            <p:cNvPr id="13" name="Right Triangle 12">
              <a:extLst>
                <a:ext uri="{FF2B5EF4-FFF2-40B4-BE49-F238E27FC236}">
                  <a16:creationId xmlns:a16="http://schemas.microsoft.com/office/drawing/2014/main" id="{E1CA8CDF-52B8-F286-4D7F-D1C9F514F114}"/>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ight Triangle 14">
              <a:extLst>
                <a:ext uri="{FF2B5EF4-FFF2-40B4-BE49-F238E27FC236}">
                  <a16:creationId xmlns:a16="http://schemas.microsoft.com/office/drawing/2014/main" id="{4D8C6B63-A0F2-5ABB-4B4D-B3327E1DE9F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4" name="TextBox 13">
            <a:extLst>
              <a:ext uri="{FF2B5EF4-FFF2-40B4-BE49-F238E27FC236}">
                <a16:creationId xmlns:a16="http://schemas.microsoft.com/office/drawing/2014/main" id="{3819C50E-0448-628C-2097-F28DFC67BCF7}"/>
              </a:ext>
            </a:extLst>
          </p:cNvPr>
          <p:cNvSpPr txBox="1"/>
          <p:nvPr/>
        </p:nvSpPr>
        <p:spPr>
          <a:xfrm>
            <a:off x="3687616" y="2541297"/>
            <a:ext cx="7145079" cy="2677656"/>
          </a:xfrm>
          <a:prstGeom prst="rect">
            <a:avLst/>
          </a:prstGeom>
          <a:noFill/>
        </p:spPr>
        <p:txBody>
          <a:bodyPr wrap="square" lIns="91440" tIns="45720" rIns="91440" bIns="45720" rtlCol="0" anchor="t">
            <a:spAutoFit/>
          </a:bodyPr>
          <a:lstStyle/>
          <a:p>
            <a:r>
              <a:rPr lang="en-US" sz="2400"/>
              <a:t>Package </a:t>
            </a:r>
            <a:r>
              <a:rPr lang="en-US" sz="2400">
                <a:cs typeface="Calibri"/>
              </a:rPr>
              <a:t>is a collection of organized files in a form of directory, which will used to "synthesize" nodes, launch system, etc. </a:t>
            </a:r>
            <a:r>
              <a:rPr lang="en-US" sz="2400"/>
              <a:t>(usually</a:t>
            </a:r>
            <a:r>
              <a:rPr lang="en-US" sz="2400">
                <a:cs typeface="Calibri"/>
              </a:rPr>
              <a:t> for a specific task</a:t>
            </a:r>
            <a:r>
              <a:rPr lang="en-US" sz="2400"/>
              <a:t>)</a:t>
            </a:r>
            <a:endParaRPr lang="th-TH" sz="2400">
              <a:cs typeface="Cordia New"/>
            </a:endParaRPr>
          </a:p>
          <a:p>
            <a:endParaRPr lang="th-TH" sz="2400"/>
          </a:p>
          <a:p>
            <a:pPr marL="342900" indent="-342900">
              <a:buFont typeface="Arial" panose="020B0604020202020204" pitchFamily="34" charset="0"/>
              <a:buChar char="•"/>
            </a:pPr>
            <a:r>
              <a:rPr lang="th-TH" sz="2400" err="1">
                <a:cs typeface="Cordia New"/>
              </a:rPr>
              <a:t>An</a:t>
            </a:r>
            <a:r>
              <a:rPr lang="th-TH" sz="2400">
                <a:cs typeface="Cordia New"/>
              </a:rPr>
              <a:t> </a:t>
            </a:r>
            <a:r>
              <a:rPr lang="th-TH" sz="2400" err="1">
                <a:cs typeface="Cordia New"/>
              </a:rPr>
              <a:t>anology</a:t>
            </a:r>
            <a:r>
              <a:rPr lang="th-TH" sz="2400">
                <a:cs typeface="Cordia New"/>
              </a:rPr>
              <a:t> of a </a:t>
            </a:r>
            <a:r>
              <a:rPr lang="th-TH" sz="2400" err="1">
                <a:cs typeface="Cordia New"/>
              </a:rPr>
              <a:t>package</a:t>
            </a:r>
            <a:r>
              <a:rPr lang="th-TH" sz="2400">
                <a:cs typeface="Cordia New"/>
              </a:rPr>
              <a:t> </a:t>
            </a:r>
            <a:r>
              <a:rPr lang="th-TH" sz="2400" err="1">
                <a:cs typeface="Cordia New"/>
              </a:rPr>
              <a:t>would</a:t>
            </a:r>
            <a:r>
              <a:rPr lang="th-TH" sz="2400">
                <a:cs typeface="Cordia New"/>
              </a:rPr>
              <a:t> </a:t>
            </a:r>
            <a:r>
              <a:rPr lang="th-TH" sz="2400" err="1">
                <a:cs typeface="Cordia New"/>
              </a:rPr>
              <a:t>be</a:t>
            </a:r>
            <a:r>
              <a:rPr lang="th-TH" sz="2400">
                <a:cs typeface="Cordia New"/>
              </a:rPr>
              <a:t> a </a:t>
            </a:r>
            <a:r>
              <a:rPr lang="th-TH" sz="2400" err="1">
                <a:cs typeface="Cordia New"/>
              </a:rPr>
              <a:t>folder</a:t>
            </a:r>
            <a:r>
              <a:rPr lang="th-TH" sz="2400">
                <a:cs typeface="Cordia New"/>
              </a:rPr>
              <a:t> </a:t>
            </a:r>
            <a:r>
              <a:rPr lang="th-TH" sz="2400" err="1">
                <a:cs typeface="Cordia New"/>
              </a:rPr>
              <a:t>where</a:t>
            </a:r>
            <a:r>
              <a:rPr lang="th-TH" sz="2400">
                <a:cs typeface="Cordia New"/>
              </a:rPr>
              <a:t> </a:t>
            </a:r>
            <a:r>
              <a:rPr lang="th-TH" sz="2400" err="1">
                <a:cs typeface="Cordia New"/>
              </a:rPr>
              <a:t>we</a:t>
            </a:r>
            <a:r>
              <a:rPr lang="th-TH" sz="2400">
                <a:cs typeface="Cordia New"/>
              </a:rPr>
              <a:t> </a:t>
            </a:r>
            <a:r>
              <a:rPr lang="th-TH" sz="2400" err="1">
                <a:cs typeface="Cordia New"/>
              </a:rPr>
              <a:t>can</a:t>
            </a:r>
            <a:r>
              <a:rPr lang="th-TH" sz="2400">
                <a:cs typeface="Cordia New"/>
              </a:rPr>
              <a:t> </a:t>
            </a:r>
            <a:r>
              <a:rPr lang="th-TH" sz="2400" err="1">
                <a:cs typeface="Cordia New"/>
              </a:rPr>
              <a:t>keep</a:t>
            </a:r>
            <a:r>
              <a:rPr lang="th-TH" sz="2400">
                <a:cs typeface="Cordia New"/>
              </a:rPr>
              <a:t> </a:t>
            </a:r>
            <a:r>
              <a:rPr lang="th-TH" sz="2400" err="1">
                <a:cs typeface="Cordia New"/>
              </a:rPr>
              <a:t>all</a:t>
            </a:r>
            <a:r>
              <a:rPr lang="th-TH" sz="2400">
                <a:cs typeface="Cordia New"/>
              </a:rPr>
              <a:t> </a:t>
            </a:r>
            <a:r>
              <a:rPr lang="th-TH" sz="2400" err="1">
                <a:cs typeface="Cordia New"/>
              </a:rPr>
              <a:t>blue</a:t>
            </a:r>
            <a:r>
              <a:rPr lang="th-TH" sz="2400">
                <a:cs typeface="Cordia New"/>
              </a:rPr>
              <a:t> </a:t>
            </a:r>
            <a:r>
              <a:rPr lang="th-TH" sz="2400" err="1">
                <a:cs typeface="Cordia New"/>
              </a:rPr>
              <a:t>prints</a:t>
            </a:r>
            <a:r>
              <a:rPr lang="th-TH" sz="2400">
                <a:cs typeface="Cordia New"/>
              </a:rPr>
              <a:t> of a </a:t>
            </a:r>
            <a:r>
              <a:rPr lang="th-TH" sz="2400" err="1">
                <a:cs typeface="Cordia New"/>
              </a:rPr>
              <a:t>house</a:t>
            </a:r>
            <a:r>
              <a:rPr lang="th-TH" sz="2400">
                <a:cs typeface="Cordia New"/>
              </a:rPr>
              <a:t> </a:t>
            </a:r>
            <a:r>
              <a:rPr lang="th-TH" sz="2400" err="1">
                <a:cs typeface="Cordia New"/>
              </a:rPr>
              <a:t>but</a:t>
            </a:r>
            <a:r>
              <a:rPr lang="th-TH" sz="2400">
                <a:cs typeface="Cordia New"/>
              </a:rPr>
              <a:t> </a:t>
            </a:r>
            <a:r>
              <a:rPr lang="th-TH" sz="2400" err="1">
                <a:cs typeface="Cordia New"/>
              </a:rPr>
              <a:t>not</a:t>
            </a:r>
            <a:r>
              <a:rPr lang="th-TH" sz="2400">
                <a:cs typeface="Cordia New"/>
              </a:rPr>
              <a:t> </a:t>
            </a:r>
            <a:r>
              <a:rPr lang="th-TH" sz="2400" err="1">
                <a:cs typeface="Cordia New"/>
              </a:rPr>
              <a:t>the</a:t>
            </a:r>
            <a:r>
              <a:rPr lang="th-TH" sz="2400">
                <a:cs typeface="Cordia New"/>
              </a:rPr>
              <a:t> </a:t>
            </a:r>
            <a:r>
              <a:rPr lang="th-TH" sz="2400" err="1">
                <a:cs typeface="Cordia New"/>
              </a:rPr>
              <a:t>house</a:t>
            </a:r>
            <a:r>
              <a:rPr lang="th-TH" sz="2400">
                <a:cs typeface="Cordia New"/>
              </a:rPr>
              <a:t> </a:t>
            </a:r>
            <a:r>
              <a:rPr lang="th-TH" sz="2400" err="1">
                <a:cs typeface="Cordia New"/>
              </a:rPr>
              <a:t>itself</a:t>
            </a:r>
            <a:r>
              <a:rPr lang="th-TH" sz="2400">
                <a:cs typeface="Cordia New"/>
              </a:rPr>
              <a:t>.</a:t>
            </a:r>
          </a:p>
        </p:txBody>
      </p:sp>
      <p:pic>
        <p:nvPicPr>
          <p:cNvPr id="60" name="Picture 59" descr="A blue chalkboard with writing on it&#10;&#10;Description automatically generated with low confidence">
            <a:extLst>
              <a:ext uri="{FF2B5EF4-FFF2-40B4-BE49-F238E27FC236}">
                <a16:creationId xmlns:a16="http://schemas.microsoft.com/office/drawing/2014/main" id="{A5E33666-6C40-F882-3E8C-29ABF27F2E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334" y="3532581"/>
            <a:ext cx="2479347" cy="1859510"/>
          </a:xfrm>
          <a:prstGeom prst="rect">
            <a:avLst/>
          </a:prstGeom>
        </p:spPr>
      </p:pic>
      <p:sp>
        <p:nvSpPr>
          <p:cNvPr id="6" name="TextBox 5">
            <a:extLst>
              <a:ext uri="{FF2B5EF4-FFF2-40B4-BE49-F238E27FC236}">
                <a16:creationId xmlns:a16="http://schemas.microsoft.com/office/drawing/2014/main" id="{17EF1B3E-ABDD-B856-EEF6-E934EC828763}"/>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
        <p:nvSpPr>
          <p:cNvPr id="9" name="TextBox 8">
            <a:extLst>
              <a:ext uri="{FF2B5EF4-FFF2-40B4-BE49-F238E27FC236}">
                <a16:creationId xmlns:a16="http://schemas.microsoft.com/office/drawing/2014/main" id="{571265D1-9459-CEED-746C-60EBB01048F0}"/>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0" name="Google Shape;67;p15">
            <a:extLst>
              <a:ext uri="{FF2B5EF4-FFF2-40B4-BE49-F238E27FC236}">
                <a16:creationId xmlns:a16="http://schemas.microsoft.com/office/drawing/2014/main" id="{3A4C0CB7-DAE0-DBC0-99AB-ED26E1056989}"/>
              </a:ext>
            </a:extLst>
          </p:cNvPr>
          <p:cNvPicPr preferRelativeResize="0"/>
          <p:nvPr/>
        </p:nvPicPr>
        <p:blipFill rotWithShape="1">
          <a:blip r:embed="rId4">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586290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50</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th-TH" sz="4000" err="1">
                <a:cs typeface="Angsana New"/>
              </a:rPr>
              <a:t>Automatic</a:t>
            </a:r>
            <a:r>
              <a:rPr lang="th-TH" sz="4000">
                <a:cs typeface="Angsana New"/>
              </a:rPr>
              <a:t> </a:t>
            </a:r>
            <a:r>
              <a:rPr lang="th-TH" sz="4000" err="1">
                <a:cs typeface="Angsana New"/>
              </a:rPr>
              <a:t>Deserialization</a:t>
            </a:r>
            <a:r>
              <a:rPr lang="th-TH" sz="4000">
                <a:cs typeface="Angsana New"/>
              </a:rPr>
              <a:t> </a:t>
            </a:r>
            <a:r>
              <a:rPr lang="th-TH" sz="4000" err="1">
                <a:cs typeface="Angsana New"/>
              </a:rPr>
              <a:t>from</a:t>
            </a:r>
            <a:r>
              <a:rPr lang="th-TH" sz="4000">
                <a:cs typeface="Angsana New"/>
              </a:rPr>
              <a:t> YAML </a:t>
            </a:r>
            <a:r>
              <a:rPr lang="th-TH" sz="4000" err="1">
                <a:cs typeface="Angsana New"/>
              </a:rPr>
              <a:t>file</a:t>
            </a:r>
          </a:p>
        </p:txBody>
      </p:sp>
      <p:sp>
        <p:nvSpPr>
          <p:cNvPr id="22" name="Rectangle 21">
            <a:extLst>
              <a:ext uri="{FF2B5EF4-FFF2-40B4-BE49-F238E27FC236}">
                <a16:creationId xmlns:a16="http://schemas.microsoft.com/office/drawing/2014/main" id="{45D2C6F6-3444-4147-ABC9-6ACD330BF868}"/>
              </a:ext>
            </a:extLst>
          </p:cNvPr>
          <p:cNvSpPr/>
          <p:nvPr/>
        </p:nvSpPr>
        <p:spPr>
          <a:xfrm>
            <a:off x="3619500" y="2413000"/>
            <a:ext cx="5422900" cy="25146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DD1694F8-4AF2-4302-A6BA-5B20BBCD86F6}"/>
              </a:ext>
            </a:extLst>
          </p:cNvPr>
          <p:cNvSpPr/>
          <p:nvPr/>
        </p:nvSpPr>
        <p:spPr>
          <a:xfrm>
            <a:off x="4687557" y="3216772"/>
            <a:ext cx="3226237" cy="90655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turtle_follower</a:t>
            </a:r>
            <a:endParaRPr lang="en-US">
              <a:solidFill>
                <a:schemeClr val="tx1"/>
              </a:solidFill>
              <a:cs typeface="Calibri"/>
            </a:endParaRPr>
          </a:p>
          <a:p>
            <a:pPr algn="ctr"/>
            <a:r>
              <a:rPr lang="en-US">
                <a:solidFill>
                  <a:schemeClr val="tx1"/>
                </a:solidFill>
                <a:ea typeface="+mn-lt"/>
                <a:cs typeface="+mn-lt"/>
              </a:rPr>
              <a:t>Parameters : [</a:t>
            </a:r>
            <a:r>
              <a:rPr lang="en-US" err="1">
                <a:solidFill>
                  <a:schemeClr val="tx1"/>
                </a:solidFill>
                <a:ea typeface="+mn-lt"/>
                <a:cs typeface="+mn-lt"/>
              </a:rPr>
              <a:t>path_to_data_file</a:t>
            </a:r>
            <a:r>
              <a:rPr lang="en-US">
                <a:solidFill>
                  <a:schemeClr val="tx1"/>
                </a:solidFill>
                <a:ea typeface="+mn-lt"/>
                <a:cs typeface="+mn-lt"/>
              </a:rPr>
              <a:t>]</a:t>
            </a:r>
            <a:endParaRPr lang="en-US">
              <a:solidFill>
                <a:schemeClr val="tx1"/>
              </a:solidFill>
              <a:cs typeface="Calibri"/>
            </a:endParaRPr>
          </a:p>
        </p:txBody>
      </p:sp>
      <p:sp>
        <p:nvSpPr>
          <p:cNvPr id="2" name="TextBox 1">
            <a:extLst>
              <a:ext uri="{FF2B5EF4-FFF2-40B4-BE49-F238E27FC236}">
                <a16:creationId xmlns:a16="http://schemas.microsoft.com/office/drawing/2014/main" id="{38EC3FAE-459B-4118-BB28-9366FC012C04}"/>
              </a:ext>
            </a:extLst>
          </p:cNvPr>
          <p:cNvSpPr txBox="1"/>
          <p:nvPr/>
        </p:nvSpPr>
        <p:spPr>
          <a:xfrm>
            <a:off x="4873774" y="2666197"/>
            <a:ext cx="3526006" cy="400110"/>
          </a:xfrm>
          <a:prstGeom prst="rect">
            <a:avLst/>
          </a:prstGeom>
          <a:noFill/>
        </p:spPr>
        <p:txBody>
          <a:bodyPr wrap="square" lIns="91440" tIns="45720" rIns="91440" bIns="45720" rtlCol="0" anchor="t">
            <a:spAutoFit/>
          </a:bodyPr>
          <a:lstStyle/>
          <a:p>
            <a:r>
              <a:rPr lang="en-US" sz="2000"/>
              <a:t>via_point_following.launch.py</a:t>
            </a:r>
          </a:p>
        </p:txBody>
      </p:sp>
      <p:sp>
        <p:nvSpPr>
          <p:cNvPr id="14" name="Rectangle 13">
            <a:extLst>
              <a:ext uri="{FF2B5EF4-FFF2-40B4-BE49-F238E27FC236}">
                <a16:creationId xmlns:a16="http://schemas.microsoft.com/office/drawing/2014/main" id="{9E1C3FA9-7454-9118-4132-9AD3BB419019}"/>
              </a:ext>
            </a:extLst>
          </p:cNvPr>
          <p:cNvSpPr/>
          <p:nvPr/>
        </p:nvSpPr>
        <p:spPr>
          <a:xfrm>
            <a:off x="1129286" y="3193321"/>
            <a:ext cx="2333016" cy="14504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rPr>
              <a:t>Data file </a:t>
            </a:r>
            <a:endParaRPr lang="en-US" sz="1400" dirty="0">
              <a:solidFill>
                <a:schemeClr val="tx1"/>
              </a:solidFill>
              <a:cs typeface="Calibri"/>
            </a:endParaRPr>
          </a:p>
          <a:p>
            <a:pPr algn="ctr"/>
            <a:endParaRPr lang="en-US" sz="1400" dirty="0">
              <a:solidFill>
                <a:schemeClr val="tx1"/>
              </a:solidFill>
              <a:cs typeface="Calibri"/>
            </a:endParaRPr>
          </a:p>
          <a:p>
            <a:pPr marL="285750" indent="-285750" algn="ctr">
              <a:buFont typeface="Arial"/>
              <a:buChar char="•"/>
            </a:pPr>
            <a:r>
              <a:rPr lang="en-US" sz="1400" dirty="0" err="1">
                <a:solidFill>
                  <a:schemeClr val="tx1"/>
                </a:solidFill>
                <a:cs typeface="Calibri"/>
              </a:rPr>
              <a:t>linear_gain</a:t>
            </a:r>
            <a:r>
              <a:rPr lang="en-US" sz="1400" dirty="0">
                <a:solidFill>
                  <a:schemeClr val="tx1"/>
                </a:solidFill>
                <a:cs typeface="Calibri"/>
              </a:rPr>
              <a:t>: 2.0         </a:t>
            </a:r>
            <a:endParaRPr lang="en-US" dirty="0">
              <a:solidFill>
                <a:schemeClr val="tx1"/>
              </a:solidFill>
              <a:cs typeface="Calibri"/>
            </a:endParaRPr>
          </a:p>
          <a:p>
            <a:pPr marL="285750" indent="-285750" algn="ctr">
              <a:buFont typeface="Arial"/>
              <a:buChar char="•"/>
            </a:pPr>
            <a:r>
              <a:rPr lang="en-US" sz="1400" dirty="0" err="1">
                <a:solidFill>
                  <a:schemeClr val="tx1"/>
                </a:solidFill>
                <a:cs typeface="Calibri"/>
              </a:rPr>
              <a:t>angular_gain</a:t>
            </a:r>
            <a:r>
              <a:rPr lang="en-US" sz="1400" dirty="0">
                <a:solidFill>
                  <a:schemeClr val="tx1"/>
                </a:solidFill>
                <a:cs typeface="Calibri"/>
              </a:rPr>
              <a:t>: 10.0      </a:t>
            </a:r>
            <a:endParaRPr lang="en-US" dirty="0">
              <a:solidFill>
                <a:schemeClr val="tx1"/>
              </a:solidFill>
              <a:cs typeface="Calibri" panose="020F0502020204030204"/>
            </a:endParaRPr>
          </a:p>
          <a:p>
            <a:pPr marL="285750" indent="-285750" algn="ctr">
              <a:buFont typeface="Arial"/>
              <a:buChar char="•"/>
            </a:pPr>
            <a:r>
              <a:rPr lang="en-US" sz="1400" dirty="0">
                <a:solidFill>
                  <a:schemeClr val="tx1"/>
                </a:solidFill>
                <a:cs typeface="Calibri" panose="020F0502020204030204"/>
              </a:rPr>
              <a:t>…                                  </a:t>
            </a:r>
          </a:p>
          <a:p>
            <a:pPr algn="ctr"/>
            <a:endParaRPr lang="en-US" dirty="0">
              <a:solidFill>
                <a:schemeClr val="tx1"/>
              </a:solidFill>
              <a:cs typeface="Calibri" panose="020F0502020204030204"/>
            </a:endParaRPr>
          </a:p>
        </p:txBody>
      </p:sp>
      <p:sp>
        <p:nvSpPr>
          <p:cNvPr id="7" name="TextBox 6">
            <a:extLst>
              <a:ext uri="{FF2B5EF4-FFF2-40B4-BE49-F238E27FC236}">
                <a16:creationId xmlns:a16="http://schemas.microsoft.com/office/drawing/2014/main" id="{CDD547FE-ECAE-55A7-F434-2F36340ACF0A}"/>
              </a:ext>
            </a:extLst>
          </p:cNvPr>
          <p:cNvSpPr txBox="1"/>
          <p:nvPr/>
        </p:nvSpPr>
        <p:spPr>
          <a:xfrm>
            <a:off x="1059792" y="4747171"/>
            <a:ext cx="2347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path_to_data_file</a:t>
            </a:r>
          </a:p>
        </p:txBody>
      </p:sp>
      <p:cxnSp>
        <p:nvCxnSpPr>
          <p:cNvPr id="12" name="Straight Arrow Connector 11">
            <a:extLst>
              <a:ext uri="{FF2B5EF4-FFF2-40B4-BE49-F238E27FC236}">
                <a16:creationId xmlns:a16="http://schemas.microsoft.com/office/drawing/2014/main" id="{CC0C53EC-543D-3F51-FC30-10781214E729}"/>
              </a:ext>
            </a:extLst>
          </p:cNvPr>
          <p:cNvCxnSpPr/>
          <p:nvPr/>
        </p:nvCxnSpPr>
        <p:spPr>
          <a:xfrm flipV="1">
            <a:off x="3186387" y="4008820"/>
            <a:ext cx="3647088" cy="907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3EC9C96-805A-5044-530F-65452DE0DABD}"/>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3" name="TextBox 2">
            <a:extLst>
              <a:ext uri="{FF2B5EF4-FFF2-40B4-BE49-F238E27FC236}">
                <a16:creationId xmlns:a16="http://schemas.microsoft.com/office/drawing/2014/main" id="{3AC5A4C2-4C4F-B30F-D4CF-D73B297D4368}"/>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E2029A7A-7034-2F06-4732-C1B230ED23D8}"/>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128124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51</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th-TH" sz="4000" err="1">
                <a:cs typeface="Angsana New"/>
              </a:rPr>
              <a:t>Automatic</a:t>
            </a:r>
            <a:r>
              <a:rPr lang="th-TH" sz="4000">
                <a:cs typeface="Angsana New"/>
              </a:rPr>
              <a:t> </a:t>
            </a:r>
            <a:r>
              <a:rPr lang="th-TH" sz="4000" err="1">
                <a:cs typeface="Angsana New"/>
              </a:rPr>
              <a:t>Deserialization</a:t>
            </a:r>
            <a:r>
              <a:rPr lang="th-TH" sz="4000">
                <a:cs typeface="Angsana New"/>
              </a:rPr>
              <a:t> </a:t>
            </a:r>
            <a:r>
              <a:rPr lang="th-TH" sz="4000" err="1">
                <a:cs typeface="Angsana New"/>
              </a:rPr>
              <a:t>from</a:t>
            </a:r>
            <a:r>
              <a:rPr lang="th-TH" sz="4000">
                <a:cs typeface="Angsana New"/>
              </a:rPr>
              <a:t> YAML </a:t>
            </a:r>
            <a:r>
              <a:rPr lang="th-TH" sz="4000" err="1">
                <a:cs typeface="Angsana New"/>
              </a:rPr>
              <a:t>file</a:t>
            </a:r>
          </a:p>
        </p:txBody>
      </p:sp>
      <p:sp>
        <p:nvSpPr>
          <p:cNvPr id="22" name="Rectangle 21">
            <a:extLst>
              <a:ext uri="{FF2B5EF4-FFF2-40B4-BE49-F238E27FC236}">
                <a16:creationId xmlns:a16="http://schemas.microsoft.com/office/drawing/2014/main" id="{45D2C6F6-3444-4147-ABC9-6ACD330BF868}"/>
              </a:ext>
            </a:extLst>
          </p:cNvPr>
          <p:cNvSpPr/>
          <p:nvPr/>
        </p:nvSpPr>
        <p:spPr>
          <a:xfrm>
            <a:off x="3619500" y="2413000"/>
            <a:ext cx="5422900" cy="25146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DD1694F8-4AF2-4302-A6BA-5B20BBCD86F6}"/>
              </a:ext>
            </a:extLst>
          </p:cNvPr>
          <p:cNvSpPr/>
          <p:nvPr/>
        </p:nvSpPr>
        <p:spPr>
          <a:xfrm>
            <a:off x="4687557" y="3216772"/>
            <a:ext cx="3226237" cy="90655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turtle_follower</a:t>
            </a:r>
            <a:endParaRPr lang="en-US">
              <a:solidFill>
                <a:schemeClr val="tx1"/>
              </a:solidFill>
              <a:cs typeface="Calibri"/>
            </a:endParaRPr>
          </a:p>
          <a:p>
            <a:pPr algn="ctr"/>
            <a:r>
              <a:rPr lang="en-US">
                <a:solidFill>
                  <a:schemeClr val="tx1"/>
                </a:solidFill>
                <a:ea typeface="+mn-lt"/>
                <a:cs typeface="+mn-lt"/>
              </a:rPr>
              <a:t>Parameters : [</a:t>
            </a:r>
            <a:r>
              <a:rPr lang="en-US" err="1">
                <a:solidFill>
                  <a:schemeClr val="tx1"/>
                </a:solidFill>
                <a:ea typeface="+mn-lt"/>
                <a:cs typeface="+mn-lt"/>
              </a:rPr>
              <a:t>path_to_data_file</a:t>
            </a:r>
            <a:r>
              <a:rPr lang="en-US">
                <a:solidFill>
                  <a:schemeClr val="tx1"/>
                </a:solidFill>
                <a:ea typeface="+mn-lt"/>
                <a:cs typeface="+mn-lt"/>
              </a:rPr>
              <a:t>]</a:t>
            </a:r>
            <a:endParaRPr lang="en-US">
              <a:solidFill>
                <a:schemeClr val="tx1"/>
              </a:solidFill>
              <a:cs typeface="Calibri"/>
            </a:endParaRPr>
          </a:p>
        </p:txBody>
      </p:sp>
      <p:sp>
        <p:nvSpPr>
          <p:cNvPr id="2" name="TextBox 1">
            <a:extLst>
              <a:ext uri="{FF2B5EF4-FFF2-40B4-BE49-F238E27FC236}">
                <a16:creationId xmlns:a16="http://schemas.microsoft.com/office/drawing/2014/main" id="{38EC3FAE-459B-4118-BB28-9366FC012C04}"/>
              </a:ext>
            </a:extLst>
          </p:cNvPr>
          <p:cNvSpPr txBox="1"/>
          <p:nvPr/>
        </p:nvSpPr>
        <p:spPr>
          <a:xfrm>
            <a:off x="4873774" y="2666197"/>
            <a:ext cx="3526006" cy="400110"/>
          </a:xfrm>
          <a:prstGeom prst="rect">
            <a:avLst/>
          </a:prstGeom>
          <a:noFill/>
        </p:spPr>
        <p:txBody>
          <a:bodyPr wrap="square" lIns="91440" tIns="45720" rIns="91440" bIns="45720" rtlCol="0" anchor="t">
            <a:spAutoFit/>
          </a:bodyPr>
          <a:lstStyle/>
          <a:p>
            <a:r>
              <a:rPr lang="en-US" sz="2000"/>
              <a:t>via_point_following.launch.py</a:t>
            </a:r>
          </a:p>
        </p:txBody>
      </p:sp>
      <p:sp>
        <p:nvSpPr>
          <p:cNvPr id="14" name="Rectangle 13">
            <a:extLst>
              <a:ext uri="{FF2B5EF4-FFF2-40B4-BE49-F238E27FC236}">
                <a16:creationId xmlns:a16="http://schemas.microsoft.com/office/drawing/2014/main" id="{9E1C3FA9-7454-9118-4132-9AD3BB419019}"/>
              </a:ext>
            </a:extLst>
          </p:cNvPr>
          <p:cNvSpPr/>
          <p:nvPr/>
        </p:nvSpPr>
        <p:spPr>
          <a:xfrm>
            <a:off x="1129286" y="3193321"/>
            <a:ext cx="2333016" cy="14504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rPr>
              <a:t>Data file </a:t>
            </a:r>
            <a:endParaRPr lang="en-US" sz="1400" dirty="0">
              <a:solidFill>
                <a:schemeClr val="tx1"/>
              </a:solidFill>
              <a:cs typeface="Calibri"/>
            </a:endParaRPr>
          </a:p>
          <a:p>
            <a:pPr algn="ctr"/>
            <a:endParaRPr lang="en-US" sz="1400" dirty="0">
              <a:solidFill>
                <a:schemeClr val="tx1"/>
              </a:solidFill>
              <a:cs typeface="Calibri"/>
            </a:endParaRPr>
          </a:p>
          <a:p>
            <a:pPr marL="285750" indent="-285750" algn="ctr">
              <a:buFont typeface="Arial"/>
              <a:buChar char="•"/>
            </a:pPr>
            <a:r>
              <a:rPr lang="en-US" sz="1400" dirty="0" err="1">
                <a:solidFill>
                  <a:schemeClr val="tx1"/>
                </a:solidFill>
                <a:cs typeface="Calibri"/>
              </a:rPr>
              <a:t>linear_gain</a:t>
            </a:r>
            <a:r>
              <a:rPr lang="en-US" sz="1400" dirty="0">
                <a:solidFill>
                  <a:schemeClr val="tx1"/>
                </a:solidFill>
                <a:cs typeface="Calibri"/>
              </a:rPr>
              <a:t>: 2.0         </a:t>
            </a:r>
            <a:endParaRPr lang="en-US" dirty="0">
              <a:solidFill>
                <a:schemeClr val="tx1"/>
              </a:solidFill>
              <a:cs typeface="Calibri"/>
            </a:endParaRPr>
          </a:p>
          <a:p>
            <a:pPr marL="285750" indent="-285750" algn="ctr">
              <a:buFont typeface="Arial"/>
              <a:buChar char="•"/>
            </a:pPr>
            <a:r>
              <a:rPr lang="en-US" sz="1400" dirty="0" err="1">
                <a:solidFill>
                  <a:schemeClr val="tx1"/>
                </a:solidFill>
                <a:cs typeface="Calibri"/>
              </a:rPr>
              <a:t>angular_gain</a:t>
            </a:r>
            <a:r>
              <a:rPr lang="en-US" sz="1400" dirty="0">
                <a:solidFill>
                  <a:schemeClr val="tx1"/>
                </a:solidFill>
                <a:cs typeface="Calibri"/>
              </a:rPr>
              <a:t>: 10.0      </a:t>
            </a:r>
            <a:endParaRPr lang="en-US" dirty="0">
              <a:solidFill>
                <a:schemeClr val="tx1"/>
              </a:solidFill>
              <a:cs typeface="Calibri" panose="020F0502020204030204"/>
            </a:endParaRPr>
          </a:p>
          <a:p>
            <a:pPr marL="285750" indent="-285750" algn="ctr">
              <a:buFont typeface="Arial"/>
              <a:buChar char="•"/>
            </a:pPr>
            <a:r>
              <a:rPr lang="en-US" sz="1400" dirty="0">
                <a:solidFill>
                  <a:schemeClr val="tx1"/>
                </a:solidFill>
                <a:cs typeface="Calibri" panose="020F0502020204030204"/>
              </a:rPr>
              <a:t>…                                  </a:t>
            </a:r>
          </a:p>
          <a:p>
            <a:pPr algn="ctr"/>
            <a:endParaRPr lang="en-US" dirty="0">
              <a:solidFill>
                <a:schemeClr val="tx1"/>
              </a:solidFill>
              <a:cs typeface="Calibri" panose="020F0502020204030204"/>
            </a:endParaRPr>
          </a:p>
        </p:txBody>
      </p:sp>
      <p:sp>
        <p:nvSpPr>
          <p:cNvPr id="7" name="TextBox 6">
            <a:extLst>
              <a:ext uri="{FF2B5EF4-FFF2-40B4-BE49-F238E27FC236}">
                <a16:creationId xmlns:a16="http://schemas.microsoft.com/office/drawing/2014/main" id="{CDD547FE-ECAE-55A7-F434-2F36340ACF0A}"/>
              </a:ext>
            </a:extLst>
          </p:cNvPr>
          <p:cNvSpPr txBox="1"/>
          <p:nvPr/>
        </p:nvSpPr>
        <p:spPr>
          <a:xfrm>
            <a:off x="1059792" y="4747171"/>
            <a:ext cx="2347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cs typeface="Calibri"/>
              </a:rPr>
              <a:t>path_to_data_file</a:t>
            </a:r>
          </a:p>
        </p:txBody>
      </p:sp>
      <p:cxnSp>
        <p:nvCxnSpPr>
          <p:cNvPr id="12" name="Straight Arrow Connector 11">
            <a:extLst>
              <a:ext uri="{FF2B5EF4-FFF2-40B4-BE49-F238E27FC236}">
                <a16:creationId xmlns:a16="http://schemas.microsoft.com/office/drawing/2014/main" id="{CC0C53EC-543D-3F51-FC30-10781214E729}"/>
              </a:ext>
            </a:extLst>
          </p:cNvPr>
          <p:cNvCxnSpPr/>
          <p:nvPr/>
        </p:nvCxnSpPr>
        <p:spPr>
          <a:xfrm flipV="1">
            <a:off x="3186387" y="4008820"/>
            <a:ext cx="3647088" cy="907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0CB11E8-7A92-011E-D00C-B0CA09384144}"/>
              </a:ext>
            </a:extLst>
          </p:cNvPr>
          <p:cNvSpPr/>
          <p:nvPr/>
        </p:nvSpPr>
        <p:spPr>
          <a:xfrm>
            <a:off x="4861033" y="5027448"/>
            <a:ext cx="6428827" cy="972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Where is the file ?</a:t>
            </a:r>
          </a:p>
          <a:p>
            <a:pPr algn="ctr"/>
            <a:r>
              <a:rPr lang="en-US">
                <a:solidFill>
                  <a:schemeClr val="tx1"/>
                </a:solidFill>
                <a:cs typeface="Calibri"/>
              </a:rPr>
              <a:t>How can we make sure that the Launch script load the correct data file regardless of the computer it was installed on?</a:t>
            </a:r>
          </a:p>
        </p:txBody>
      </p:sp>
      <p:sp>
        <p:nvSpPr>
          <p:cNvPr id="15" name="TextBox 14">
            <a:extLst>
              <a:ext uri="{FF2B5EF4-FFF2-40B4-BE49-F238E27FC236}">
                <a16:creationId xmlns:a16="http://schemas.microsoft.com/office/drawing/2014/main" id="{19528C20-C029-1096-A5F1-46A2AD68AE9A}"/>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3" name="TextBox 2">
            <a:extLst>
              <a:ext uri="{FF2B5EF4-FFF2-40B4-BE49-F238E27FC236}">
                <a16:creationId xmlns:a16="http://schemas.microsoft.com/office/drawing/2014/main" id="{1467603C-F6AB-49D5-FCFB-ADA525A86636}"/>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9" name="Google Shape;67;p15">
            <a:extLst>
              <a:ext uri="{FF2B5EF4-FFF2-40B4-BE49-F238E27FC236}">
                <a16:creationId xmlns:a16="http://schemas.microsoft.com/office/drawing/2014/main" id="{C4E72D8E-C600-5494-0431-E64B40722237}"/>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233328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74366104-9109-4FA2-8A28-31CCC2FC5B1C}"/>
              </a:ext>
            </a:extLst>
          </p:cNvPr>
          <p:cNvGrpSpPr/>
          <p:nvPr/>
        </p:nvGrpSpPr>
        <p:grpSpPr>
          <a:xfrm>
            <a:off x="3956243" y="1746809"/>
            <a:ext cx="7502332" cy="4341590"/>
            <a:chOff x="722829" y="2200279"/>
            <a:chExt cx="8539035" cy="6657319"/>
          </a:xfrm>
          <a:solidFill>
            <a:srgbClr val="F5E7C3"/>
          </a:solidFill>
        </p:grpSpPr>
        <p:sp>
          <p:nvSpPr>
            <p:cNvPr id="79" name="Rectangle 78">
              <a:extLst>
                <a:ext uri="{FF2B5EF4-FFF2-40B4-BE49-F238E27FC236}">
                  <a16:creationId xmlns:a16="http://schemas.microsoft.com/office/drawing/2014/main" id="{C2073976-9B75-4A7A-A048-A3CAC4D0A050}"/>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0" name="Right Triangle 79">
              <a:extLst>
                <a:ext uri="{FF2B5EF4-FFF2-40B4-BE49-F238E27FC236}">
                  <a16:creationId xmlns:a16="http://schemas.microsoft.com/office/drawing/2014/main" id="{B4152DD4-DA21-497A-837D-982B40BBF2C7}"/>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1" name="Right Triangle 80">
              <a:extLst>
                <a:ext uri="{FF2B5EF4-FFF2-40B4-BE49-F238E27FC236}">
                  <a16:creationId xmlns:a16="http://schemas.microsoft.com/office/drawing/2014/main" id="{ABF72358-FA0C-4335-88EC-3ADBE1CA7393}"/>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a:xfrm>
            <a:off x="1097280" y="286603"/>
            <a:ext cx="4531995" cy="1450757"/>
          </a:xfrm>
        </p:spPr>
        <p:txBody>
          <a:bodyPr/>
          <a:lstStyle/>
          <a:p>
            <a:r>
              <a:rPr lang="en-US"/>
              <a:t>Package Layout</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52</a:t>
            </a:fld>
            <a:endParaRPr lang="en-US"/>
          </a:p>
        </p:txBody>
      </p:sp>
      <p:grpSp>
        <p:nvGrpSpPr>
          <p:cNvPr id="6" name="Group 5">
            <a:extLst>
              <a:ext uri="{FF2B5EF4-FFF2-40B4-BE49-F238E27FC236}">
                <a16:creationId xmlns:a16="http://schemas.microsoft.com/office/drawing/2014/main" id="{3B9AA378-0565-4F2E-833D-86AEF977E4DD}"/>
              </a:ext>
            </a:extLst>
          </p:cNvPr>
          <p:cNvGrpSpPr/>
          <p:nvPr/>
        </p:nvGrpSpPr>
        <p:grpSpPr>
          <a:xfrm>
            <a:off x="985718" y="3429000"/>
            <a:ext cx="1267896" cy="890657"/>
            <a:chOff x="722829" y="2200279"/>
            <a:chExt cx="1944170" cy="1365718"/>
          </a:xfrm>
          <a:solidFill>
            <a:srgbClr val="F5E7C3"/>
          </a:solidFill>
        </p:grpSpPr>
        <p:sp>
          <p:nvSpPr>
            <p:cNvPr id="3" name="Rectangle 2">
              <a:extLst>
                <a:ext uri="{FF2B5EF4-FFF2-40B4-BE49-F238E27FC236}">
                  <a16:creationId xmlns:a16="http://schemas.microsoft.com/office/drawing/2014/main" id="{B152D5FD-33AC-4E92-B4E2-2618E74C5CE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[pkg]</a:t>
              </a:r>
            </a:p>
          </p:txBody>
        </p:sp>
        <p:sp>
          <p:nvSpPr>
            <p:cNvPr id="5" name="Right Triangle 4">
              <a:extLst>
                <a:ext uri="{FF2B5EF4-FFF2-40B4-BE49-F238E27FC236}">
                  <a16:creationId xmlns:a16="http://schemas.microsoft.com/office/drawing/2014/main" id="{CE0038E5-10CF-4D2D-A601-34D562D9020F}"/>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ight Triangle 16">
              <a:extLst>
                <a:ext uri="{FF2B5EF4-FFF2-40B4-BE49-F238E27FC236}">
                  <a16:creationId xmlns:a16="http://schemas.microsoft.com/office/drawing/2014/main" id="{EDCB0D06-54F9-46E8-B5FB-FB4115DDD89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20" name="Group 19">
            <a:extLst>
              <a:ext uri="{FF2B5EF4-FFF2-40B4-BE49-F238E27FC236}">
                <a16:creationId xmlns:a16="http://schemas.microsoft.com/office/drawing/2014/main" id="{85D2FEFC-621A-419F-8308-87A6B5DFDEB3}"/>
              </a:ext>
            </a:extLst>
          </p:cNvPr>
          <p:cNvGrpSpPr/>
          <p:nvPr/>
        </p:nvGrpSpPr>
        <p:grpSpPr>
          <a:xfrm>
            <a:off x="4584829" y="1946774"/>
            <a:ext cx="1267896" cy="890657"/>
            <a:chOff x="722829" y="2200279"/>
            <a:chExt cx="1944170" cy="1365718"/>
          </a:xfrm>
          <a:solidFill>
            <a:srgbClr val="F5E7C3"/>
          </a:solidFill>
        </p:grpSpPr>
        <p:sp>
          <p:nvSpPr>
            <p:cNvPr id="22" name="Rectangle 21">
              <a:extLst>
                <a:ext uri="{FF2B5EF4-FFF2-40B4-BE49-F238E27FC236}">
                  <a16:creationId xmlns:a16="http://schemas.microsoft.com/office/drawing/2014/main" id="{73D4E71E-3BF3-49EF-A3A0-E5EE624F77E0}"/>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src</a:t>
              </a:r>
              <a:endParaRPr lang="en-US" sz="1400">
                <a:solidFill>
                  <a:schemeClr val="tx1"/>
                </a:solidFill>
              </a:endParaRPr>
            </a:p>
          </p:txBody>
        </p:sp>
        <p:sp>
          <p:nvSpPr>
            <p:cNvPr id="23" name="Right Triangle 22">
              <a:extLst>
                <a:ext uri="{FF2B5EF4-FFF2-40B4-BE49-F238E27FC236}">
                  <a16:creationId xmlns:a16="http://schemas.microsoft.com/office/drawing/2014/main" id="{27F30258-267E-43CC-9D69-51BCD878F5CD}"/>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ight Triangle 23">
              <a:extLst>
                <a:ext uri="{FF2B5EF4-FFF2-40B4-BE49-F238E27FC236}">
                  <a16:creationId xmlns:a16="http://schemas.microsoft.com/office/drawing/2014/main" id="{85947EB2-2582-4A20-BF3C-E69263E90BEE}"/>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25" name="Group 24">
            <a:extLst>
              <a:ext uri="{FF2B5EF4-FFF2-40B4-BE49-F238E27FC236}">
                <a16:creationId xmlns:a16="http://schemas.microsoft.com/office/drawing/2014/main" id="{AC058178-1E6B-4F5C-A51B-6B96844FC3E6}"/>
              </a:ext>
            </a:extLst>
          </p:cNvPr>
          <p:cNvGrpSpPr/>
          <p:nvPr/>
        </p:nvGrpSpPr>
        <p:grpSpPr>
          <a:xfrm>
            <a:off x="6926450" y="1946774"/>
            <a:ext cx="1267896" cy="890657"/>
            <a:chOff x="722829" y="2200279"/>
            <a:chExt cx="1944170" cy="1365718"/>
          </a:xfrm>
          <a:solidFill>
            <a:srgbClr val="F5E7C3"/>
          </a:solidFill>
        </p:grpSpPr>
        <p:sp>
          <p:nvSpPr>
            <p:cNvPr id="26" name="Rectangle 25">
              <a:extLst>
                <a:ext uri="{FF2B5EF4-FFF2-40B4-BE49-F238E27FC236}">
                  <a16:creationId xmlns:a16="http://schemas.microsoft.com/office/drawing/2014/main" id="{D9F7E48F-B6BF-478F-BAA1-DCFA3FE3C5DF}"/>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include</a:t>
              </a:r>
            </a:p>
          </p:txBody>
        </p:sp>
        <p:sp>
          <p:nvSpPr>
            <p:cNvPr id="27" name="Right Triangle 26">
              <a:extLst>
                <a:ext uri="{FF2B5EF4-FFF2-40B4-BE49-F238E27FC236}">
                  <a16:creationId xmlns:a16="http://schemas.microsoft.com/office/drawing/2014/main" id="{B1519432-5CF0-4F64-8A80-26508232D02A}"/>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ight Triangle 27">
              <a:extLst>
                <a:ext uri="{FF2B5EF4-FFF2-40B4-BE49-F238E27FC236}">
                  <a16:creationId xmlns:a16="http://schemas.microsoft.com/office/drawing/2014/main" id="{1F941EFF-0F2A-464A-B107-745EC084DFAC}"/>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0" name="Group 29">
            <a:extLst>
              <a:ext uri="{FF2B5EF4-FFF2-40B4-BE49-F238E27FC236}">
                <a16:creationId xmlns:a16="http://schemas.microsoft.com/office/drawing/2014/main" id="{E12916E9-078A-46C2-984E-803F3150D1E6}"/>
              </a:ext>
            </a:extLst>
          </p:cNvPr>
          <p:cNvGrpSpPr/>
          <p:nvPr/>
        </p:nvGrpSpPr>
        <p:grpSpPr>
          <a:xfrm>
            <a:off x="4543424" y="5011204"/>
            <a:ext cx="1267896" cy="890657"/>
            <a:chOff x="722829" y="2200279"/>
            <a:chExt cx="1944170" cy="1365718"/>
          </a:xfrm>
          <a:solidFill>
            <a:srgbClr val="F5E7C3"/>
          </a:solidFill>
        </p:grpSpPr>
        <p:sp>
          <p:nvSpPr>
            <p:cNvPr id="31" name="Rectangle 30">
              <a:extLst>
                <a:ext uri="{FF2B5EF4-FFF2-40B4-BE49-F238E27FC236}">
                  <a16:creationId xmlns:a16="http://schemas.microsoft.com/office/drawing/2014/main" id="{733A98A8-178D-46CB-AB27-C2000A90D370}"/>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r>
                <a:rPr lang="en-US" sz="1400" err="1">
                  <a:solidFill>
                    <a:schemeClr val="tx1"/>
                  </a:solidFill>
                </a:rPr>
                <a:t>pkg_name</a:t>
              </a:r>
              <a:r>
                <a:rPr lang="en-US" sz="1400">
                  <a:solidFill>
                    <a:schemeClr val="tx1"/>
                  </a:solidFill>
                </a:rPr>
                <a:t>]</a:t>
              </a:r>
            </a:p>
          </p:txBody>
        </p:sp>
        <p:sp>
          <p:nvSpPr>
            <p:cNvPr id="32" name="Right Triangle 31">
              <a:extLst>
                <a:ext uri="{FF2B5EF4-FFF2-40B4-BE49-F238E27FC236}">
                  <a16:creationId xmlns:a16="http://schemas.microsoft.com/office/drawing/2014/main" id="{F2DB5099-8696-448C-9D43-C50F735AED0F}"/>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Right Triangle 32">
              <a:extLst>
                <a:ext uri="{FF2B5EF4-FFF2-40B4-BE49-F238E27FC236}">
                  <a16:creationId xmlns:a16="http://schemas.microsoft.com/office/drawing/2014/main" id="{4B09EE08-9391-4969-AC2F-88D587CCF97B}"/>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4" name="Group 33">
            <a:extLst>
              <a:ext uri="{FF2B5EF4-FFF2-40B4-BE49-F238E27FC236}">
                <a16:creationId xmlns:a16="http://schemas.microsoft.com/office/drawing/2014/main" id="{5F74A650-A861-4065-BCCE-483D45E0FE99}"/>
              </a:ext>
            </a:extLst>
          </p:cNvPr>
          <p:cNvGrpSpPr/>
          <p:nvPr/>
        </p:nvGrpSpPr>
        <p:grpSpPr>
          <a:xfrm>
            <a:off x="4573453" y="3056875"/>
            <a:ext cx="1267896" cy="890657"/>
            <a:chOff x="722829" y="2200279"/>
            <a:chExt cx="1944170" cy="1365718"/>
          </a:xfrm>
          <a:solidFill>
            <a:srgbClr val="F5E7C3"/>
          </a:solidFill>
        </p:grpSpPr>
        <p:sp>
          <p:nvSpPr>
            <p:cNvPr id="35" name="Rectangle 34">
              <a:extLst>
                <a:ext uri="{FF2B5EF4-FFF2-40B4-BE49-F238E27FC236}">
                  <a16:creationId xmlns:a16="http://schemas.microsoft.com/office/drawing/2014/main" id="{5628041C-8AE9-40E7-9909-7D39DBFCF9D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test</a:t>
              </a:r>
            </a:p>
          </p:txBody>
        </p:sp>
        <p:sp>
          <p:nvSpPr>
            <p:cNvPr id="36" name="Right Triangle 35">
              <a:extLst>
                <a:ext uri="{FF2B5EF4-FFF2-40B4-BE49-F238E27FC236}">
                  <a16:creationId xmlns:a16="http://schemas.microsoft.com/office/drawing/2014/main" id="{C1842309-F503-4DE7-86FF-B43D37F5EA3A}"/>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Right Triangle 36">
              <a:extLst>
                <a:ext uri="{FF2B5EF4-FFF2-40B4-BE49-F238E27FC236}">
                  <a16:creationId xmlns:a16="http://schemas.microsoft.com/office/drawing/2014/main" id="{ACB3ADBB-D381-4D90-9702-2D84E5F01585}"/>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2" name="Group 41">
            <a:extLst>
              <a:ext uri="{FF2B5EF4-FFF2-40B4-BE49-F238E27FC236}">
                <a16:creationId xmlns:a16="http://schemas.microsoft.com/office/drawing/2014/main" id="{0A9F7232-C2BC-442C-9E70-B311E05C0EB6}"/>
              </a:ext>
            </a:extLst>
          </p:cNvPr>
          <p:cNvGrpSpPr/>
          <p:nvPr/>
        </p:nvGrpSpPr>
        <p:grpSpPr>
          <a:xfrm>
            <a:off x="6926450" y="3068960"/>
            <a:ext cx="1267896" cy="890657"/>
            <a:chOff x="722829" y="2200279"/>
            <a:chExt cx="1944170" cy="1365718"/>
          </a:xfrm>
          <a:solidFill>
            <a:srgbClr val="F5E7C3"/>
          </a:solidFill>
        </p:grpSpPr>
        <p:sp>
          <p:nvSpPr>
            <p:cNvPr id="43" name="Rectangle 42">
              <a:extLst>
                <a:ext uri="{FF2B5EF4-FFF2-40B4-BE49-F238E27FC236}">
                  <a16:creationId xmlns:a16="http://schemas.microsoft.com/office/drawing/2014/main" id="{7AEAC141-FC8F-4A08-BE9F-3D4B3ED3637A}"/>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doc</a:t>
              </a:r>
            </a:p>
          </p:txBody>
        </p:sp>
        <p:sp>
          <p:nvSpPr>
            <p:cNvPr id="44" name="Right Triangle 43">
              <a:extLst>
                <a:ext uri="{FF2B5EF4-FFF2-40B4-BE49-F238E27FC236}">
                  <a16:creationId xmlns:a16="http://schemas.microsoft.com/office/drawing/2014/main" id="{3BD03B87-1B96-4AA8-BED9-0A1E42D4D06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5" name="Right Triangle 44">
              <a:extLst>
                <a:ext uri="{FF2B5EF4-FFF2-40B4-BE49-F238E27FC236}">
                  <a16:creationId xmlns:a16="http://schemas.microsoft.com/office/drawing/2014/main" id="{90BB3F69-E391-409C-AFE2-E234FA9102A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5" name="Rectangle 54">
            <a:extLst>
              <a:ext uri="{FF2B5EF4-FFF2-40B4-BE49-F238E27FC236}">
                <a16:creationId xmlns:a16="http://schemas.microsoft.com/office/drawing/2014/main" id="{C5760CCA-A5E6-4ACE-8BEB-0E3AB2985416}"/>
              </a:ext>
            </a:extLst>
          </p:cNvPr>
          <p:cNvSpPr/>
          <p:nvPr/>
        </p:nvSpPr>
        <p:spPr>
          <a:xfrm>
            <a:off x="9320926" y="2027074"/>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CMakeLists.txt</a:t>
            </a:r>
          </a:p>
        </p:txBody>
      </p:sp>
      <p:sp>
        <p:nvSpPr>
          <p:cNvPr id="59" name="Rectangle 58">
            <a:extLst>
              <a:ext uri="{FF2B5EF4-FFF2-40B4-BE49-F238E27FC236}">
                <a16:creationId xmlns:a16="http://schemas.microsoft.com/office/drawing/2014/main" id="{9D9E90C5-8C9F-4D84-89DC-0E9917E7FFB2}"/>
              </a:ext>
            </a:extLst>
          </p:cNvPr>
          <p:cNvSpPr/>
          <p:nvPr/>
        </p:nvSpPr>
        <p:spPr>
          <a:xfrm>
            <a:off x="9320926" y="3140939"/>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README</a:t>
            </a:r>
          </a:p>
        </p:txBody>
      </p:sp>
      <p:sp>
        <p:nvSpPr>
          <p:cNvPr id="67" name="Rectangle 66">
            <a:extLst>
              <a:ext uri="{FF2B5EF4-FFF2-40B4-BE49-F238E27FC236}">
                <a16:creationId xmlns:a16="http://schemas.microsoft.com/office/drawing/2014/main" id="{5BBB6A7A-91C3-47EE-BD1A-9EBB554698E5}"/>
              </a:ext>
            </a:extLst>
          </p:cNvPr>
          <p:cNvSpPr/>
          <p:nvPr/>
        </p:nvSpPr>
        <p:spPr>
          <a:xfrm>
            <a:off x="7070018" y="5103585"/>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setup.py</a:t>
            </a:r>
          </a:p>
        </p:txBody>
      </p:sp>
      <p:grpSp>
        <p:nvGrpSpPr>
          <p:cNvPr id="68" name="Group 67">
            <a:extLst>
              <a:ext uri="{FF2B5EF4-FFF2-40B4-BE49-F238E27FC236}">
                <a16:creationId xmlns:a16="http://schemas.microsoft.com/office/drawing/2014/main" id="{C950D2D3-9343-4DC0-8846-2F00D452D7B9}"/>
              </a:ext>
            </a:extLst>
          </p:cNvPr>
          <p:cNvGrpSpPr/>
          <p:nvPr/>
        </p:nvGrpSpPr>
        <p:grpSpPr>
          <a:xfrm>
            <a:off x="4584829" y="4026081"/>
            <a:ext cx="1267896" cy="890657"/>
            <a:chOff x="722829" y="2200279"/>
            <a:chExt cx="1944170" cy="1365718"/>
          </a:xfrm>
          <a:solidFill>
            <a:srgbClr val="F5E7C3"/>
          </a:solidFill>
        </p:grpSpPr>
        <p:sp>
          <p:nvSpPr>
            <p:cNvPr id="69" name="Rectangle 68">
              <a:extLst>
                <a:ext uri="{FF2B5EF4-FFF2-40B4-BE49-F238E27FC236}">
                  <a16:creationId xmlns:a16="http://schemas.microsoft.com/office/drawing/2014/main" id="{46F4D162-DB63-4A36-9CB9-DB65680FBB63}"/>
                </a:ext>
              </a:extLst>
            </p:cNvPr>
            <p:cNvSpPr/>
            <p:nvPr/>
          </p:nvSpPr>
          <p:spPr>
            <a:xfrm>
              <a:off x="942974" y="2295524"/>
              <a:ext cx="1724025" cy="1270473"/>
            </a:xfrm>
            <a:prstGeom prst="rect">
              <a:avLst/>
            </a:prstGeom>
            <a:grp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config</a:t>
              </a:r>
            </a:p>
          </p:txBody>
        </p:sp>
        <p:sp>
          <p:nvSpPr>
            <p:cNvPr id="70" name="Right Triangle 69">
              <a:extLst>
                <a:ext uri="{FF2B5EF4-FFF2-40B4-BE49-F238E27FC236}">
                  <a16:creationId xmlns:a16="http://schemas.microsoft.com/office/drawing/2014/main" id="{7F36C242-CD7E-459A-9294-81FFBFCA7927}"/>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1" name="Right Triangle 70">
              <a:extLst>
                <a:ext uri="{FF2B5EF4-FFF2-40B4-BE49-F238E27FC236}">
                  <a16:creationId xmlns:a16="http://schemas.microsoft.com/office/drawing/2014/main" id="{A481D35D-36B0-42C3-B3B8-41604496011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72" name="Group 71">
            <a:extLst>
              <a:ext uri="{FF2B5EF4-FFF2-40B4-BE49-F238E27FC236}">
                <a16:creationId xmlns:a16="http://schemas.microsoft.com/office/drawing/2014/main" id="{66BC08A0-A02C-4FBA-9D5F-1CA577E86DBE}"/>
              </a:ext>
            </a:extLst>
          </p:cNvPr>
          <p:cNvGrpSpPr/>
          <p:nvPr/>
        </p:nvGrpSpPr>
        <p:grpSpPr>
          <a:xfrm>
            <a:off x="6925376" y="4056364"/>
            <a:ext cx="1267896" cy="890657"/>
            <a:chOff x="722829" y="2200279"/>
            <a:chExt cx="1944170" cy="1365718"/>
          </a:xfrm>
          <a:solidFill>
            <a:srgbClr val="F5E7C3"/>
          </a:solidFill>
        </p:grpSpPr>
        <p:sp>
          <p:nvSpPr>
            <p:cNvPr id="73" name="Rectangle 72">
              <a:extLst>
                <a:ext uri="{FF2B5EF4-FFF2-40B4-BE49-F238E27FC236}">
                  <a16:creationId xmlns:a16="http://schemas.microsoft.com/office/drawing/2014/main" id="{28BEBA53-56AD-408F-99E1-C04EE434D484}"/>
                </a:ext>
              </a:extLst>
            </p:cNvPr>
            <p:cNvSpPr/>
            <p:nvPr/>
          </p:nvSpPr>
          <p:spPr>
            <a:xfrm>
              <a:off x="942974" y="2295524"/>
              <a:ext cx="1724025" cy="1270473"/>
            </a:xfrm>
            <a:prstGeom prst="rect">
              <a:avLst/>
            </a:prstGeom>
            <a:grp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launch</a:t>
              </a:r>
            </a:p>
          </p:txBody>
        </p:sp>
        <p:sp>
          <p:nvSpPr>
            <p:cNvPr id="74" name="Right Triangle 73">
              <a:extLst>
                <a:ext uri="{FF2B5EF4-FFF2-40B4-BE49-F238E27FC236}">
                  <a16:creationId xmlns:a16="http://schemas.microsoft.com/office/drawing/2014/main" id="{FA6B9289-76EA-487A-A75D-2DB2EF88A3A5}"/>
                </a:ext>
              </a:extLst>
            </p:cNvPr>
            <p:cNvSpPr/>
            <p:nvPr/>
          </p:nvSpPr>
          <p:spPr>
            <a:xfrm rot="5400000">
              <a:off x="713840" y="2209268"/>
              <a:ext cx="752474" cy="734496"/>
            </a:xfrm>
            <a:prstGeom prst="rtTriangle">
              <a:avLst/>
            </a:prstGeom>
            <a:solidFill>
              <a:srgbClr val="F5E7C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5" name="Right Triangle 74">
              <a:extLst>
                <a:ext uri="{FF2B5EF4-FFF2-40B4-BE49-F238E27FC236}">
                  <a16:creationId xmlns:a16="http://schemas.microsoft.com/office/drawing/2014/main" id="{0E65E75D-2C9E-4B1E-A720-1BC5E0E3E201}"/>
                </a:ext>
              </a:extLst>
            </p:cNvPr>
            <p:cNvSpPr/>
            <p:nvPr/>
          </p:nvSpPr>
          <p:spPr>
            <a:xfrm rot="16200000">
              <a:off x="915952" y="2322547"/>
              <a:ext cx="454095" cy="400050"/>
            </a:xfrm>
            <a:prstGeom prst="rtTriangle">
              <a:avLst/>
            </a:prstGeom>
            <a:grp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76" name="Rectangle 75">
            <a:extLst>
              <a:ext uri="{FF2B5EF4-FFF2-40B4-BE49-F238E27FC236}">
                <a16:creationId xmlns:a16="http://schemas.microsoft.com/office/drawing/2014/main" id="{62D73499-3C70-4734-8F6B-6EA46125EFFC}"/>
              </a:ext>
            </a:extLst>
          </p:cNvPr>
          <p:cNvSpPr/>
          <p:nvPr/>
        </p:nvSpPr>
        <p:spPr>
          <a:xfrm>
            <a:off x="9336793" y="4104795"/>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package.xml</a:t>
            </a:r>
          </a:p>
        </p:txBody>
      </p:sp>
      <p:sp>
        <p:nvSpPr>
          <p:cNvPr id="77" name="Rectangle 76">
            <a:extLst>
              <a:ext uri="{FF2B5EF4-FFF2-40B4-BE49-F238E27FC236}">
                <a16:creationId xmlns:a16="http://schemas.microsoft.com/office/drawing/2014/main" id="{FDD6B456-C657-4AD8-A71B-9A091D79AB0A}"/>
              </a:ext>
            </a:extLst>
          </p:cNvPr>
          <p:cNvSpPr/>
          <p:nvPr/>
        </p:nvSpPr>
        <p:spPr>
          <a:xfrm>
            <a:off x="9336793" y="5103585"/>
            <a:ext cx="1124328" cy="8285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LICENSE</a:t>
            </a:r>
          </a:p>
        </p:txBody>
      </p:sp>
      <p:sp>
        <p:nvSpPr>
          <p:cNvPr id="7" name="Arrow: Right 6">
            <a:extLst>
              <a:ext uri="{FF2B5EF4-FFF2-40B4-BE49-F238E27FC236}">
                <a16:creationId xmlns:a16="http://schemas.microsoft.com/office/drawing/2014/main" id="{6EEC669D-1B17-47D7-9AF1-2A776CE6FD4C}"/>
              </a:ext>
            </a:extLst>
          </p:cNvPr>
          <p:cNvSpPr/>
          <p:nvPr/>
        </p:nvSpPr>
        <p:spPr>
          <a:xfrm>
            <a:off x="2953442" y="3631880"/>
            <a:ext cx="986063" cy="529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DA2B37D-D656-4602-9777-8495999B2E02}"/>
              </a:ext>
            </a:extLst>
          </p:cNvPr>
          <p:cNvSpPr txBox="1"/>
          <p:nvPr/>
        </p:nvSpPr>
        <p:spPr>
          <a:xfrm>
            <a:off x="5854978" y="2206021"/>
            <a:ext cx="1124327" cy="369332"/>
          </a:xfrm>
          <a:prstGeom prst="rect">
            <a:avLst/>
          </a:prstGeom>
          <a:noFill/>
        </p:spPr>
        <p:txBody>
          <a:bodyPr wrap="square" rtlCol="0">
            <a:spAutoFit/>
          </a:bodyPr>
          <a:lstStyle/>
          <a:p>
            <a:r>
              <a:rPr lang="en-US"/>
              <a:t>C++ code</a:t>
            </a:r>
          </a:p>
        </p:txBody>
      </p:sp>
      <p:sp>
        <p:nvSpPr>
          <p:cNvPr id="82" name="TextBox 81">
            <a:extLst>
              <a:ext uri="{FF2B5EF4-FFF2-40B4-BE49-F238E27FC236}">
                <a16:creationId xmlns:a16="http://schemas.microsoft.com/office/drawing/2014/main" id="{6A8F55D1-6768-4DDB-A26C-599EB4D687CF}"/>
              </a:ext>
            </a:extLst>
          </p:cNvPr>
          <p:cNvSpPr txBox="1"/>
          <p:nvPr/>
        </p:nvSpPr>
        <p:spPr>
          <a:xfrm>
            <a:off x="8185229" y="2143654"/>
            <a:ext cx="1124327" cy="646331"/>
          </a:xfrm>
          <a:prstGeom prst="rect">
            <a:avLst/>
          </a:prstGeom>
          <a:noFill/>
        </p:spPr>
        <p:txBody>
          <a:bodyPr wrap="square" rtlCol="0">
            <a:spAutoFit/>
          </a:bodyPr>
          <a:lstStyle/>
          <a:p>
            <a:r>
              <a:rPr lang="en-US"/>
              <a:t>C++ Headers</a:t>
            </a:r>
          </a:p>
        </p:txBody>
      </p:sp>
      <p:sp>
        <p:nvSpPr>
          <p:cNvPr id="83" name="TextBox 82">
            <a:extLst>
              <a:ext uri="{FF2B5EF4-FFF2-40B4-BE49-F238E27FC236}">
                <a16:creationId xmlns:a16="http://schemas.microsoft.com/office/drawing/2014/main" id="{0CD8147D-C44E-4913-83BB-C1C5029C1584}"/>
              </a:ext>
            </a:extLst>
          </p:cNvPr>
          <p:cNvSpPr txBox="1"/>
          <p:nvPr/>
        </p:nvSpPr>
        <p:spPr>
          <a:xfrm>
            <a:off x="5811320" y="5322279"/>
            <a:ext cx="1124327" cy="369332"/>
          </a:xfrm>
          <a:prstGeom prst="rect">
            <a:avLst/>
          </a:prstGeom>
          <a:noFill/>
        </p:spPr>
        <p:txBody>
          <a:bodyPr wrap="square" rtlCol="0">
            <a:spAutoFit/>
          </a:bodyPr>
          <a:lstStyle/>
          <a:p>
            <a:r>
              <a:rPr lang="en-US" err="1"/>
              <a:t>py</a:t>
            </a:r>
            <a:r>
              <a:rPr lang="en-US"/>
              <a:t> code</a:t>
            </a:r>
          </a:p>
        </p:txBody>
      </p:sp>
      <p:sp>
        <p:nvSpPr>
          <p:cNvPr id="84" name="TextBox 83">
            <a:extLst>
              <a:ext uri="{FF2B5EF4-FFF2-40B4-BE49-F238E27FC236}">
                <a16:creationId xmlns:a16="http://schemas.microsoft.com/office/drawing/2014/main" id="{7909993D-C5D7-4BB2-8654-A2A40EDDD850}"/>
              </a:ext>
            </a:extLst>
          </p:cNvPr>
          <p:cNvSpPr txBox="1"/>
          <p:nvPr/>
        </p:nvSpPr>
        <p:spPr>
          <a:xfrm>
            <a:off x="8212466" y="4266548"/>
            <a:ext cx="1124327" cy="646331"/>
          </a:xfrm>
          <a:prstGeom prst="rect">
            <a:avLst/>
          </a:prstGeom>
          <a:noFill/>
        </p:spPr>
        <p:txBody>
          <a:bodyPr wrap="square" rtlCol="0">
            <a:spAutoFit/>
          </a:bodyPr>
          <a:lstStyle/>
          <a:p>
            <a:r>
              <a:rPr lang="en-US"/>
              <a:t>Launch file</a:t>
            </a:r>
          </a:p>
        </p:txBody>
      </p:sp>
      <p:sp>
        <p:nvSpPr>
          <p:cNvPr id="85" name="TextBox 84">
            <a:extLst>
              <a:ext uri="{FF2B5EF4-FFF2-40B4-BE49-F238E27FC236}">
                <a16:creationId xmlns:a16="http://schemas.microsoft.com/office/drawing/2014/main" id="{C44D84B2-AC4C-4739-A597-9A4B349E9D54}"/>
              </a:ext>
            </a:extLst>
          </p:cNvPr>
          <p:cNvSpPr txBox="1"/>
          <p:nvPr/>
        </p:nvSpPr>
        <p:spPr>
          <a:xfrm>
            <a:off x="10461079" y="2161266"/>
            <a:ext cx="1124327" cy="369332"/>
          </a:xfrm>
          <a:prstGeom prst="rect">
            <a:avLst/>
          </a:prstGeom>
          <a:noFill/>
        </p:spPr>
        <p:txBody>
          <a:bodyPr wrap="square" rtlCol="0">
            <a:spAutoFit/>
          </a:bodyPr>
          <a:lstStyle/>
          <a:p>
            <a:r>
              <a:rPr lang="en-US" err="1"/>
              <a:t>CMake</a:t>
            </a:r>
            <a:endParaRPr lang="en-US"/>
          </a:p>
        </p:txBody>
      </p:sp>
      <p:sp>
        <p:nvSpPr>
          <p:cNvPr id="86" name="TextBox 85">
            <a:extLst>
              <a:ext uri="{FF2B5EF4-FFF2-40B4-BE49-F238E27FC236}">
                <a16:creationId xmlns:a16="http://schemas.microsoft.com/office/drawing/2014/main" id="{036726AE-BA08-4A3E-8ED5-398F0569D44A}"/>
              </a:ext>
            </a:extLst>
          </p:cNvPr>
          <p:cNvSpPr txBox="1"/>
          <p:nvPr/>
        </p:nvSpPr>
        <p:spPr>
          <a:xfrm>
            <a:off x="5814401" y="4175602"/>
            <a:ext cx="1322950" cy="646331"/>
          </a:xfrm>
          <a:prstGeom prst="rect">
            <a:avLst/>
          </a:prstGeom>
          <a:noFill/>
        </p:spPr>
        <p:txBody>
          <a:bodyPr wrap="square" rtlCol="0">
            <a:spAutoFit/>
          </a:bodyPr>
          <a:lstStyle/>
          <a:p>
            <a:r>
              <a:rPr lang="en-US"/>
              <a:t>Setting Parameters</a:t>
            </a:r>
          </a:p>
        </p:txBody>
      </p:sp>
      <p:sp>
        <p:nvSpPr>
          <p:cNvPr id="87" name="TextBox 86">
            <a:extLst>
              <a:ext uri="{FF2B5EF4-FFF2-40B4-BE49-F238E27FC236}">
                <a16:creationId xmlns:a16="http://schemas.microsoft.com/office/drawing/2014/main" id="{54123D98-D34E-4817-9EBF-187535F7A579}"/>
              </a:ext>
            </a:extLst>
          </p:cNvPr>
          <p:cNvSpPr txBox="1"/>
          <p:nvPr/>
        </p:nvSpPr>
        <p:spPr>
          <a:xfrm>
            <a:off x="5835550" y="3346920"/>
            <a:ext cx="1322950" cy="369332"/>
          </a:xfrm>
          <a:prstGeom prst="rect">
            <a:avLst/>
          </a:prstGeom>
          <a:noFill/>
        </p:spPr>
        <p:txBody>
          <a:bodyPr wrap="square" rtlCol="0">
            <a:spAutoFit/>
          </a:bodyPr>
          <a:lstStyle/>
          <a:p>
            <a:r>
              <a:rPr lang="en-US"/>
              <a:t>Test data</a:t>
            </a:r>
          </a:p>
        </p:txBody>
      </p:sp>
      <p:sp>
        <p:nvSpPr>
          <p:cNvPr id="88" name="TextBox 87">
            <a:extLst>
              <a:ext uri="{FF2B5EF4-FFF2-40B4-BE49-F238E27FC236}">
                <a16:creationId xmlns:a16="http://schemas.microsoft.com/office/drawing/2014/main" id="{992928B4-C8F6-44DE-A259-A9351E73B766}"/>
              </a:ext>
            </a:extLst>
          </p:cNvPr>
          <p:cNvSpPr txBox="1"/>
          <p:nvPr/>
        </p:nvSpPr>
        <p:spPr>
          <a:xfrm>
            <a:off x="8199961" y="3360679"/>
            <a:ext cx="1322950" cy="369332"/>
          </a:xfrm>
          <a:prstGeom prst="rect">
            <a:avLst/>
          </a:prstGeom>
          <a:noFill/>
        </p:spPr>
        <p:txBody>
          <a:bodyPr wrap="square" rtlCol="0">
            <a:spAutoFit/>
          </a:bodyPr>
          <a:lstStyle/>
          <a:p>
            <a:r>
              <a:rPr lang="en-US"/>
              <a:t>.doc/.pdf</a:t>
            </a:r>
          </a:p>
        </p:txBody>
      </p:sp>
      <p:sp>
        <p:nvSpPr>
          <p:cNvPr id="14" name="TextBox 13">
            <a:extLst>
              <a:ext uri="{FF2B5EF4-FFF2-40B4-BE49-F238E27FC236}">
                <a16:creationId xmlns:a16="http://schemas.microsoft.com/office/drawing/2014/main" id="{A9FDECC6-1B25-18C9-7B1C-9B27BFE499BB}"/>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8" name="TextBox 7">
            <a:extLst>
              <a:ext uri="{FF2B5EF4-FFF2-40B4-BE49-F238E27FC236}">
                <a16:creationId xmlns:a16="http://schemas.microsoft.com/office/drawing/2014/main" id="{962DCD24-6DD2-2606-C480-54EE8C0C495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1" name="Google Shape;67;p15">
            <a:extLst>
              <a:ext uri="{FF2B5EF4-FFF2-40B4-BE49-F238E27FC236}">
                <a16:creationId xmlns:a16="http://schemas.microsoft.com/office/drawing/2014/main" id="{DE52EFFD-97B3-1A62-6C47-87927ABA2B5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104875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53</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th-TH" sz="4000">
                <a:cs typeface="Angsana New"/>
              </a:rPr>
              <a:t>YAML </a:t>
            </a:r>
            <a:r>
              <a:rPr lang="th-TH" sz="4000" err="1">
                <a:cs typeface="Angsana New"/>
              </a:rPr>
              <a:t>Format</a:t>
            </a:r>
            <a:r>
              <a:rPr lang="th-TH" sz="4000">
                <a:cs typeface="Angsana New"/>
              </a:rPr>
              <a:t> </a:t>
            </a:r>
            <a:r>
              <a:rPr lang="th-TH" sz="4000" err="1">
                <a:cs typeface="Angsana New"/>
              </a:rPr>
              <a:t>for</a:t>
            </a:r>
            <a:r>
              <a:rPr lang="th-TH" sz="4000">
                <a:cs typeface="Angsana New"/>
              </a:rPr>
              <a:t> ROS2 </a:t>
            </a:r>
            <a:r>
              <a:rPr lang="th-TH" sz="4000" err="1">
                <a:cs typeface="Angsana New"/>
              </a:rPr>
              <a:t>Parameters</a:t>
            </a:r>
          </a:p>
        </p:txBody>
      </p:sp>
      <p:sp>
        <p:nvSpPr>
          <p:cNvPr id="9" name="TextBox 8">
            <a:extLst>
              <a:ext uri="{FF2B5EF4-FFF2-40B4-BE49-F238E27FC236}">
                <a16:creationId xmlns:a16="http://schemas.microsoft.com/office/drawing/2014/main" id="{76751B44-4216-A380-769D-AA6AF23012E9}"/>
              </a:ext>
            </a:extLst>
          </p:cNvPr>
          <p:cNvSpPr txBox="1"/>
          <p:nvPr/>
        </p:nvSpPr>
        <p:spPr>
          <a:xfrm>
            <a:off x="1457435" y="2035503"/>
            <a:ext cx="523940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roid Sans Mono"/>
              </a:rPr>
              <a:t>turtle1:</a:t>
            </a:r>
            <a:endParaRPr lang="en-US" dirty="0">
              <a:latin typeface="Calibri" panose="020F0502020204030204"/>
              <a:cs typeface="Calibri" panose="020F0502020204030204"/>
            </a:endParaRPr>
          </a:p>
          <a:p>
            <a:r>
              <a:rPr lang="en-US" dirty="0">
                <a:latin typeface="Droid Sans Mono"/>
              </a:rPr>
              <a:t>    controller:</a:t>
            </a:r>
            <a:endParaRPr lang="en-US" dirty="0">
              <a:latin typeface="Calibri" panose="020F0502020204030204"/>
              <a:cs typeface="Calibri" panose="020F0502020204030204"/>
            </a:endParaRPr>
          </a:p>
          <a:p>
            <a:r>
              <a:rPr lang="en-US" dirty="0">
                <a:latin typeface="Droid Sans Mono"/>
              </a:rPr>
              <a:t>        </a:t>
            </a:r>
            <a:r>
              <a:rPr lang="en-US" dirty="0" err="1">
                <a:latin typeface="Droid Sans Mono"/>
              </a:rPr>
              <a:t>ros</a:t>
            </a:r>
            <a:r>
              <a:rPr lang="en-US" dirty="0">
                <a:latin typeface="Droid Sans Mono"/>
              </a:rPr>
              <a:t>__parameters:</a:t>
            </a:r>
            <a:endParaRPr lang="en-US" dirty="0">
              <a:cs typeface="Calibri"/>
            </a:endParaRPr>
          </a:p>
          <a:p>
            <a:r>
              <a:rPr lang="en-US" dirty="0">
                <a:latin typeface="Droid Sans Mono"/>
              </a:rPr>
              <a:t>            </a:t>
            </a:r>
            <a:r>
              <a:rPr lang="en-US" dirty="0" err="1">
                <a:latin typeface="Droid Sans Mono"/>
              </a:rPr>
              <a:t>linear_gain</a:t>
            </a:r>
            <a:r>
              <a:rPr lang="en-US" dirty="0">
                <a:latin typeface="Droid Sans Mono"/>
              </a:rPr>
              <a:t>: 1.0</a:t>
            </a:r>
          </a:p>
          <a:p>
            <a:r>
              <a:rPr lang="en-US" dirty="0">
                <a:latin typeface="Droid Sans Mono"/>
              </a:rPr>
              <a:t>            </a:t>
            </a:r>
            <a:r>
              <a:rPr lang="en-US" dirty="0" err="1">
                <a:latin typeface="Droid Sans Mono"/>
              </a:rPr>
              <a:t>angular_gain</a:t>
            </a:r>
            <a:r>
              <a:rPr lang="en-US" dirty="0">
                <a:latin typeface="Droid Sans Mono"/>
              </a:rPr>
              <a:t>: 5.0</a:t>
            </a:r>
          </a:p>
          <a:p>
            <a:r>
              <a:rPr lang="en-US" dirty="0">
                <a:latin typeface="Droid Sans Mono"/>
              </a:rPr>
              <a:t>            </a:t>
            </a:r>
            <a:r>
              <a:rPr lang="en-US" dirty="0" err="1">
                <a:latin typeface="Droid Sans Mono"/>
              </a:rPr>
              <a:t>goal_tolerance</a:t>
            </a:r>
            <a:r>
              <a:rPr lang="en-US" dirty="0">
                <a:latin typeface="Droid Sans Mono"/>
              </a:rPr>
              <a:t>: 0.1</a:t>
            </a:r>
          </a:p>
          <a:p>
            <a:endParaRPr lang="en-US" dirty="0">
              <a:latin typeface="Droid Sans Mono"/>
            </a:endParaRPr>
          </a:p>
          <a:p>
            <a:r>
              <a:rPr lang="en-US" dirty="0">
                <a:latin typeface="Droid Sans Mono"/>
              </a:rPr>
              <a:t>turtle2/controller:</a:t>
            </a:r>
            <a:endParaRPr lang="en-US" dirty="0"/>
          </a:p>
          <a:p>
            <a:r>
              <a:rPr lang="en-US" dirty="0">
                <a:latin typeface="Droid Sans Mono"/>
              </a:rPr>
              <a:t>        </a:t>
            </a:r>
            <a:r>
              <a:rPr lang="en-US" dirty="0" err="1">
                <a:latin typeface="Droid Sans Mono"/>
              </a:rPr>
              <a:t>ros</a:t>
            </a:r>
            <a:r>
              <a:rPr lang="en-US" dirty="0">
                <a:latin typeface="Droid Sans Mono"/>
              </a:rPr>
              <a:t>__parameters:</a:t>
            </a:r>
          </a:p>
          <a:p>
            <a:r>
              <a:rPr lang="en-US" dirty="0">
                <a:latin typeface="Droid Sans Mono"/>
              </a:rPr>
              <a:t>            </a:t>
            </a:r>
            <a:r>
              <a:rPr lang="en-US" dirty="0" err="1">
                <a:latin typeface="Droid Sans Mono"/>
              </a:rPr>
              <a:t>linear_gain</a:t>
            </a:r>
            <a:r>
              <a:rPr lang="en-US" dirty="0">
                <a:latin typeface="Droid Sans Mono"/>
              </a:rPr>
              <a:t>: 0.75</a:t>
            </a:r>
          </a:p>
          <a:p>
            <a:r>
              <a:rPr lang="en-US" dirty="0">
                <a:latin typeface="Droid Sans Mono"/>
              </a:rPr>
              <a:t>            </a:t>
            </a:r>
            <a:r>
              <a:rPr lang="en-US" dirty="0" err="1">
                <a:latin typeface="Droid Sans Mono"/>
              </a:rPr>
              <a:t>angular_gain</a:t>
            </a:r>
            <a:r>
              <a:rPr lang="en-US" dirty="0">
                <a:latin typeface="Droid Sans Mono"/>
              </a:rPr>
              <a:t>: 7.5</a:t>
            </a:r>
          </a:p>
          <a:p>
            <a:r>
              <a:rPr lang="en-US" dirty="0">
                <a:latin typeface="Droid Sans Mono"/>
              </a:rPr>
              <a:t>            </a:t>
            </a:r>
            <a:r>
              <a:rPr lang="en-US" dirty="0" err="1">
                <a:latin typeface="Droid Sans Mono"/>
              </a:rPr>
              <a:t>goal_tolerance</a:t>
            </a:r>
            <a:r>
              <a:rPr lang="en-US" dirty="0">
                <a:latin typeface="Droid Sans Mono"/>
              </a:rPr>
              <a:t>: 1.0</a:t>
            </a:r>
          </a:p>
          <a:p>
            <a:endParaRPr lang="en-US" dirty="0">
              <a:solidFill>
                <a:srgbClr val="D4D4D4"/>
              </a:solidFill>
              <a:latin typeface="Droid Sans Mono"/>
            </a:endParaRPr>
          </a:p>
        </p:txBody>
      </p:sp>
      <p:sp>
        <p:nvSpPr>
          <p:cNvPr id="11" name="TextBox 10">
            <a:extLst>
              <a:ext uri="{FF2B5EF4-FFF2-40B4-BE49-F238E27FC236}">
                <a16:creationId xmlns:a16="http://schemas.microsoft.com/office/drawing/2014/main" id="{DB0A8CA9-5D24-7B3D-65CA-F01C5E4E881A}"/>
              </a:ext>
            </a:extLst>
          </p:cNvPr>
          <p:cNvSpPr txBox="1"/>
          <p:nvPr/>
        </p:nvSpPr>
        <p:spPr>
          <a:xfrm>
            <a:off x="6656551" y="2128343"/>
            <a:ext cx="3512206" cy="1754326"/>
          </a:xfrm>
          <a:prstGeom prst="rect">
            <a:avLst/>
          </a:prstGeom>
          <a:solidFill>
            <a:schemeClr val="accent5">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rclpy</a:t>
            </a:r>
            <a:r>
              <a:rPr lang="en-US">
                <a:cs typeface="Calibri"/>
              </a:rPr>
              <a:t> automatically combines all keys "above" the keyword "</a:t>
            </a:r>
            <a:r>
              <a:rPr lang="en-US" err="1">
                <a:cs typeface="Calibri"/>
              </a:rPr>
              <a:t>ros</a:t>
            </a:r>
            <a:r>
              <a:rPr lang="en-US">
                <a:cs typeface="Calibri"/>
              </a:rPr>
              <a:t>__parameters" to obtain the associated node's name.</a:t>
            </a:r>
          </a:p>
          <a:p>
            <a:endParaRPr lang="en-US">
              <a:cs typeface="Calibri"/>
            </a:endParaRPr>
          </a:p>
          <a:p>
            <a:r>
              <a:rPr lang="en-US">
                <a:cs typeface="Calibri"/>
              </a:rPr>
              <a:t>i.e. : /turtle1/</a:t>
            </a:r>
            <a:r>
              <a:rPr lang="en-US" err="1">
                <a:cs typeface="Calibri"/>
              </a:rPr>
              <a:t>via_point_follower</a:t>
            </a:r>
          </a:p>
        </p:txBody>
      </p:sp>
      <p:cxnSp>
        <p:nvCxnSpPr>
          <p:cNvPr id="13" name="Straight Arrow Connector 12">
            <a:extLst>
              <a:ext uri="{FF2B5EF4-FFF2-40B4-BE49-F238E27FC236}">
                <a16:creationId xmlns:a16="http://schemas.microsoft.com/office/drawing/2014/main" id="{2D52CD17-D736-A31A-982F-1B51E96C6025}"/>
              </a:ext>
            </a:extLst>
          </p:cNvPr>
          <p:cNvCxnSpPr/>
          <p:nvPr/>
        </p:nvCxnSpPr>
        <p:spPr>
          <a:xfrm>
            <a:off x="3784710" y="2422744"/>
            <a:ext cx="2762469" cy="123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25C0AC7-484E-1406-DF0F-BC414A54E988}"/>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7" name="TextBox 6">
            <a:extLst>
              <a:ext uri="{FF2B5EF4-FFF2-40B4-BE49-F238E27FC236}">
                <a16:creationId xmlns:a16="http://schemas.microsoft.com/office/drawing/2014/main" id="{8D863169-11A2-02A3-F67A-8F01AD892DAF}"/>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2" name="Google Shape;67;p15">
            <a:extLst>
              <a:ext uri="{FF2B5EF4-FFF2-40B4-BE49-F238E27FC236}">
                <a16:creationId xmlns:a16="http://schemas.microsoft.com/office/drawing/2014/main" id="{B45832D6-522A-CCC3-E286-0DADC4B297F8}"/>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676136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54</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th-TH" sz="4000" err="1">
                <a:cs typeface="Angsana New"/>
              </a:rPr>
              <a:t>get</a:t>
            </a:r>
            <a:r>
              <a:rPr lang="th-TH" sz="4000">
                <a:cs typeface="Angsana New"/>
              </a:rPr>
              <a:t>_</a:t>
            </a:r>
            <a:r>
              <a:rPr lang="th-TH" sz="4000" err="1">
                <a:cs typeface="Angsana New"/>
              </a:rPr>
              <a:t>package</a:t>
            </a:r>
            <a:r>
              <a:rPr lang="th-TH" sz="4000">
                <a:cs typeface="Angsana New"/>
              </a:rPr>
              <a:t>_</a:t>
            </a:r>
            <a:r>
              <a:rPr lang="th-TH" sz="4000" err="1">
                <a:cs typeface="Angsana New"/>
              </a:rPr>
              <a:t>share</a:t>
            </a:r>
            <a:r>
              <a:rPr lang="th-TH" sz="4000">
                <a:cs typeface="Angsana New"/>
              </a:rPr>
              <a:t>_</a:t>
            </a:r>
            <a:r>
              <a:rPr lang="th-TH" sz="4000" err="1">
                <a:cs typeface="Angsana New"/>
              </a:rPr>
              <a:t>directory</a:t>
            </a:r>
            <a:endParaRPr lang="en-US" err="1"/>
          </a:p>
        </p:txBody>
      </p:sp>
      <p:sp>
        <p:nvSpPr>
          <p:cNvPr id="9" name="TextBox 8">
            <a:extLst>
              <a:ext uri="{FF2B5EF4-FFF2-40B4-BE49-F238E27FC236}">
                <a16:creationId xmlns:a16="http://schemas.microsoft.com/office/drawing/2014/main" id="{76751B44-4216-A380-769D-AA6AF23012E9}"/>
              </a:ext>
            </a:extLst>
          </p:cNvPr>
          <p:cNvSpPr txBox="1"/>
          <p:nvPr/>
        </p:nvSpPr>
        <p:spPr>
          <a:xfrm>
            <a:off x="1457435" y="2035503"/>
            <a:ext cx="913699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Droid Sans Mono"/>
              </a:rPr>
              <a:t>To get the full path to the file, one must get the path to the "installed" package [NOT the one in </a:t>
            </a:r>
            <a:r>
              <a:rPr lang="en-US" err="1">
                <a:latin typeface="Droid Sans Mono"/>
              </a:rPr>
              <a:t>src</a:t>
            </a:r>
            <a:r>
              <a:rPr lang="en-US">
                <a:latin typeface="Droid Sans Mono"/>
              </a:rPr>
              <a:t>].</a:t>
            </a:r>
          </a:p>
          <a:p>
            <a:endParaRPr lang="en-US">
              <a:solidFill>
                <a:srgbClr val="000000"/>
              </a:solidFill>
              <a:latin typeface="Droid Sans Mono"/>
            </a:endParaRPr>
          </a:p>
          <a:p>
            <a:r>
              <a:rPr lang="en-US">
                <a:solidFill>
                  <a:srgbClr val="000000"/>
                </a:solidFill>
                <a:latin typeface="Droid Sans Mono"/>
              </a:rPr>
              <a:t>"</a:t>
            </a:r>
            <a:r>
              <a:rPr lang="en-US" err="1">
                <a:solidFill>
                  <a:srgbClr val="000000"/>
                </a:solidFill>
                <a:ea typeface="+mn-lt"/>
                <a:cs typeface="+mn-lt"/>
              </a:rPr>
              <a:t>get_package_share_directory</a:t>
            </a:r>
            <a:r>
              <a:rPr lang="en-US">
                <a:solidFill>
                  <a:srgbClr val="000000"/>
                </a:solidFill>
                <a:latin typeface="Droid Sans Mono"/>
              </a:rPr>
              <a:t>" allows the software to automatically return the full path to the path with the given name.</a:t>
            </a:r>
          </a:p>
          <a:p>
            <a:endParaRPr lang="en-US">
              <a:solidFill>
                <a:srgbClr val="000000"/>
              </a:solidFill>
              <a:latin typeface="Droid Sans Mono"/>
            </a:endParaRPr>
          </a:p>
          <a:p>
            <a:r>
              <a:rPr lang="en-US">
                <a:solidFill>
                  <a:srgbClr val="000000"/>
                </a:solidFill>
                <a:latin typeface="Droid Sans Mono"/>
              </a:rPr>
              <a:t>"</a:t>
            </a:r>
            <a:r>
              <a:rPr lang="en-US" err="1">
                <a:solidFill>
                  <a:srgbClr val="000000"/>
                </a:solidFill>
                <a:latin typeface="Droid Sans Mono"/>
              </a:rPr>
              <a:t>os.path.join</a:t>
            </a:r>
            <a:r>
              <a:rPr lang="en-US">
                <a:solidFill>
                  <a:srgbClr val="000000"/>
                </a:solidFill>
                <a:latin typeface="Droid Sans Mono"/>
              </a:rPr>
              <a:t>" append the string together as an appropriate path (with /).</a:t>
            </a:r>
          </a:p>
        </p:txBody>
      </p:sp>
      <p:sp>
        <p:nvSpPr>
          <p:cNvPr id="2" name="TextBox 1">
            <a:extLst>
              <a:ext uri="{FF2B5EF4-FFF2-40B4-BE49-F238E27FC236}">
                <a16:creationId xmlns:a16="http://schemas.microsoft.com/office/drawing/2014/main" id="{FC504424-2907-55EA-30BA-E95B57304973}"/>
              </a:ext>
            </a:extLst>
          </p:cNvPr>
          <p:cNvSpPr txBox="1"/>
          <p:nvPr/>
        </p:nvSpPr>
        <p:spPr>
          <a:xfrm>
            <a:off x="1562538" y="4426607"/>
            <a:ext cx="8988096" cy="1323439"/>
          </a:xfrm>
          <a:prstGeom prst="rect">
            <a:avLst/>
          </a:prstGeom>
          <a:solidFill>
            <a:schemeClr val="tx1">
              <a:lumMod val="75000"/>
              <a:lumOff val="2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FFFFFF"/>
                </a:solidFill>
                <a:latin typeface="Courier New"/>
                <a:cs typeface="Segoe UI"/>
              </a:rPr>
              <a:t>from </a:t>
            </a:r>
            <a:r>
              <a:rPr lang="en-US" sz="1600" err="1">
                <a:solidFill>
                  <a:srgbClr val="FFFFFF"/>
                </a:solidFill>
                <a:latin typeface="Courier New"/>
                <a:cs typeface="Segoe UI"/>
              </a:rPr>
              <a:t>ament_index_python.packages</a:t>
            </a:r>
            <a:r>
              <a:rPr lang="en-US" sz="1600">
                <a:solidFill>
                  <a:srgbClr val="FFFFFF"/>
                </a:solidFill>
                <a:latin typeface="Courier New"/>
                <a:cs typeface="Segoe UI"/>
              </a:rPr>
              <a:t> import </a:t>
            </a:r>
            <a:r>
              <a:rPr lang="en-US" sz="1600" err="1">
                <a:solidFill>
                  <a:srgbClr val="FFFFFF"/>
                </a:solidFill>
                <a:latin typeface="Courier New"/>
                <a:cs typeface="Segoe UI"/>
              </a:rPr>
              <a:t>get_package_share_directory</a:t>
            </a:r>
            <a:r>
              <a:rPr lang="en-US" sz="1600">
                <a:solidFill>
                  <a:srgbClr val="FFFFFF"/>
                </a:solidFill>
                <a:latin typeface="Courier New"/>
                <a:cs typeface="Segoe UI"/>
              </a:rPr>
              <a:t>​</a:t>
            </a:r>
          </a:p>
          <a:p>
            <a:r>
              <a:rPr lang="en-US" sz="1600">
                <a:solidFill>
                  <a:srgbClr val="FFFFFF"/>
                </a:solidFill>
                <a:latin typeface="Courier New"/>
                <a:cs typeface="Segoe UI"/>
              </a:rPr>
              <a:t>​import </a:t>
            </a:r>
            <a:r>
              <a:rPr lang="en-US" sz="1600" err="1">
                <a:solidFill>
                  <a:srgbClr val="FFFFFF"/>
                </a:solidFill>
                <a:latin typeface="Courier New"/>
                <a:cs typeface="Segoe UI"/>
              </a:rPr>
              <a:t>os</a:t>
            </a:r>
            <a:endParaRPr lang="en-US" sz="1600">
              <a:solidFill>
                <a:srgbClr val="FFFFFF"/>
              </a:solidFill>
              <a:latin typeface="Courier New"/>
              <a:cs typeface="Segoe UI"/>
            </a:endParaRPr>
          </a:p>
          <a:p>
            <a:endParaRPr lang="en-US" sz="1600">
              <a:solidFill>
                <a:srgbClr val="FFFFFF"/>
              </a:solidFill>
              <a:latin typeface="Courier New"/>
              <a:cs typeface="Segoe UI"/>
            </a:endParaRPr>
          </a:p>
          <a:p>
            <a:r>
              <a:rPr lang="en-US" sz="1600" err="1">
                <a:solidFill>
                  <a:srgbClr val="FFFFFF"/>
                </a:solidFill>
                <a:latin typeface="Courier New"/>
                <a:cs typeface="Segoe UI"/>
              </a:rPr>
              <a:t>control_pkg</a:t>
            </a:r>
            <a:r>
              <a:rPr lang="en-US" sz="1600">
                <a:solidFill>
                  <a:srgbClr val="FFFFFF"/>
                </a:solidFill>
                <a:latin typeface="Courier New"/>
                <a:cs typeface="Segoe UI"/>
              </a:rPr>
              <a:t> = </a:t>
            </a:r>
            <a:r>
              <a:rPr lang="en-US" sz="1600" err="1">
                <a:solidFill>
                  <a:srgbClr val="FFFFFF"/>
                </a:solidFill>
                <a:latin typeface="Courier New"/>
                <a:cs typeface="Segoe UI"/>
              </a:rPr>
              <a:t>get_package_share_directory</a:t>
            </a:r>
            <a:r>
              <a:rPr lang="en-US" sz="1600">
                <a:solidFill>
                  <a:srgbClr val="FFFFFF"/>
                </a:solidFill>
                <a:latin typeface="Courier New"/>
                <a:cs typeface="Segoe UI"/>
              </a:rPr>
              <a:t>('</a:t>
            </a:r>
            <a:r>
              <a:rPr lang="en-US" sz="1600" err="1">
                <a:solidFill>
                  <a:srgbClr val="FFFFFF"/>
                </a:solidFill>
                <a:latin typeface="Courier New"/>
                <a:cs typeface="Segoe UI"/>
              </a:rPr>
              <a:t>turtlesim_control</a:t>
            </a:r>
            <a:r>
              <a:rPr lang="en-US" sz="1600">
                <a:solidFill>
                  <a:srgbClr val="FFFFFF"/>
                </a:solidFill>
                <a:latin typeface="Courier New"/>
                <a:cs typeface="Segoe UI"/>
              </a:rPr>
              <a:t>')​</a:t>
            </a:r>
          </a:p>
          <a:p>
            <a:r>
              <a:rPr lang="en-US" sz="1600" err="1">
                <a:solidFill>
                  <a:srgbClr val="FFFFFF"/>
                </a:solidFill>
                <a:latin typeface="Courier New"/>
                <a:cs typeface="Segoe UI"/>
              </a:rPr>
              <a:t>full_path</a:t>
            </a:r>
            <a:r>
              <a:rPr lang="en-US" sz="1600">
                <a:solidFill>
                  <a:srgbClr val="FFFFFF"/>
                </a:solidFill>
                <a:latin typeface="Courier New"/>
                <a:cs typeface="Segoe UI"/>
              </a:rPr>
              <a:t> = </a:t>
            </a:r>
            <a:r>
              <a:rPr lang="en-US" sz="1600" err="1">
                <a:solidFill>
                  <a:srgbClr val="FFFFFF"/>
                </a:solidFill>
                <a:latin typeface="Courier New"/>
                <a:cs typeface="Segoe UI"/>
              </a:rPr>
              <a:t>os.path.join</a:t>
            </a:r>
            <a:r>
              <a:rPr lang="en-US" sz="1600">
                <a:solidFill>
                  <a:srgbClr val="FFFFFF"/>
                </a:solidFill>
                <a:latin typeface="Courier New"/>
                <a:cs typeface="Segoe UI"/>
              </a:rPr>
              <a:t>(control_pkg,'config','</a:t>
            </a:r>
            <a:r>
              <a:rPr lang="en-US" sz="1600" err="1">
                <a:solidFill>
                  <a:srgbClr val="FFFFFF"/>
                </a:solidFill>
                <a:latin typeface="Courier New"/>
                <a:cs typeface="Segoe UI"/>
              </a:rPr>
              <a:t>turtle_parameters.yaml</a:t>
            </a:r>
            <a:r>
              <a:rPr lang="en-US" sz="1600">
                <a:solidFill>
                  <a:srgbClr val="FFFFFF"/>
                </a:solidFill>
                <a:latin typeface="Courier New"/>
                <a:cs typeface="Segoe UI"/>
              </a:rPr>
              <a:t>')​</a:t>
            </a:r>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3" name="TextBox 2">
            <a:extLst>
              <a:ext uri="{FF2B5EF4-FFF2-40B4-BE49-F238E27FC236}">
                <a16:creationId xmlns:a16="http://schemas.microsoft.com/office/drawing/2014/main" id="{D77C8578-B006-DA14-A713-63C8570479B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03F88D49-82F4-F944-0A03-D90900788541}"/>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777423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55</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General steps for deserializing YAML file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3" name="Rectangle 2">
            <a:extLst>
              <a:ext uri="{FF2B5EF4-FFF2-40B4-BE49-F238E27FC236}">
                <a16:creationId xmlns:a16="http://schemas.microsoft.com/office/drawing/2014/main" id="{3123E29D-054B-7091-8979-0808A7EB8156}"/>
              </a:ext>
            </a:extLst>
          </p:cNvPr>
          <p:cNvSpPr/>
          <p:nvPr/>
        </p:nvSpPr>
        <p:spPr>
          <a:xfrm>
            <a:off x="4071937" y="1647379"/>
            <a:ext cx="4814888" cy="104395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Get the package directory from share folder (in ‘install’) using </a:t>
            </a:r>
          </a:p>
          <a:p>
            <a:pPr algn="ctr"/>
            <a:r>
              <a:rPr lang="en-US" dirty="0">
                <a:solidFill>
                  <a:sysClr val="windowText" lastClr="000000"/>
                </a:solidFill>
              </a:rPr>
              <a:t>pkg = </a:t>
            </a:r>
            <a:r>
              <a:rPr lang="en-US" dirty="0" err="1">
                <a:solidFill>
                  <a:sysClr val="windowText" lastClr="000000"/>
                </a:solidFill>
              </a:rPr>
              <a:t>get_package_share_directory</a:t>
            </a:r>
            <a:r>
              <a:rPr lang="en-US" dirty="0">
                <a:solidFill>
                  <a:sysClr val="windowText" lastClr="000000"/>
                </a:solidFill>
              </a:rPr>
              <a:t>(‘</a:t>
            </a:r>
            <a:r>
              <a:rPr lang="en-US" dirty="0" err="1">
                <a:solidFill>
                  <a:sysClr val="windowText" lastClr="000000"/>
                </a:solidFill>
              </a:rPr>
              <a:t>my_pkg</a:t>
            </a:r>
            <a:r>
              <a:rPr lang="en-US" dirty="0">
                <a:solidFill>
                  <a:sysClr val="windowText" lastClr="000000"/>
                </a:solidFill>
              </a:rPr>
              <a:t>’)</a:t>
            </a:r>
          </a:p>
        </p:txBody>
      </p:sp>
      <p:sp>
        <p:nvSpPr>
          <p:cNvPr id="6" name="Rectangle 5">
            <a:extLst>
              <a:ext uri="{FF2B5EF4-FFF2-40B4-BE49-F238E27FC236}">
                <a16:creationId xmlns:a16="http://schemas.microsoft.com/office/drawing/2014/main" id="{8D6DE106-8EF0-B974-C473-CAFDB47DA008}"/>
              </a:ext>
            </a:extLst>
          </p:cNvPr>
          <p:cNvSpPr/>
          <p:nvPr/>
        </p:nvSpPr>
        <p:spPr>
          <a:xfrm>
            <a:off x="4071937" y="3113234"/>
            <a:ext cx="4814888" cy="8001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Append the path with the relative path using </a:t>
            </a:r>
          </a:p>
          <a:p>
            <a:pPr algn="ctr"/>
            <a:r>
              <a:rPr lang="en-US" dirty="0">
                <a:solidFill>
                  <a:sysClr val="windowText" lastClr="000000"/>
                </a:solidFill>
              </a:rPr>
              <a:t>path = </a:t>
            </a:r>
            <a:r>
              <a:rPr lang="en-US" dirty="0" err="1">
                <a:solidFill>
                  <a:sysClr val="windowText" lastClr="000000"/>
                </a:solidFill>
              </a:rPr>
              <a:t>os.path.join</a:t>
            </a:r>
            <a:r>
              <a:rPr lang="en-US" dirty="0">
                <a:solidFill>
                  <a:sysClr val="windowText" lastClr="000000"/>
                </a:solidFill>
              </a:rPr>
              <a:t>(</a:t>
            </a:r>
            <a:r>
              <a:rPr lang="en-US" dirty="0" err="1">
                <a:solidFill>
                  <a:sysClr val="windowText" lastClr="000000"/>
                </a:solidFill>
              </a:rPr>
              <a:t>pkg,‘config</a:t>
            </a:r>
            <a:r>
              <a:rPr lang="en-US" dirty="0">
                <a:solidFill>
                  <a:sysClr val="windowText" lastClr="000000"/>
                </a:solidFill>
              </a:rPr>
              <a:t>’, ‘</a:t>
            </a:r>
            <a:r>
              <a:rPr lang="en-US" dirty="0" err="1">
                <a:solidFill>
                  <a:sysClr val="windowText" lastClr="000000"/>
                </a:solidFill>
              </a:rPr>
              <a:t>file_name.yaml</a:t>
            </a:r>
            <a:r>
              <a:rPr lang="en-US" dirty="0">
                <a:solidFill>
                  <a:sysClr val="windowText" lastClr="000000"/>
                </a:solidFill>
              </a:rPr>
              <a:t>’)</a:t>
            </a:r>
          </a:p>
        </p:txBody>
      </p:sp>
      <p:sp>
        <p:nvSpPr>
          <p:cNvPr id="12" name="Arrow: Down 11">
            <a:extLst>
              <a:ext uri="{FF2B5EF4-FFF2-40B4-BE49-F238E27FC236}">
                <a16:creationId xmlns:a16="http://schemas.microsoft.com/office/drawing/2014/main" id="{5EEE0B9B-00D8-2999-2E3A-2DC4D1EB015C}"/>
              </a:ext>
            </a:extLst>
          </p:cNvPr>
          <p:cNvSpPr/>
          <p:nvPr/>
        </p:nvSpPr>
        <p:spPr>
          <a:xfrm>
            <a:off x="6284118" y="2699570"/>
            <a:ext cx="390525" cy="4054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FBF44F20-89A7-AEED-0555-18A878B3D66C}"/>
              </a:ext>
            </a:extLst>
          </p:cNvPr>
          <p:cNvSpPr/>
          <p:nvPr/>
        </p:nvSpPr>
        <p:spPr>
          <a:xfrm rot="16200000">
            <a:off x="3673960" y="3310569"/>
            <a:ext cx="390525" cy="4054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47CBC53-2BBB-E10B-E4F5-FEC6C3AAF226}"/>
              </a:ext>
            </a:extLst>
          </p:cNvPr>
          <p:cNvSpPr txBox="1"/>
          <p:nvPr/>
        </p:nvSpPr>
        <p:spPr>
          <a:xfrm>
            <a:off x="1792605" y="3318020"/>
            <a:ext cx="1741170" cy="369332"/>
          </a:xfrm>
          <a:prstGeom prst="rect">
            <a:avLst/>
          </a:prstGeom>
          <a:noFill/>
        </p:spPr>
        <p:txBody>
          <a:bodyPr wrap="square">
            <a:spAutoFit/>
          </a:bodyPr>
          <a:lstStyle/>
          <a:p>
            <a:r>
              <a:rPr lang="en-US" dirty="0">
                <a:solidFill>
                  <a:sysClr val="windowText" lastClr="000000"/>
                </a:solidFill>
              </a:rPr>
              <a:t>‘</a:t>
            </a:r>
            <a:r>
              <a:rPr lang="en-US" dirty="0" err="1">
                <a:solidFill>
                  <a:sysClr val="windowText" lastClr="000000"/>
                </a:solidFill>
              </a:rPr>
              <a:t>file_name.yaml</a:t>
            </a:r>
            <a:r>
              <a:rPr lang="en-US" dirty="0">
                <a:solidFill>
                  <a:sysClr val="windowText" lastClr="000000"/>
                </a:solidFill>
              </a:rPr>
              <a:t>’</a:t>
            </a:r>
            <a:endParaRPr lang="en-US" dirty="0"/>
          </a:p>
        </p:txBody>
      </p:sp>
      <p:sp>
        <p:nvSpPr>
          <p:cNvPr id="16" name="Arrow: Down 15">
            <a:extLst>
              <a:ext uri="{FF2B5EF4-FFF2-40B4-BE49-F238E27FC236}">
                <a16:creationId xmlns:a16="http://schemas.microsoft.com/office/drawing/2014/main" id="{5E5716FE-837B-85E1-F2C6-0A9E71EA36FE}"/>
              </a:ext>
            </a:extLst>
          </p:cNvPr>
          <p:cNvSpPr/>
          <p:nvPr/>
        </p:nvSpPr>
        <p:spPr>
          <a:xfrm>
            <a:off x="6284117" y="3913334"/>
            <a:ext cx="390525" cy="4054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225009-7639-64FB-8CC3-B8FB407DE254}"/>
              </a:ext>
            </a:extLst>
          </p:cNvPr>
          <p:cNvSpPr/>
          <p:nvPr/>
        </p:nvSpPr>
        <p:spPr>
          <a:xfrm>
            <a:off x="4071935" y="4318763"/>
            <a:ext cx="4814888" cy="8001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If the YAML file is for ROS parameter, you can pass the path to the “parameter” argument of a Node Launch action.</a:t>
            </a:r>
          </a:p>
        </p:txBody>
      </p:sp>
      <p:sp>
        <p:nvSpPr>
          <p:cNvPr id="18" name="TextBox 17">
            <a:extLst>
              <a:ext uri="{FF2B5EF4-FFF2-40B4-BE49-F238E27FC236}">
                <a16:creationId xmlns:a16="http://schemas.microsoft.com/office/drawing/2014/main" id="{48AFCD94-19B4-68C3-120A-1C65A809777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9" name="Google Shape;67;p15">
            <a:extLst>
              <a:ext uri="{FF2B5EF4-FFF2-40B4-BE49-F238E27FC236}">
                <a16:creationId xmlns:a16="http://schemas.microsoft.com/office/drawing/2014/main" id="{DB03AFE4-1AFD-BA0B-F315-D9EFF2E4DA2A}"/>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7721366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56</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 name="Rectangle 1">
            <a:extLst>
              <a:ext uri="{FF2B5EF4-FFF2-40B4-BE49-F238E27FC236}">
                <a16:creationId xmlns:a16="http://schemas.microsoft.com/office/drawing/2014/main" id="{68DF3559-A7B3-38BB-DA3C-2AF1F5901878}"/>
              </a:ext>
            </a:extLst>
          </p:cNvPr>
          <p:cNvSpPr/>
          <p:nvPr/>
        </p:nvSpPr>
        <p:spPr>
          <a:xfrm>
            <a:off x="1097280" y="1685072"/>
            <a:ext cx="2626995" cy="19773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FBCBF9-12D5-4E35-2E8D-0E3746657700}"/>
              </a:ext>
            </a:extLst>
          </p:cNvPr>
          <p:cNvSpPr/>
          <p:nvPr/>
        </p:nvSpPr>
        <p:spPr>
          <a:xfrm>
            <a:off x="1288975" y="2299225"/>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parameter_01.yaml</a:t>
            </a:r>
          </a:p>
        </p:txBody>
      </p:sp>
      <p:sp>
        <p:nvSpPr>
          <p:cNvPr id="11" name="TextBox 10">
            <a:extLst>
              <a:ext uri="{FF2B5EF4-FFF2-40B4-BE49-F238E27FC236}">
                <a16:creationId xmlns:a16="http://schemas.microsoft.com/office/drawing/2014/main" id="{0497C9C0-2A31-CE38-01B8-8BC401334E63}"/>
              </a:ext>
            </a:extLst>
          </p:cNvPr>
          <p:cNvSpPr txBox="1"/>
          <p:nvPr/>
        </p:nvSpPr>
        <p:spPr>
          <a:xfrm>
            <a:off x="1905162" y="1685072"/>
            <a:ext cx="790575" cy="369332"/>
          </a:xfrm>
          <a:prstGeom prst="rect">
            <a:avLst/>
          </a:prstGeom>
          <a:noFill/>
        </p:spPr>
        <p:txBody>
          <a:bodyPr wrap="square" rtlCol="0">
            <a:spAutoFit/>
          </a:bodyPr>
          <a:lstStyle/>
          <a:p>
            <a:r>
              <a:rPr lang="en-US" dirty="0"/>
              <a:t>config</a:t>
            </a:r>
          </a:p>
        </p:txBody>
      </p:sp>
      <p:sp>
        <p:nvSpPr>
          <p:cNvPr id="14" name="Rectangle 13">
            <a:extLst>
              <a:ext uri="{FF2B5EF4-FFF2-40B4-BE49-F238E27FC236}">
                <a16:creationId xmlns:a16="http://schemas.microsoft.com/office/drawing/2014/main" id="{EAD87857-2C79-C840-F801-2649DC7D45AC}"/>
              </a:ext>
            </a:extLst>
          </p:cNvPr>
          <p:cNvSpPr/>
          <p:nvPr/>
        </p:nvSpPr>
        <p:spPr>
          <a:xfrm>
            <a:off x="1288974" y="3012331"/>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parameter_02.yaml</a:t>
            </a:r>
          </a:p>
        </p:txBody>
      </p:sp>
      <p:sp>
        <p:nvSpPr>
          <p:cNvPr id="23" name="TextBox 22">
            <a:extLst>
              <a:ext uri="{FF2B5EF4-FFF2-40B4-BE49-F238E27FC236}">
                <a16:creationId xmlns:a16="http://schemas.microsoft.com/office/drawing/2014/main" id="{67CA1E0A-CD9D-1704-32AB-B248E974ACC7}"/>
              </a:ext>
            </a:extLst>
          </p:cNvPr>
          <p:cNvSpPr txBox="1"/>
          <p:nvPr/>
        </p:nvSpPr>
        <p:spPr>
          <a:xfrm>
            <a:off x="1135380" y="3945880"/>
            <a:ext cx="2714515" cy="1477328"/>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Droid Sans Mono"/>
              </a:rPr>
              <a:t>my_node</a:t>
            </a:r>
            <a:r>
              <a:rPr lang="en-US" dirty="0">
                <a:latin typeface="Droid Sans Mono"/>
              </a:rPr>
              <a:t>:</a:t>
            </a:r>
            <a:endParaRPr lang="en-US" dirty="0">
              <a:latin typeface="Calibri" panose="020F0502020204030204"/>
              <a:cs typeface="Calibri" panose="020F0502020204030204"/>
            </a:endParaRPr>
          </a:p>
          <a:p>
            <a:r>
              <a:rPr lang="en-US" dirty="0">
                <a:latin typeface="Droid Sans Mono"/>
              </a:rPr>
              <a:t>    </a:t>
            </a:r>
            <a:r>
              <a:rPr lang="en-US" dirty="0" err="1">
                <a:latin typeface="Droid Sans Mono"/>
              </a:rPr>
              <a:t>ros</a:t>
            </a:r>
            <a:r>
              <a:rPr lang="en-US" dirty="0">
                <a:latin typeface="Droid Sans Mono"/>
              </a:rPr>
              <a:t>__parameters:</a:t>
            </a:r>
            <a:endParaRPr lang="en-US" dirty="0">
              <a:cs typeface="Calibri"/>
            </a:endParaRPr>
          </a:p>
          <a:p>
            <a:r>
              <a:rPr lang="en-US" dirty="0">
                <a:latin typeface="Droid Sans Mono"/>
              </a:rPr>
              <a:t>        </a:t>
            </a:r>
            <a:r>
              <a:rPr lang="en-US" dirty="0" err="1">
                <a:latin typeface="Droid Sans Mono"/>
              </a:rPr>
              <a:t>k_p</a:t>
            </a:r>
            <a:r>
              <a:rPr lang="en-US" dirty="0">
                <a:latin typeface="Droid Sans Mono"/>
              </a:rPr>
              <a:t>: 1.0</a:t>
            </a:r>
          </a:p>
          <a:p>
            <a:r>
              <a:rPr lang="en-US" dirty="0">
                <a:latin typeface="Droid Sans Mono"/>
              </a:rPr>
              <a:t>        </a:t>
            </a:r>
            <a:r>
              <a:rPr lang="en-US" dirty="0" err="1">
                <a:latin typeface="Droid Sans Mono"/>
              </a:rPr>
              <a:t>k_i</a:t>
            </a:r>
            <a:r>
              <a:rPr lang="en-US" dirty="0">
                <a:latin typeface="Droid Sans Mono"/>
              </a:rPr>
              <a:t>: 5.0</a:t>
            </a:r>
          </a:p>
          <a:p>
            <a:r>
              <a:rPr lang="en-US" dirty="0">
                <a:latin typeface="Droid Sans Mono"/>
              </a:rPr>
              <a:t>        </a:t>
            </a:r>
            <a:r>
              <a:rPr lang="en-US" dirty="0" err="1">
                <a:latin typeface="Droid Sans Mono"/>
              </a:rPr>
              <a:t>k_d</a:t>
            </a:r>
            <a:r>
              <a:rPr lang="en-US" dirty="0">
                <a:latin typeface="Droid Sans Mono"/>
              </a:rPr>
              <a:t>: 0.3</a:t>
            </a:r>
          </a:p>
        </p:txBody>
      </p:sp>
      <p:cxnSp>
        <p:nvCxnSpPr>
          <p:cNvPr id="25" name="Straight Arrow Connector 24">
            <a:extLst>
              <a:ext uri="{FF2B5EF4-FFF2-40B4-BE49-F238E27FC236}">
                <a16:creationId xmlns:a16="http://schemas.microsoft.com/office/drawing/2014/main" id="{780DDFDF-913F-6FF5-15B1-955DDAA03778}"/>
              </a:ext>
            </a:extLst>
          </p:cNvPr>
          <p:cNvCxnSpPr>
            <a:stCxn id="14" idx="2"/>
          </p:cNvCxnSpPr>
          <p:nvPr/>
        </p:nvCxnSpPr>
        <p:spPr>
          <a:xfrm flipH="1">
            <a:off x="2300447" y="3571538"/>
            <a:ext cx="1" cy="54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A171E4B-5DD0-5F99-8D1A-8AB1C7621AA9}"/>
              </a:ext>
            </a:extLst>
          </p:cNvPr>
          <p:cNvSpPr/>
          <p:nvPr/>
        </p:nvSpPr>
        <p:spPr>
          <a:xfrm>
            <a:off x="8934210" y="2612128"/>
            <a:ext cx="2807378" cy="171410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Package: </a:t>
            </a:r>
            <a:r>
              <a:rPr lang="en-US" dirty="0" err="1">
                <a:solidFill>
                  <a:sysClr val="windowText" lastClr="000000"/>
                </a:solidFill>
              </a:rPr>
              <a:t>my_pkg</a:t>
            </a:r>
            <a:endParaRPr lang="en-US" dirty="0">
              <a:solidFill>
                <a:sysClr val="windowText" lastClr="000000"/>
              </a:solidFill>
            </a:endParaRPr>
          </a:p>
          <a:p>
            <a:r>
              <a:rPr lang="en-US" dirty="0">
                <a:solidFill>
                  <a:sysClr val="windowText" lastClr="000000"/>
                </a:solidFill>
              </a:rPr>
              <a:t>Executable: something.py</a:t>
            </a:r>
          </a:p>
          <a:p>
            <a:r>
              <a:rPr lang="en-US" dirty="0">
                <a:solidFill>
                  <a:sysClr val="windowText" lastClr="000000"/>
                </a:solidFill>
              </a:rPr>
              <a:t>Node name: </a:t>
            </a:r>
            <a:r>
              <a:rPr lang="en-US" dirty="0" err="1">
                <a:solidFill>
                  <a:sysClr val="windowText" lastClr="000000"/>
                </a:solidFill>
              </a:rPr>
              <a:t>my_node</a:t>
            </a:r>
            <a:endParaRPr lang="en-US" dirty="0">
              <a:solidFill>
                <a:sysClr val="windowText" lastClr="000000"/>
              </a:solidFill>
            </a:endParaRPr>
          </a:p>
        </p:txBody>
      </p:sp>
      <p:sp>
        <p:nvSpPr>
          <p:cNvPr id="27" name="TextBox 26">
            <a:extLst>
              <a:ext uri="{FF2B5EF4-FFF2-40B4-BE49-F238E27FC236}">
                <a16:creationId xmlns:a16="http://schemas.microsoft.com/office/drawing/2014/main" id="{5042D007-D608-8293-FE06-14B47125A59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28" name="Google Shape;67;p15">
            <a:extLst>
              <a:ext uri="{FF2B5EF4-FFF2-40B4-BE49-F238E27FC236}">
                <a16:creationId xmlns:a16="http://schemas.microsoft.com/office/drawing/2014/main" id="{000CBA1B-0D3E-3DEC-17A5-410A2D04E484}"/>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374691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57</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 name="Rectangle 1">
            <a:extLst>
              <a:ext uri="{FF2B5EF4-FFF2-40B4-BE49-F238E27FC236}">
                <a16:creationId xmlns:a16="http://schemas.microsoft.com/office/drawing/2014/main" id="{68DF3559-A7B3-38BB-DA3C-2AF1F5901878}"/>
              </a:ext>
            </a:extLst>
          </p:cNvPr>
          <p:cNvSpPr/>
          <p:nvPr/>
        </p:nvSpPr>
        <p:spPr>
          <a:xfrm>
            <a:off x="1097280" y="1685072"/>
            <a:ext cx="2626995" cy="19773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FBCBF9-12D5-4E35-2E8D-0E3746657700}"/>
              </a:ext>
            </a:extLst>
          </p:cNvPr>
          <p:cNvSpPr/>
          <p:nvPr/>
        </p:nvSpPr>
        <p:spPr>
          <a:xfrm>
            <a:off x="1288975" y="2299225"/>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parameter_01.yaml</a:t>
            </a:r>
          </a:p>
        </p:txBody>
      </p:sp>
      <p:sp>
        <p:nvSpPr>
          <p:cNvPr id="11" name="TextBox 10">
            <a:extLst>
              <a:ext uri="{FF2B5EF4-FFF2-40B4-BE49-F238E27FC236}">
                <a16:creationId xmlns:a16="http://schemas.microsoft.com/office/drawing/2014/main" id="{0497C9C0-2A31-CE38-01B8-8BC401334E63}"/>
              </a:ext>
            </a:extLst>
          </p:cNvPr>
          <p:cNvSpPr txBox="1"/>
          <p:nvPr/>
        </p:nvSpPr>
        <p:spPr>
          <a:xfrm>
            <a:off x="1905162" y="1685072"/>
            <a:ext cx="790575" cy="369332"/>
          </a:xfrm>
          <a:prstGeom prst="rect">
            <a:avLst/>
          </a:prstGeom>
          <a:noFill/>
        </p:spPr>
        <p:txBody>
          <a:bodyPr wrap="square" rtlCol="0">
            <a:spAutoFit/>
          </a:bodyPr>
          <a:lstStyle/>
          <a:p>
            <a:r>
              <a:rPr lang="en-US" dirty="0"/>
              <a:t>config</a:t>
            </a:r>
          </a:p>
        </p:txBody>
      </p:sp>
      <p:sp>
        <p:nvSpPr>
          <p:cNvPr id="14" name="Rectangle 13">
            <a:extLst>
              <a:ext uri="{FF2B5EF4-FFF2-40B4-BE49-F238E27FC236}">
                <a16:creationId xmlns:a16="http://schemas.microsoft.com/office/drawing/2014/main" id="{EAD87857-2C79-C840-F801-2649DC7D45AC}"/>
              </a:ext>
            </a:extLst>
          </p:cNvPr>
          <p:cNvSpPr/>
          <p:nvPr/>
        </p:nvSpPr>
        <p:spPr>
          <a:xfrm>
            <a:off x="1288974" y="3012331"/>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parameter_02.yaml</a:t>
            </a:r>
          </a:p>
        </p:txBody>
      </p:sp>
      <p:sp>
        <p:nvSpPr>
          <p:cNvPr id="19" name="TextBox 18">
            <a:extLst>
              <a:ext uri="{FF2B5EF4-FFF2-40B4-BE49-F238E27FC236}">
                <a16:creationId xmlns:a16="http://schemas.microsoft.com/office/drawing/2014/main" id="{D0CC52EF-3CF0-B256-7B23-EE54044F6A93}"/>
              </a:ext>
            </a:extLst>
          </p:cNvPr>
          <p:cNvSpPr txBox="1"/>
          <p:nvPr/>
        </p:nvSpPr>
        <p:spPr>
          <a:xfrm>
            <a:off x="4015313" y="1494046"/>
            <a:ext cx="4569013" cy="5262979"/>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a:p>
            <a:endParaRPr lang="en-US" sz="1200" dirty="0">
              <a:latin typeface="Courier New"/>
              <a:cs typeface="Courier New"/>
            </a:endParaRPr>
          </a:p>
        </p:txBody>
      </p:sp>
      <p:sp>
        <p:nvSpPr>
          <p:cNvPr id="23" name="TextBox 22">
            <a:extLst>
              <a:ext uri="{FF2B5EF4-FFF2-40B4-BE49-F238E27FC236}">
                <a16:creationId xmlns:a16="http://schemas.microsoft.com/office/drawing/2014/main" id="{67CA1E0A-CD9D-1704-32AB-B248E974ACC7}"/>
              </a:ext>
            </a:extLst>
          </p:cNvPr>
          <p:cNvSpPr txBox="1"/>
          <p:nvPr/>
        </p:nvSpPr>
        <p:spPr>
          <a:xfrm>
            <a:off x="1135380" y="3945880"/>
            <a:ext cx="2714515" cy="1477328"/>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Droid Sans Mono"/>
              </a:rPr>
              <a:t>my_node</a:t>
            </a:r>
            <a:r>
              <a:rPr lang="en-US" dirty="0">
                <a:latin typeface="Droid Sans Mono"/>
              </a:rPr>
              <a:t>:</a:t>
            </a:r>
            <a:endParaRPr lang="en-US" dirty="0">
              <a:latin typeface="Calibri" panose="020F0502020204030204"/>
              <a:cs typeface="Calibri" panose="020F0502020204030204"/>
            </a:endParaRPr>
          </a:p>
          <a:p>
            <a:r>
              <a:rPr lang="en-US" dirty="0">
                <a:latin typeface="Droid Sans Mono"/>
              </a:rPr>
              <a:t>    </a:t>
            </a:r>
            <a:r>
              <a:rPr lang="en-US" dirty="0" err="1">
                <a:latin typeface="Droid Sans Mono"/>
              </a:rPr>
              <a:t>ros</a:t>
            </a:r>
            <a:r>
              <a:rPr lang="en-US" dirty="0">
                <a:latin typeface="Droid Sans Mono"/>
              </a:rPr>
              <a:t>__parameters:</a:t>
            </a:r>
            <a:endParaRPr lang="en-US" dirty="0">
              <a:cs typeface="Calibri"/>
            </a:endParaRPr>
          </a:p>
          <a:p>
            <a:r>
              <a:rPr lang="en-US" dirty="0">
                <a:latin typeface="Droid Sans Mono"/>
              </a:rPr>
              <a:t>        </a:t>
            </a:r>
            <a:r>
              <a:rPr lang="en-US" dirty="0" err="1">
                <a:latin typeface="Droid Sans Mono"/>
              </a:rPr>
              <a:t>k_p</a:t>
            </a:r>
            <a:r>
              <a:rPr lang="en-US" dirty="0">
                <a:latin typeface="Droid Sans Mono"/>
              </a:rPr>
              <a:t>: 1.0</a:t>
            </a:r>
          </a:p>
          <a:p>
            <a:r>
              <a:rPr lang="en-US" dirty="0">
                <a:latin typeface="Droid Sans Mono"/>
              </a:rPr>
              <a:t>        </a:t>
            </a:r>
            <a:r>
              <a:rPr lang="en-US" dirty="0" err="1">
                <a:latin typeface="Droid Sans Mono"/>
              </a:rPr>
              <a:t>k_i</a:t>
            </a:r>
            <a:r>
              <a:rPr lang="en-US" dirty="0">
                <a:latin typeface="Droid Sans Mono"/>
              </a:rPr>
              <a:t>: 5.0</a:t>
            </a:r>
          </a:p>
          <a:p>
            <a:r>
              <a:rPr lang="en-US" dirty="0">
                <a:latin typeface="Droid Sans Mono"/>
              </a:rPr>
              <a:t>        </a:t>
            </a:r>
            <a:r>
              <a:rPr lang="en-US" dirty="0" err="1">
                <a:latin typeface="Droid Sans Mono"/>
              </a:rPr>
              <a:t>k_d</a:t>
            </a:r>
            <a:r>
              <a:rPr lang="en-US" dirty="0">
                <a:latin typeface="Droid Sans Mono"/>
              </a:rPr>
              <a:t>: 0.3</a:t>
            </a:r>
          </a:p>
        </p:txBody>
      </p:sp>
      <p:cxnSp>
        <p:nvCxnSpPr>
          <p:cNvPr id="25" name="Straight Arrow Connector 24">
            <a:extLst>
              <a:ext uri="{FF2B5EF4-FFF2-40B4-BE49-F238E27FC236}">
                <a16:creationId xmlns:a16="http://schemas.microsoft.com/office/drawing/2014/main" id="{780DDFDF-913F-6FF5-15B1-955DDAA03778}"/>
              </a:ext>
            </a:extLst>
          </p:cNvPr>
          <p:cNvCxnSpPr>
            <a:stCxn id="14" idx="2"/>
          </p:cNvCxnSpPr>
          <p:nvPr/>
        </p:nvCxnSpPr>
        <p:spPr>
          <a:xfrm flipH="1">
            <a:off x="2300447" y="3571538"/>
            <a:ext cx="1" cy="54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A171E4B-5DD0-5F99-8D1A-8AB1C7621AA9}"/>
              </a:ext>
            </a:extLst>
          </p:cNvPr>
          <p:cNvSpPr/>
          <p:nvPr/>
        </p:nvSpPr>
        <p:spPr>
          <a:xfrm>
            <a:off x="8934210" y="2612128"/>
            <a:ext cx="2807378" cy="171410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Package: </a:t>
            </a:r>
            <a:r>
              <a:rPr lang="en-US" dirty="0" err="1">
                <a:solidFill>
                  <a:sysClr val="windowText" lastClr="000000"/>
                </a:solidFill>
              </a:rPr>
              <a:t>my_pkg</a:t>
            </a:r>
            <a:endParaRPr lang="en-US" dirty="0">
              <a:solidFill>
                <a:sysClr val="windowText" lastClr="000000"/>
              </a:solidFill>
            </a:endParaRPr>
          </a:p>
          <a:p>
            <a:r>
              <a:rPr lang="en-US" dirty="0">
                <a:solidFill>
                  <a:sysClr val="windowText" lastClr="000000"/>
                </a:solidFill>
              </a:rPr>
              <a:t>Executable: something.py</a:t>
            </a:r>
          </a:p>
          <a:p>
            <a:r>
              <a:rPr lang="en-US" dirty="0">
                <a:solidFill>
                  <a:sysClr val="windowText" lastClr="000000"/>
                </a:solidFill>
              </a:rPr>
              <a:t>Node name: </a:t>
            </a:r>
            <a:r>
              <a:rPr lang="en-US" dirty="0" err="1">
                <a:solidFill>
                  <a:sysClr val="windowText" lastClr="000000"/>
                </a:solidFill>
              </a:rPr>
              <a:t>my_node</a:t>
            </a:r>
            <a:endParaRPr lang="en-US" dirty="0">
              <a:solidFill>
                <a:sysClr val="windowText" lastClr="000000"/>
              </a:solidFill>
            </a:endParaRPr>
          </a:p>
        </p:txBody>
      </p:sp>
      <p:sp>
        <p:nvSpPr>
          <p:cNvPr id="3" name="TextBox 2">
            <a:extLst>
              <a:ext uri="{FF2B5EF4-FFF2-40B4-BE49-F238E27FC236}">
                <a16:creationId xmlns:a16="http://schemas.microsoft.com/office/drawing/2014/main" id="{12DBC6E4-727E-66D8-7DE2-B9621517AF2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BDDF7B1E-CE51-ACDD-2CBE-A3D6315D0073}"/>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618203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58</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 name="Rectangle 1">
            <a:extLst>
              <a:ext uri="{FF2B5EF4-FFF2-40B4-BE49-F238E27FC236}">
                <a16:creationId xmlns:a16="http://schemas.microsoft.com/office/drawing/2014/main" id="{68DF3559-A7B3-38BB-DA3C-2AF1F5901878}"/>
              </a:ext>
            </a:extLst>
          </p:cNvPr>
          <p:cNvSpPr/>
          <p:nvPr/>
        </p:nvSpPr>
        <p:spPr>
          <a:xfrm>
            <a:off x="1097280" y="1685072"/>
            <a:ext cx="2626995" cy="19773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FBCBF9-12D5-4E35-2E8D-0E3746657700}"/>
              </a:ext>
            </a:extLst>
          </p:cNvPr>
          <p:cNvSpPr/>
          <p:nvPr/>
        </p:nvSpPr>
        <p:spPr>
          <a:xfrm>
            <a:off x="1288975" y="2299225"/>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parameter_01.yaml</a:t>
            </a:r>
          </a:p>
        </p:txBody>
      </p:sp>
      <p:sp>
        <p:nvSpPr>
          <p:cNvPr id="11" name="TextBox 10">
            <a:extLst>
              <a:ext uri="{FF2B5EF4-FFF2-40B4-BE49-F238E27FC236}">
                <a16:creationId xmlns:a16="http://schemas.microsoft.com/office/drawing/2014/main" id="{0497C9C0-2A31-CE38-01B8-8BC401334E63}"/>
              </a:ext>
            </a:extLst>
          </p:cNvPr>
          <p:cNvSpPr txBox="1"/>
          <p:nvPr/>
        </p:nvSpPr>
        <p:spPr>
          <a:xfrm>
            <a:off x="1905162" y="1685072"/>
            <a:ext cx="790575" cy="369332"/>
          </a:xfrm>
          <a:prstGeom prst="rect">
            <a:avLst/>
          </a:prstGeom>
          <a:noFill/>
        </p:spPr>
        <p:txBody>
          <a:bodyPr wrap="square" rtlCol="0">
            <a:spAutoFit/>
          </a:bodyPr>
          <a:lstStyle/>
          <a:p>
            <a:r>
              <a:rPr lang="en-US" dirty="0"/>
              <a:t>config</a:t>
            </a:r>
          </a:p>
        </p:txBody>
      </p:sp>
      <p:sp>
        <p:nvSpPr>
          <p:cNvPr id="14" name="Rectangle 13">
            <a:extLst>
              <a:ext uri="{FF2B5EF4-FFF2-40B4-BE49-F238E27FC236}">
                <a16:creationId xmlns:a16="http://schemas.microsoft.com/office/drawing/2014/main" id="{EAD87857-2C79-C840-F801-2649DC7D45AC}"/>
              </a:ext>
            </a:extLst>
          </p:cNvPr>
          <p:cNvSpPr/>
          <p:nvPr/>
        </p:nvSpPr>
        <p:spPr>
          <a:xfrm>
            <a:off x="1288974" y="3012331"/>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parameter_02.yaml</a:t>
            </a:r>
          </a:p>
        </p:txBody>
      </p:sp>
      <p:sp>
        <p:nvSpPr>
          <p:cNvPr id="19" name="TextBox 18">
            <a:extLst>
              <a:ext uri="{FF2B5EF4-FFF2-40B4-BE49-F238E27FC236}">
                <a16:creationId xmlns:a16="http://schemas.microsoft.com/office/drawing/2014/main" id="{D0CC52EF-3CF0-B256-7B23-EE54044F6A93}"/>
              </a:ext>
            </a:extLst>
          </p:cNvPr>
          <p:cNvSpPr txBox="1"/>
          <p:nvPr/>
        </p:nvSpPr>
        <p:spPr>
          <a:xfrm>
            <a:off x="4015313" y="1494046"/>
            <a:ext cx="4918892" cy="5262979"/>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config_path</a:t>
            </a:r>
            <a:r>
              <a:rPr lang="en-US" sz="1200" dirty="0">
                <a:latin typeface="Courier New"/>
                <a:cs typeface="Courier New"/>
              </a:rPr>
              <a:t> = …</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a:p>
            <a:endParaRPr lang="en-US" sz="1200" dirty="0">
              <a:latin typeface="Courier New"/>
              <a:cs typeface="Courier New"/>
            </a:endParaRPr>
          </a:p>
        </p:txBody>
      </p:sp>
      <p:sp>
        <p:nvSpPr>
          <p:cNvPr id="23" name="TextBox 22">
            <a:extLst>
              <a:ext uri="{FF2B5EF4-FFF2-40B4-BE49-F238E27FC236}">
                <a16:creationId xmlns:a16="http://schemas.microsoft.com/office/drawing/2014/main" id="{67CA1E0A-CD9D-1704-32AB-B248E974ACC7}"/>
              </a:ext>
            </a:extLst>
          </p:cNvPr>
          <p:cNvSpPr txBox="1"/>
          <p:nvPr/>
        </p:nvSpPr>
        <p:spPr>
          <a:xfrm>
            <a:off x="1135380" y="3945880"/>
            <a:ext cx="2714515" cy="1477328"/>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Droid Sans Mono"/>
              </a:rPr>
              <a:t>my_node</a:t>
            </a:r>
            <a:r>
              <a:rPr lang="en-US" dirty="0">
                <a:latin typeface="Droid Sans Mono"/>
              </a:rPr>
              <a:t>:</a:t>
            </a:r>
            <a:endParaRPr lang="en-US" dirty="0">
              <a:latin typeface="Calibri" panose="020F0502020204030204"/>
              <a:cs typeface="Calibri" panose="020F0502020204030204"/>
            </a:endParaRPr>
          </a:p>
          <a:p>
            <a:r>
              <a:rPr lang="en-US" dirty="0">
                <a:latin typeface="Droid Sans Mono"/>
              </a:rPr>
              <a:t>    </a:t>
            </a:r>
            <a:r>
              <a:rPr lang="en-US" dirty="0" err="1">
                <a:latin typeface="Droid Sans Mono"/>
              </a:rPr>
              <a:t>ros</a:t>
            </a:r>
            <a:r>
              <a:rPr lang="en-US" dirty="0">
                <a:latin typeface="Droid Sans Mono"/>
              </a:rPr>
              <a:t>__parameters:</a:t>
            </a:r>
            <a:endParaRPr lang="en-US" dirty="0">
              <a:cs typeface="Calibri"/>
            </a:endParaRPr>
          </a:p>
          <a:p>
            <a:r>
              <a:rPr lang="en-US" dirty="0">
                <a:latin typeface="Droid Sans Mono"/>
              </a:rPr>
              <a:t>        </a:t>
            </a:r>
            <a:r>
              <a:rPr lang="en-US" dirty="0" err="1">
                <a:latin typeface="Droid Sans Mono"/>
              </a:rPr>
              <a:t>k_p</a:t>
            </a:r>
            <a:r>
              <a:rPr lang="en-US" dirty="0">
                <a:latin typeface="Droid Sans Mono"/>
              </a:rPr>
              <a:t>: 1.0</a:t>
            </a:r>
          </a:p>
          <a:p>
            <a:r>
              <a:rPr lang="en-US" dirty="0">
                <a:latin typeface="Droid Sans Mono"/>
              </a:rPr>
              <a:t>        </a:t>
            </a:r>
            <a:r>
              <a:rPr lang="en-US" dirty="0" err="1">
                <a:latin typeface="Droid Sans Mono"/>
              </a:rPr>
              <a:t>k_i</a:t>
            </a:r>
            <a:r>
              <a:rPr lang="en-US" dirty="0">
                <a:latin typeface="Droid Sans Mono"/>
              </a:rPr>
              <a:t>: 5.0</a:t>
            </a:r>
          </a:p>
          <a:p>
            <a:r>
              <a:rPr lang="en-US" dirty="0">
                <a:latin typeface="Droid Sans Mono"/>
              </a:rPr>
              <a:t>        </a:t>
            </a:r>
            <a:r>
              <a:rPr lang="en-US" dirty="0" err="1">
                <a:latin typeface="Droid Sans Mono"/>
              </a:rPr>
              <a:t>k_d</a:t>
            </a:r>
            <a:r>
              <a:rPr lang="en-US" dirty="0">
                <a:latin typeface="Droid Sans Mono"/>
              </a:rPr>
              <a:t>: 0.3</a:t>
            </a:r>
          </a:p>
        </p:txBody>
      </p:sp>
      <p:cxnSp>
        <p:nvCxnSpPr>
          <p:cNvPr id="25" name="Straight Arrow Connector 24">
            <a:extLst>
              <a:ext uri="{FF2B5EF4-FFF2-40B4-BE49-F238E27FC236}">
                <a16:creationId xmlns:a16="http://schemas.microsoft.com/office/drawing/2014/main" id="{780DDFDF-913F-6FF5-15B1-955DDAA03778}"/>
              </a:ext>
            </a:extLst>
          </p:cNvPr>
          <p:cNvCxnSpPr>
            <a:stCxn id="14" idx="2"/>
          </p:cNvCxnSpPr>
          <p:nvPr/>
        </p:nvCxnSpPr>
        <p:spPr>
          <a:xfrm flipH="1">
            <a:off x="2300447" y="3571538"/>
            <a:ext cx="1" cy="54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A171E4B-5DD0-5F99-8D1A-8AB1C7621AA9}"/>
              </a:ext>
            </a:extLst>
          </p:cNvPr>
          <p:cNvSpPr/>
          <p:nvPr/>
        </p:nvSpPr>
        <p:spPr>
          <a:xfrm>
            <a:off x="9000885" y="2612128"/>
            <a:ext cx="2807378" cy="171410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Package: </a:t>
            </a:r>
            <a:r>
              <a:rPr lang="en-US" dirty="0" err="1">
                <a:solidFill>
                  <a:sysClr val="windowText" lastClr="000000"/>
                </a:solidFill>
              </a:rPr>
              <a:t>my_pkg</a:t>
            </a:r>
            <a:endParaRPr lang="en-US" dirty="0">
              <a:solidFill>
                <a:sysClr val="windowText" lastClr="000000"/>
              </a:solidFill>
            </a:endParaRPr>
          </a:p>
          <a:p>
            <a:r>
              <a:rPr lang="en-US" dirty="0">
                <a:solidFill>
                  <a:sysClr val="windowText" lastClr="000000"/>
                </a:solidFill>
              </a:rPr>
              <a:t>Executable: something.py</a:t>
            </a:r>
          </a:p>
          <a:p>
            <a:r>
              <a:rPr lang="en-US" dirty="0">
                <a:solidFill>
                  <a:sysClr val="windowText" lastClr="000000"/>
                </a:solidFill>
              </a:rPr>
              <a:t>Node name: </a:t>
            </a:r>
            <a:r>
              <a:rPr lang="en-US" dirty="0" err="1">
                <a:solidFill>
                  <a:sysClr val="windowText" lastClr="000000"/>
                </a:solidFill>
              </a:rPr>
              <a:t>my_node</a:t>
            </a:r>
            <a:endParaRPr lang="en-US" dirty="0">
              <a:solidFill>
                <a:sysClr val="windowText" lastClr="000000"/>
              </a:solidFill>
            </a:endParaRPr>
          </a:p>
        </p:txBody>
      </p:sp>
      <p:sp>
        <p:nvSpPr>
          <p:cNvPr id="3" name="TextBox 2">
            <a:extLst>
              <a:ext uri="{FF2B5EF4-FFF2-40B4-BE49-F238E27FC236}">
                <a16:creationId xmlns:a16="http://schemas.microsoft.com/office/drawing/2014/main" id="{401D6A72-2CBD-7072-22D3-41437B485ED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35FA08D0-017C-C0AD-B122-8D6AACC14DBE}"/>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196546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59</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 name="Rectangle 1">
            <a:extLst>
              <a:ext uri="{FF2B5EF4-FFF2-40B4-BE49-F238E27FC236}">
                <a16:creationId xmlns:a16="http://schemas.microsoft.com/office/drawing/2014/main" id="{68DF3559-A7B3-38BB-DA3C-2AF1F5901878}"/>
              </a:ext>
            </a:extLst>
          </p:cNvPr>
          <p:cNvSpPr/>
          <p:nvPr/>
        </p:nvSpPr>
        <p:spPr>
          <a:xfrm>
            <a:off x="1097280" y="1685072"/>
            <a:ext cx="2626995" cy="19773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FBCBF9-12D5-4E35-2E8D-0E3746657700}"/>
              </a:ext>
            </a:extLst>
          </p:cNvPr>
          <p:cNvSpPr/>
          <p:nvPr/>
        </p:nvSpPr>
        <p:spPr>
          <a:xfrm>
            <a:off x="1288975" y="2299225"/>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parameter_01.yaml</a:t>
            </a:r>
          </a:p>
        </p:txBody>
      </p:sp>
      <p:sp>
        <p:nvSpPr>
          <p:cNvPr id="11" name="TextBox 10">
            <a:extLst>
              <a:ext uri="{FF2B5EF4-FFF2-40B4-BE49-F238E27FC236}">
                <a16:creationId xmlns:a16="http://schemas.microsoft.com/office/drawing/2014/main" id="{0497C9C0-2A31-CE38-01B8-8BC401334E63}"/>
              </a:ext>
            </a:extLst>
          </p:cNvPr>
          <p:cNvSpPr txBox="1"/>
          <p:nvPr/>
        </p:nvSpPr>
        <p:spPr>
          <a:xfrm>
            <a:off x="1905162" y="1685072"/>
            <a:ext cx="790575" cy="369332"/>
          </a:xfrm>
          <a:prstGeom prst="rect">
            <a:avLst/>
          </a:prstGeom>
          <a:noFill/>
        </p:spPr>
        <p:txBody>
          <a:bodyPr wrap="square" rtlCol="0">
            <a:spAutoFit/>
          </a:bodyPr>
          <a:lstStyle/>
          <a:p>
            <a:r>
              <a:rPr lang="en-US" dirty="0"/>
              <a:t>config</a:t>
            </a:r>
          </a:p>
        </p:txBody>
      </p:sp>
      <p:sp>
        <p:nvSpPr>
          <p:cNvPr id="14" name="Rectangle 13">
            <a:extLst>
              <a:ext uri="{FF2B5EF4-FFF2-40B4-BE49-F238E27FC236}">
                <a16:creationId xmlns:a16="http://schemas.microsoft.com/office/drawing/2014/main" id="{EAD87857-2C79-C840-F801-2649DC7D45AC}"/>
              </a:ext>
            </a:extLst>
          </p:cNvPr>
          <p:cNvSpPr/>
          <p:nvPr/>
        </p:nvSpPr>
        <p:spPr>
          <a:xfrm>
            <a:off x="1288974" y="3012331"/>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parameter_02.yaml</a:t>
            </a:r>
          </a:p>
        </p:txBody>
      </p:sp>
      <p:sp>
        <p:nvSpPr>
          <p:cNvPr id="19" name="TextBox 18">
            <a:extLst>
              <a:ext uri="{FF2B5EF4-FFF2-40B4-BE49-F238E27FC236}">
                <a16:creationId xmlns:a16="http://schemas.microsoft.com/office/drawing/2014/main" id="{D0CC52EF-3CF0-B256-7B23-EE54044F6A93}"/>
              </a:ext>
            </a:extLst>
          </p:cNvPr>
          <p:cNvSpPr txBox="1"/>
          <p:nvPr/>
        </p:nvSpPr>
        <p:spPr>
          <a:xfrm>
            <a:off x="4015312" y="1494046"/>
            <a:ext cx="6709835" cy="4893647"/>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r>
              <a:rPr lang="en-US" sz="1200" dirty="0">
                <a:latin typeface="Courier New"/>
                <a:cs typeface="Courier New"/>
              </a:rPr>
              <a:t>import </a:t>
            </a:r>
            <a:r>
              <a:rPr lang="en-US" sz="1200" dirty="0" err="1">
                <a:latin typeface="Courier New"/>
                <a:cs typeface="Courier New"/>
              </a:rPr>
              <a:t>os</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my_pkg</a:t>
            </a:r>
            <a:r>
              <a:rPr lang="en-US" sz="1200" dirty="0">
                <a:latin typeface="Courier New"/>
                <a:cs typeface="Courier New"/>
              </a:rPr>
              <a:t> = </a:t>
            </a:r>
            <a:r>
              <a:rPr lang="en-US" sz="1200" dirty="0" err="1">
                <a:latin typeface="Courier New"/>
                <a:cs typeface="Courier New"/>
              </a:rPr>
              <a:t>get_package_share_directory</a:t>
            </a:r>
            <a:r>
              <a:rPr lang="en-US" sz="1200" dirty="0">
                <a:latin typeface="Courier New"/>
                <a:cs typeface="Courier New"/>
              </a:rPr>
              <a:t>('</a:t>
            </a:r>
            <a:r>
              <a:rPr lang="en-US" sz="1200" dirty="0" err="1">
                <a:latin typeface="Courier New"/>
                <a:cs typeface="Courier New"/>
              </a:rPr>
              <a:t>my_pkg</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config_path</a:t>
            </a:r>
            <a:r>
              <a:rPr lang="en-US" sz="1200" dirty="0">
                <a:latin typeface="Courier New"/>
                <a:cs typeface="Courier New"/>
              </a:rPr>
              <a:t> = </a:t>
            </a:r>
            <a:r>
              <a:rPr lang="en-US" sz="1200" dirty="0" err="1">
                <a:latin typeface="Courier New"/>
                <a:cs typeface="Courier New"/>
              </a:rPr>
              <a:t>os.path.join</a:t>
            </a:r>
            <a:r>
              <a:rPr lang="en-US" sz="1200" dirty="0">
                <a:latin typeface="Courier New"/>
                <a:cs typeface="Courier New"/>
              </a:rPr>
              <a:t>(my_pkg,'config’,’parameter_01.yaml’)</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p:txBody>
      </p:sp>
      <p:sp>
        <p:nvSpPr>
          <p:cNvPr id="23" name="TextBox 22">
            <a:extLst>
              <a:ext uri="{FF2B5EF4-FFF2-40B4-BE49-F238E27FC236}">
                <a16:creationId xmlns:a16="http://schemas.microsoft.com/office/drawing/2014/main" id="{67CA1E0A-CD9D-1704-32AB-B248E974ACC7}"/>
              </a:ext>
            </a:extLst>
          </p:cNvPr>
          <p:cNvSpPr txBox="1"/>
          <p:nvPr/>
        </p:nvSpPr>
        <p:spPr>
          <a:xfrm>
            <a:off x="1135380" y="3945880"/>
            <a:ext cx="2714515" cy="1477328"/>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Droid Sans Mono"/>
              </a:rPr>
              <a:t>my_node</a:t>
            </a:r>
            <a:r>
              <a:rPr lang="en-US" dirty="0">
                <a:latin typeface="Droid Sans Mono"/>
              </a:rPr>
              <a:t>:</a:t>
            </a:r>
            <a:endParaRPr lang="en-US" dirty="0">
              <a:latin typeface="Calibri" panose="020F0502020204030204"/>
              <a:cs typeface="Calibri" panose="020F0502020204030204"/>
            </a:endParaRPr>
          </a:p>
          <a:p>
            <a:r>
              <a:rPr lang="en-US" dirty="0">
                <a:latin typeface="Droid Sans Mono"/>
              </a:rPr>
              <a:t>    </a:t>
            </a:r>
            <a:r>
              <a:rPr lang="en-US" dirty="0" err="1">
                <a:latin typeface="Droid Sans Mono"/>
              </a:rPr>
              <a:t>ros</a:t>
            </a:r>
            <a:r>
              <a:rPr lang="en-US" dirty="0">
                <a:latin typeface="Droid Sans Mono"/>
              </a:rPr>
              <a:t>__parameters:</a:t>
            </a:r>
            <a:endParaRPr lang="en-US" dirty="0">
              <a:cs typeface="Calibri"/>
            </a:endParaRPr>
          </a:p>
          <a:p>
            <a:r>
              <a:rPr lang="en-US" dirty="0">
                <a:latin typeface="Droid Sans Mono"/>
              </a:rPr>
              <a:t>        </a:t>
            </a:r>
            <a:r>
              <a:rPr lang="en-US" dirty="0" err="1">
                <a:latin typeface="Droid Sans Mono"/>
              </a:rPr>
              <a:t>k_p</a:t>
            </a:r>
            <a:r>
              <a:rPr lang="en-US" dirty="0">
                <a:latin typeface="Droid Sans Mono"/>
              </a:rPr>
              <a:t>: 1.0</a:t>
            </a:r>
          </a:p>
          <a:p>
            <a:r>
              <a:rPr lang="en-US" dirty="0">
                <a:latin typeface="Droid Sans Mono"/>
              </a:rPr>
              <a:t>        </a:t>
            </a:r>
            <a:r>
              <a:rPr lang="en-US" dirty="0" err="1">
                <a:latin typeface="Droid Sans Mono"/>
              </a:rPr>
              <a:t>k_i</a:t>
            </a:r>
            <a:r>
              <a:rPr lang="en-US" dirty="0">
                <a:latin typeface="Droid Sans Mono"/>
              </a:rPr>
              <a:t>: 5.0</a:t>
            </a:r>
          </a:p>
          <a:p>
            <a:r>
              <a:rPr lang="en-US" dirty="0">
                <a:latin typeface="Droid Sans Mono"/>
              </a:rPr>
              <a:t>        </a:t>
            </a:r>
            <a:r>
              <a:rPr lang="en-US" dirty="0" err="1">
                <a:latin typeface="Droid Sans Mono"/>
              </a:rPr>
              <a:t>k_d</a:t>
            </a:r>
            <a:r>
              <a:rPr lang="en-US" dirty="0">
                <a:latin typeface="Droid Sans Mono"/>
              </a:rPr>
              <a:t>: 0.3</a:t>
            </a:r>
          </a:p>
        </p:txBody>
      </p:sp>
      <p:cxnSp>
        <p:nvCxnSpPr>
          <p:cNvPr id="25" name="Straight Arrow Connector 24">
            <a:extLst>
              <a:ext uri="{FF2B5EF4-FFF2-40B4-BE49-F238E27FC236}">
                <a16:creationId xmlns:a16="http://schemas.microsoft.com/office/drawing/2014/main" id="{780DDFDF-913F-6FF5-15B1-955DDAA03778}"/>
              </a:ext>
            </a:extLst>
          </p:cNvPr>
          <p:cNvCxnSpPr>
            <a:stCxn id="14" idx="2"/>
          </p:cNvCxnSpPr>
          <p:nvPr/>
        </p:nvCxnSpPr>
        <p:spPr>
          <a:xfrm flipH="1">
            <a:off x="2300447" y="3571538"/>
            <a:ext cx="1" cy="54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41D4281-67DC-FF85-8271-05A4E05C03FF}"/>
              </a:ext>
            </a:extLst>
          </p:cNvPr>
          <p:cNvSpPr txBox="1"/>
          <p:nvPr/>
        </p:nvSpPr>
        <p:spPr>
          <a:xfrm>
            <a:off x="4015312" y="1499056"/>
            <a:ext cx="6709835" cy="5262979"/>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r>
              <a:rPr lang="en-US" sz="1200" dirty="0">
                <a:latin typeface="Courier New"/>
                <a:cs typeface="Courier New"/>
              </a:rPr>
              <a:t>import </a:t>
            </a:r>
            <a:r>
              <a:rPr lang="en-US" sz="1200" dirty="0" err="1">
                <a:latin typeface="Courier New"/>
                <a:cs typeface="Courier New"/>
              </a:rPr>
              <a:t>os</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my_pkg</a:t>
            </a:r>
            <a:r>
              <a:rPr lang="en-US" sz="1200" dirty="0">
                <a:latin typeface="Courier New"/>
                <a:cs typeface="Courier New"/>
              </a:rPr>
              <a:t> = </a:t>
            </a:r>
            <a:r>
              <a:rPr lang="en-US" sz="1200" dirty="0" err="1">
                <a:latin typeface="Courier New"/>
                <a:cs typeface="Courier New"/>
              </a:rPr>
              <a:t>get_package_share_directory</a:t>
            </a:r>
            <a:r>
              <a:rPr lang="en-US" sz="1200" dirty="0">
                <a:latin typeface="Courier New"/>
                <a:cs typeface="Courier New"/>
              </a:rPr>
              <a:t>('</a:t>
            </a:r>
            <a:r>
              <a:rPr lang="en-US" sz="1200" dirty="0" err="1">
                <a:latin typeface="Courier New"/>
                <a:cs typeface="Courier New"/>
              </a:rPr>
              <a:t>my_pkg</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config_path</a:t>
            </a:r>
            <a:r>
              <a:rPr lang="en-US" sz="1200" dirty="0">
                <a:latin typeface="Courier New"/>
                <a:cs typeface="Courier New"/>
              </a:rPr>
              <a:t> = </a:t>
            </a:r>
            <a:r>
              <a:rPr lang="en-US" sz="1200" dirty="0" err="1">
                <a:latin typeface="Courier New"/>
                <a:cs typeface="Courier New"/>
              </a:rPr>
              <a:t>os.path.join</a:t>
            </a:r>
            <a:r>
              <a:rPr lang="en-US" sz="1200" dirty="0">
                <a:latin typeface="Courier New"/>
                <a:cs typeface="Courier New"/>
              </a:rPr>
              <a:t>(my_pkg,'config’,’parameter_01.yaml’)</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a:p>
            <a:endParaRPr lang="en-US" sz="1200" dirty="0">
              <a:latin typeface="Courier New"/>
              <a:cs typeface="Courier New"/>
            </a:endParaRPr>
          </a:p>
        </p:txBody>
      </p:sp>
      <p:sp>
        <p:nvSpPr>
          <p:cNvPr id="15" name="TextBox 14">
            <a:extLst>
              <a:ext uri="{FF2B5EF4-FFF2-40B4-BE49-F238E27FC236}">
                <a16:creationId xmlns:a16="http://schemas.microsoft.com/office/drawing/2014/main" id="{15A274AC-DB86-1BFA-454D-9A47A4C9DBB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6" name="Google Shape;67;p15">
            <a:extLst>
              <a:ext uri="{FF2B5EF4-FFF2-40B4-BE49-F238E27FC236}">
                <a16:creationId xmlns:a16="http://schemas.microsoft.com/office/drawing/2014/main" id="{EA2D50D4-2210-856B-F17D-57D3FCC363C5}"/>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50780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th-TH" sz="4400">
                <a:ea typeface="+mj-lt"/>
                <a:cs typeface="+mj-lt"/>
              </a:rPr>
              <a:t>The </a:t>
            </a:r>
            <a:r>
              <a:rPr lang="th-TH" sz="4400" err="1">
                <a:ea typeface="+mj-lt"/>
                <a:cs typeface="+mj-lt"/>
              </a:rPr>
              <a:t>concept</a:t>
            </a:r>
            <a:r>
              <a:rPr lang="th-TH" sz="4400">
                <a:ea typeface="+mj-lt"/>
                <a:cs typeface="+mj-lt"/>
              </a:rPr>
              <a:t> of P</a:t>
            </a:r>
            <a:r>
              <a:rPr lang="en-US" sz="4400" err="1">
                <a:ea typeface="+mj-lt"/>
                <a:cs typeface="+mj-lt"/>
              </a:rPr>
              <a:t>ackage</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6</a:t>
            </a:fld>
            <a:endParaRPr lang="en-US"/>
          </a:p>
        </p:txBody>
      </p:sp>
      <p:sp>
        <p:nvSpPr>
          <p:cNvPr id="22" name="TextBox 21">
            <a:extLst>
              <a:ext uri="{FF2B5EF4-FFF2-40B4-BE49-F238E27FC236}">
                <a16:creationId xmlns:a16="http://schemas.microsoft.com/office/drawing/2014/main" id="{F59E0C2B-A543-18EC-CF88-19D9D4874F2B}"/>
              </a:ext>
            </a:extLst>
          </p:cNvPr>
          <p:cNvSpPr txBox="1"/>
          <p:nvPr/>
        </p:nvSpPr>
        <p:spPr>
          <a:xfrm>
            <a:off x="8075973" y="2541568"/>
            <a:ext cx="3408184" cy="954107"/>
          </a:xfrm>
          <a:prstGeom prst="rect">
            <a:avLst/>
          </a:prstGeom>
          <a:noFill/>
        </p:spPr>
        <p:txBody>
          <a:bodyPr wrap="square" lIns="91440" tIns="45720" rIns="91440" bIns="45720" rtlCol="0" anchor="t">
            <a:spAutoFit/>
          </a:bodyPr>
          <a:lstStyle/>
          <a:p>
            <a:r>
              <a:rPr lang="th-TH" sz="2800" err="1">
                <a:cs typeface="Cordia New"/>
              </a:rPr>
              <a:t>But</a:t>
            </a:r>
            <a:r>
              <a:rPr lang="th-TH" sz="2800">
                <a:cs typeface="Cordia New"/>
              </a:rPr>
              <a:t>, </a:t>
            </a:r>
            <a:r>
              <a:rPr lang="th-TH" sz="2800" err="1">
                <a:cs typeface="Cordia New"/>
              </a:rPr>
              <a:t>where</a:t>
            </a:r>
            <a:r>
              <a:rPr lang="th-TH" sz="2800">
                <a:cs typeface="Cordia New"/>
              </a:rPr>
              <a:t> </a:t>
            </a:r>
            <a:r>
              <a:rPr lang="th-TH" sz="2800" err="1">
                <a:cs typeface="Cordia New"/>
              </a:rPr>
              <a:t>do</a:t>
            </a:r>
            <a:r>
              <a:rPr lang="th-TH" sz="2800">
                <a:cs typeface="Cordia New"/>
              </a:rPr>
              <a:t> </a:t>
            </a:r>
            <a:r>
              <a:rPr lang="th-TH" sz="2800" err="1">
                <a:cs typeface="Cordia New"/>
              </a:rPr>
              <a:t>we</a:t>
            </a:r>
            <a:r>
              <a:rPr lang="th-TH" sz="2800">
                <a:cs typeface="Cordia New"/>
              </a:rPr>
              <a:t> </a:t>
            </a:r>
            <a:r>
              <a:rPr lang="th-TH" sz="2800" err="1">
                <a:cs typeface="Cordia New"/>
              </a:rPr>
              <a:t>keep</a:t>
            </a:r>
            <a:r>
              <a:rPr lang="th-TH" sz="2800">
                <a:cs typeface="Cordia New"/>
              </a:rPr>
              <a:t> </a:t>
            </a:r>
            <a:r>
              <a:rPr lang="th-TH" sz="2800" err="1">
                <a:cs typeface="Cordia New"/>
              </a:rPr>
              <a:t>our</a:t>
            </a:r>
            <a:r>
              <a:rPr lang="th-TH" sz="2800">
                <a:cs typeface="Cordia New"/>
              </a:rPr>
              <a:t> </a:t>
            </a:r>
            <a:r>
              <a:rPr lang="th-TH" sz="2800" err="1">
                <a:cs typeface="Cordia New"/>
              </a:rPr>
              <a:t>packages</a:t>
            </a:r>
            <a:r>
              <a:rPr lang="th-TH" sz="2800">
                <a:cs typeface="Cordia New"/>
              </a:rPr>
              <a:t> ?</a:t>
            </a:r>
            <a:endParaRPr lang="en-US"/>
          </a:p>
        </p:txBody>
      </p:sp>
      <p:grpSp>
        <p:nvGrpSpPr>
          <p:cNvPr id="27" name="Group 26">
            <a:extLst>
              <a:ext uri="{FF2B5EF4-FFF2-40B4-BE49-F238E27FC236}">
                <a16:creationId xmlns:a16="http://schemas.microsoft.com/office/drawing/2014/main" id="{7CF02CD4-934F-6985-B63B-331918F71B81}"/>
              </a:ext>
            </a:extLst>
          </p:cNvPr>
          <p:cNvGrpSpPr/>
          <p:nvPr/>
        </p:nvGrpSpPr>
        <p:grpSpPr>
          <a:xfrm>
            <a:off x="1336591" y="2484737"/>
            <a:ext cx="1672422" cy="1156913"/>
            <a:chOff x="722829" y="2200279"/>
            <a:chExt cx="2564464" cy="1773991"/>
          </a:xfrm>
          <a:solidFill>
            <a:srgbClr val="F5E7C3"/>
          </a:solidFill>
        </p:grpSpPr>
        <p:sp>
          <p:nvSpPr>
            <p:cNvPr id="28" name="Rectangle 27">
              <a:extLst>
                <a:ext uri="{FF2B5EF4-FFF2-40B4-BE49-F238E27FC236}">
                  <a16:creationId xmlns:a16="http://schemas.microsoft.com/office/drawing/2014/main" id="{E38DB9C5-C6FD-8C55-1CA9-EFD4DEDDDF8F}"/>
                </a:ext>
              </a:extLst>
            </p:cNvPr>
            <p:cNvSpPr/>
            <p:nvPr/>
          </p:nvSpPr>
          <p:spPr>
            <a:xfrm>
              <a:off x="942974" y="2295524"/>
              <a:ext cx="2344319" cy="167874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sensor_calibration</a:t>
              </a:r>
              <a:endParaRPr lang="en-US" sz="1400">
                <a:solidFill>
                  <a:schemeClr val="tx1"/>
                </a:solidFill>
              </a:endParaRPr>
            </a:p>
          </p:txBody>
        </p:sp>
        <p:sp>
          <p:nvSpPr>
            <p:cNvPr id="29" name="Right Triangle 28">
              <a:extLst>
                <a:ext uri="{FF2B5EF4-FFF2-40B4-BE49-F238E27FC236}">
                  <a16:creationId xmlns:a16="http://schemas.microsoft.com/office/drawing/2014/main" id="{101AC344-01CB-320C-8053-2FC9B1A4CE4F}"/>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Right Triangle 29">
              <a:extLst>
                <a:ext uri="{FF2B5EF4-FFF2-40B4-BE49-F238E27FC236}">
                  <a16:creationId xmlns:a16="http://schemas.microsoft.com/office/drawing/2014/main" id="{BA8F9028-C0FC-C554-668D-47E9E06D852D}"/>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1" name="Group 30">
            <a:extLst>
              <a:ext uri="{FF2B5EF4-FFF2-40B4-BE49-F238E27FC236}">
                <a16:creationId xmlns:a16="http://schemas.microsoft.com/office/drawing/2014/main" id="{A6D4DDBD-EC2E-88FC-E512-861DFBEA1EF9}"/>
              </a:ext>
            </a:extLst>
          </p:cNvPr>
          <p:cNvGrpSpPr/>
          <p:nvPr/>
        </p:nvGrpSpPr>
        <p:grpSpPr>
          <a:xfrm>
            <a:off x="3424117" y="2484737"/>
            <a:ext cx="1672422" cy="1156913"/>
            <a:chOff x="722829" y="2200279"/>
            <a:chExt cx="2564464" cy="1773991"/>
          </a:xfrm>
          <a:solidFill>
            <a:srgbClr val="F5E7C3"/>
          </a:solidFill>
        </p:grpSpPr>
        <p:sp>
          <p:nvSpPr>
            <p:cNvPr id="32" name="Rectangle 31">
              <a:extLst>
                <a:ext uri="{FF2B5EF4-FFF2-40B4-BE49-F238E27FC236}">
                  <a16:creationId xmlns:a16="http://schemas.microsoft.com/office/drawing/2014/main" id="{2E2FA099-A67E-119A-E73F-183299E0DAD6}"/>
                </a:ext>
              </a:extLst>
            </p:cNvPr>
            <p:cNvSpPr/>
            <p:nvPr/>
          </p:nvSpPr>
          <p:spPr>
            <a:xfrm>
              <a:off x="942974" y="2295524"/>
              <a:ext cx="2344319" cy="167874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ros_to_uart</a:t>
              </a:r>
              <a:endParaRPr lang="en-US" sz="1400">
                <a:solidFill>
                  <a:schemeClr val="tx1"/>
                </a:solidFill>
              </a:endParaRPr>
            </a:p>
          </p:txBody>
        </p:sp>
        <p:sp>
          <p:nvSpPr>
            <p:cNvPr id="33" name="Right Triangle 32">
              <a:extLst>
                <a:ext uri="{FF2B5EF4-FFF2-40B4-BE49-F238E27FC236}">
                  <a16:creationId xmlns:a16="http://schemas.microsoft.com/office/drawing/2014/main" id="{3FC7D3C8-FEAE-5D67-9192-8D1A21BDAAFC}"/>
                </a:ext>
              </a:extLst>
            </p:cNvPr>
            <p:cNvSpPr/>
            <p:nvPr/>
          </p:nvSpPr>
          <p:spPr>
            <a:xfrm rot="5400000">
              <a:off x="713840" y="2209268"/>
              <a:ext cx="752474" cy="734496"/>
            </a:xfrm>
            <a:prstGeom prst="rtTriangl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Right Triangle 33">
              <a:extLst>
                <a:ext uri="{FF2B5EF4-FFF2-40B4-BE49-F238E27FC236}">
                  <a16:creationId xmlns:a16="http://schemas.microsoft.com/office/drawing/2014/main" id="{671DB7A6-FAC0-02B1-8F89-F7CB6CC21B18}"/>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5" name="Group 34">
            <a:extLst>
              <a:ext uri="{FF2B5EF4-FFF2-40B4-BE49-F238E27FC236}">
                <a16:creationId xmlns:a16="http://schemas.microsoft.com/office/drawing/2014/main" id="{D1F14D2B-5764-28C4-00BB-D66AF0254EF0}"/>
              </a:ext>
            </a:extLst>
          </p:cNvPr>
          <p:cNvGrpSpPr/>
          <p:nvPr/>
        </p:nvGrpSpPr>
        <p:grpSpPr>
          <a:xfrm>
            <a:off x="5511644" y="2484737"/>
            <a:ext cx="1672422" cy="1156913"/>
            <a:chOff x="722829" y="2200279"/>
            <a:chExt cx="2564464" cy="1773991"/>
          </a:xfrm>
          <a:solidFill>
            <a:srgbClr val="F5E7C3"/>
          </a:solidFill>
        </p:grpSpPr>
        <p:sp>
          <p:nvSpPr>
            <p:cNvPr id="36" name="Rectangle 35">
              <a:extLst>
                <a:ext uri="{FF2B5EF4-FFF2-40B4-BE49-F238E27FC236}">
                  <a16:creationId xmlns:a16="http://schemas.microsoft.com/office/drawing/2014/main" id="{B9411643-7EEE-BA46-C87D-E992BB785A72}"/>
                </a:ext>
              </a:extLst>
            </p:cNvPr>
            <p:cNvSpPr/>
            <p:nvPr/>
          </p:nvSpPr>
          <p:spPr>
            <a:xfrm>
              <a:off x="942974" y="2295524"/>
              <a:ext cx="2344319" cy="167874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trajectory_generator</a:t>
              </a:r>
              <a:endParaRPr lang="en-US" sz="1200">
                <a:solidFill>
                  <a:schemeClr val="tx1"/>
                </a:solidFill>
              </a:endParaRPr>
            </a:p>
          </p:txBody>
        </p:sp>
        <p:sp>
          <p:nvSpPr>
            <p:cNvPr id="37" name="Right Triangle 36">
              <a:extLst>
                <a:ext uri="{FF2B5EF4-FFF2-40B4-BE49-F238E27FC236}">
                  <a16:creationId xmlns:a16="http://schemas.microsoft.com/office/drawing/2014/main" id="{584DA88F-137B-429B-9E37-6E9192EEB072}"/>
                </a:ext>
              </a:extLst>
            </p:cNvPr>
            <p:cNvSpPr/>
            <p:nvPr/>
          </p:nvSpPr>
          <p:spPr>
            <a:xfrm rot="5400000">
              <a:off x="713840" y="2209268"/>
              <a:ext cx="752474" cy="73449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Right Triangle 37">
              <a:extLst>
                <a:ext uri="{FF2B5EF4-FFF2-40B4-BE49-F238E27FC236}">
                  <a16:creationId xmlns:a16="http://schemas.microsoft.com/office/drawing/2014/main" id="{BCDE2C4E-13A3-4EEF-399A-6D7CFD5894D2}"/>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8" name="TextBox 7">
            <a:extLst>
              <a:ext uri="{FF2B5EF4-FFF2-40B4-BE49-F238E27FC236}">
                <a16:creationId xmlns:a16="http://schemas.microsoft.com/office/drawing/2014/main" id="{D8C1ABB4-9B9C-48C5-EABC-99FE557C4CDC}"/>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
        <p:nvSpPr>
          <p:cNvPr id="9" name="TextBox 8">
            <a:extLst>
              <a:ext uri="{FF2B5EF4-FFF2-40B4-BE49-F238E27FC236}">
                <a16:creationId xmlns:a16="http://schemas.microsoft.com/office/drawing/2014/main" id="{FD62959A-0440-63A4-B597-BC6788D6CD51}"/>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0" name="Google Shape;67;p15">
            <a:extLst>
              <a:ext uri="{FF2B5EF4-FFF2-40B4-BE49-F238E27FC236}">
                <a16:creationId xmlns:a16="http://schemas.microsoft.com/office/drawing/2014/main" id="{A8183055-9E8F-8615-4CC6-1352384B8811}"/>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922890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60</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 name="Rectangle 1">
            <a:extLst>
              <a:ext uri="{FF2B5EF4-FFF2-40B4-BE49-F238E27FC236}">
                <a16:creationId xmlns:a16="http://schemas.microsoft.com/office/drawing/2014/main" id="{68DF3559-A7B3-38BB-DA3C-2AF1F5901878}"/>
              </a:ext>
            </a:extLst>
          </p:cNvPr>
          <p:cNvSpPr/>
          <p:nvPr/>
        </p:nvSpPr>
        <p:spPr>
          <a:xfrm>
            <a:off x="1097280" y="1685072"/>
            <a:ext cx="2626995" cy="19773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FBCBF9-12D5-4E35-2E8D-0E3746657700}"/>
              </a:ext>
            </a:extLst>
          </p:cNvPr>
          <p:cNvSpPr/>
          <p:nvPr/>
        </p:nvSpPr>
        <p:spPr>
          <a:xfrm>
            <a:off x="1288975" y="2299225"/>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parameter_01.yaml</a:t>
            </a:r>
          </a:p>
        </p:txBody>
      </p:sp>
      <p:sp>
        <p:nvSpPr>
          <p:cNvPr id="11" name="TextBox 10">
            <a:extLst>
              <a:ext uri="{FF2B5EF4-FFF2-40B4-BE49-F238E27FC236}">
                <a16:creationId xmlns:a16="http://schemas.microsoft.com/office/drawing/2014/main" id="{0497C9C0-2A31-CE38-01B8-8BC401334E63}"/>
              </a:ext>
            </a:extLst>
          </p:cNvPr>
          <p:cNvSpPr txBox="1"/>
          <p:nvPr/>
        </p:nvSpPr>
        <p:spPr>
          <a:xfrm>
            <a:off x="1905162" y="1685072"/>
            <a:ext cx="790575" cy="369332"/>
          </a:xfrm>
          <a:prstGeom prst="rect">
            <a:avLst/>
          </a:prstGeom>
          <a:noFill/>
        </p:spPr>
        <p:txBody>
          <a:bodyPr wrap="square" rtlCol="0">
            <a:spAutoFit/>
          </a:bodyPr>
          <a:lstStyle/>
          <a:p>
            <a:r>
              <a:rPr lang="en-US" dirty="0"/>
              <a:t>config</a:t>
            </a:r>
          </a:p>
        </p:txBody>
      </p:sp>
      <p:sp>
        <p:nvSpPr>
          <p:cNvPr id="14" name="Rectangle 13">
            <a:extLst>
              <a:ext uri="{FF2B5EF4-FFF2-40B4-BE49-F238E27FC236}">
                <a16:creationId xmlns:a16="http://schemas.microsoft.com/office/drawing/2014/main" id="{EAD87857-2C79-C840-F801-2649DC7D45AC}"/>
              </a:ext>
            </a:extLst>
          </p:cNvPr>
          <p:cNvSpPr/>
          <p:nvPr/>
        </p:nvSpPr>
        <p:spPr>
          <a:xfrm>
            <a:off x="1288974" y="3012331"/>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parameter_02.yaml</a:t>
            </a:r>
          </a:p>
        </p:txBody>
      </p:sp>
      <p:sp>
        <p:nvSpPr>
          <p:cNvPr id="19" name="TextBox 18">
            <a:extLst>
              <a:ext uri="{FF2B5EF4-FFF2-40B4-BE49-F238E27FC236}">
                <a16:creationId xmlns:a16="http://schemas.microsoft.com/office/drawing/2014/main" id="{D0CC52EF-3CF0-B256-7B23-EE54044F6A93}"/>
              </a:ext>
            </a:extLst>
          </p:cNvPr>
          <p:cNvSpPr txBox="1"/>
          <p:nvPr/>
        </p:nvSpPr>
        <p:spPr>
          <a:xfrm>
            <a:off x="4015312" y="1494046"/>
            <a:ext cx="6709835" cy="5262979"/>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r>
              <a:rPr lang="en-US" sz="1200" dirty="0">
                <a:latin typeface="Courier New"/>
                <a:cs typeface="Courier New"/>
              </a:rPr>
              <a:t>import </a:t>
            </a:r>
            <a:r>
              <a:rPr lang="en-US" sz="1200" dirty="0" err="1">
                <a:latin typeface="Courier New"/>
                <a:cs typeface="Courier New"/>
              </a:rPr>
              <a:t>os</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my_pkg</a:t>
            </a:r>
            <a:r>
              <a:rPr lang="en-US" sz="1200" dirty="0">
                <a:latin typeface="Courier New"/>
                <a:cs typeface="Courier New"/>
              </a:rPr>
              <a:t> = </a:t>
            </a:r>
            <a:r>
              <a:rPr lang="en-US" sz="1200" dirty="0" err="1">
                <a:latin typeface="Courier New"/>
                <a:cs typeface="Courier New"/>
              </a:rPr>
              <a:t>get_package_share_directory</a:t>
            </a:r>
            <a:r>
              <a:rPr lang="en-US" sz="1200" dirty="0">
                <a:latin typeface="Courier New"/>
                <a:cs typeface="Courier New"/>
              </a:rPr>
              <a:t>('</a:t>
            </a:r>
            <a:r>
              <a:rPr lang="en-US" sz="1200" dirty="0" err="1">
                <a:latin typeface="Courier New"/>
                <a:cs typeface="Courier New"/>
              </a:rPr>
              <a:t>my_pkg</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config_path</a:t>
            </a:r>
            <a:r>
              <a:rPr lang="en-US" sz="1200" dirty="0">
                <a:latin typeface="Courier New"/>
                <a:cs typeface="Courier New"/>
              </a:rPr>
              <a:t> = </a:t>
            </a:r>
            <a:r>
              <a:rPr lang="en-US" sz="1200" dirty="0" err="1">
                <a:latin typeface="Courier New"/>
                <a:cs typeface="Courier New"/>
              </a:rPr>
              <a:t>os.path.join</a:t>
            </a:r>
            <a:r>
              <a:rPr lang="en-US" sz="1200" dirty="0">
                <a:latin typeface="Courier New"/>
                <a:cs typeface="Courier New"/>
              </a:rPr>
              <a:t>(my_pkg,'config’,’parameter_01.yaml’)</a:t>
            </a:r>
          </a:p>
          <a:p>
            <a:r>
              <a:rPr lang="en-US" sz="1200" dirty="0">
                <a:latin typeface="Courier New"/>
                <a:cs typeface="Courier New"/>
              </a:rPr>
              <a:t> </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a:p>
            <a:endParaRPr lang="en-US" sz="1200" dirty="0">
              <a:latin typeface="Courier New"/>
              <a:cs typeface="Courier New"/>
            </a:endParaRPr>
          </a:p>
        </p:txBody>
      </p:sp>
      <p:sp>
        <p:nvSpPr>
          <p:cNvPr id="23" name="TextBox 22">
            <a:extLst>
              <a:ext uri="{FF2B5EF4-FFF2-40B4-BE49-F238E27FC236}">
                <a16:creationId xmlns:a16="http://schemas.microsoft.com/office/drawing/2014/main" id="{67CA1E0A-CD9D-1704-32AB-B248E974ACC7}"/>
              </a:ext>
            </a:extLst>
          </p:cNvPr>
          <p:cNvSpPr txBox="1"/>
          <p:nvPr/>
        </p:nvSpPr>
        <p:spPr>
          <a:xfrm>
            <a:off x="1135380" y="3945880"/>
            <a:ext cx="2714515" cy="1477328"/>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Droid Sans Mono"/>
              </a:rPr>
              <a:t>my_node</a:t>
            </a:r>
            <a:r>
              <a:rPr lang="en-US" dirty="0">
                <a:latin typeface="Droid Sans Mono"/>
              </a:rPr>
              <a:t>:</a:t>
            </a:r>
            <a:endParaRPr lang="en-US" dirty="0">
              <a:latin typeface="Calibri" panose="020F0502020204030204"/>
              <a:cs typeface="Calibri" panose="020F0502020204030204"/>
            </a:endParaRPr>
          </a:p>
          <a:p>
            <a:r>
              <a:rPr lang="en-US" dirty="0">
                <a:latin typeface="Droid Sans Mono"/>
              </a:rPr>
              <a:t>    </a:t>
            </a:r>
            <a:r>
              <a:rPr lang="en-US" dirty="0" err="1">
                <a:latin typeface="Droid Sans Mono"/>
              </a:rPr>
              <a:t>ros</a:t>
            </a:r>
            <a:r>
              <a:rPr lang="en-US" dirty="0">
                <a:latin typeface="Droid Sans Mono"/>
              </a:rPr>
              <a:t>__parameters:</a:t>
            </a:r>
            <a:endParaRPr lang="en-US" dirty="0">
              <a:cs typeface="Calibri"/>
            </a:endParaRPr>
          </a:p>
          <a:p>
            <a:r>
              <a:rPr lang="en-US" dirty="0">
                <a:latin typeface="Droid Sans Mono"/>
              </a:rPr>
              <a:t>        </a:t>
            </a:r>
            <a:r>
              <a:rPr lang="en-US" dirty="0" err="1">
                <a:latin typeface="Droid Sans Mono"/>
              </a:rPr>
              <a:t>k_p</a:t>
            </a:r>
            <a:r>
              <a:rPr lang="en-US" dirty="0">
                <a:latin typeface="Droid Sans Mono"/>
              </a:rPr>
              <a:t>: 1.0</a:t>
            </a:r>
          </a:p>
          <a:p>
            <a:r>
              <a:rPr lang="en-US" dirty="0">
                <a:latin typeface="Droid Sans Mono"/>
              </a:rPr>
              <a:t>        </a:t>
            </a:r>
            <a:r>
              <a:rPr lang="en-US" dirty="0" err="1">
                <a:latin typeface="Droid Sans Mono"/>
              </a:rPr>
              <a:t>k_i</a:t>
            </a:r>
            <a:r>
              <a:rPr lang="en-US" dirty="0">
                <a:latin typeface="Droid Sans Mono"/>
              </a:rPr>
              <a:t>: 5.0</a:t>
            </a:r>
          </a:p>
          <a:p>
            <a:r>
              <a:rPr lang="en-US" dirty="0">
                <a:latin typeface="Droid Sans Mono"/>
              </a:rPr>
              <a:t>        </a:t>
            </a:r>
            <a:r>
              <a:rPr lang="en-US" dirty="0" err="1">
                <a:latin typeface="Droid Sans Mono"/>
              </a:rPr>
              <a:t>k_d</a:t>
            </a:r>
            <a:r>
              <a:rPr lang="en-US" dirty="0">
                <a:latin typeface="Droid Sans Mono"/>
              </a:rPr>
              <a:t>: 0.3</a:t>
            </a:r>
          </a:p>
        </p:txBody>
      </p:sp>
      <p:cxnSp>
        <p:nvCxnSpPr>
          <p:cNvPr id="25" name="Straight Arrow Connector 24">
            <a:extLst>
              <a:ext uri="{FF2B5EF4-FFF2-40B4-BE49-F238E27FC236}">
                <a16:creationId xmlns:a16="http://schemas.microsoft.com/office/drawing/2014/main" id="{780DDFDF-913F-6FF5-15B1-955DDAA03778}"/>
              </a:ext>
            </a:extLst>
          </p:cNvPr>
          <p:cNvCxnSpPr>
            <a:stCxn id="14" idx="2"/>
          </p:cNvCxnSpPr>
          <p:nvPr/>
        </p:nvCxnSpPr>
        <p:spPr>
          <a:xfrm flipH="1">
            <a:off x="2300447" y="3571538"/>
            <a:ext cx="1" cy="54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9395421-7824-436C-5A35-74E5B0887B04}"/>
              </a:ext>
            </a:extLst>
          </p:cNvPr>
          <p:cNvCxnSpPr/>
          <p:nvPr/>
        </p:nvCxnSpPr>
        <p:spPr>
          <a:xfrm flipH="1" flipV="1">
            <a:off x="2695737" y="1885950"/>
            <a:ext cx="5229063" cy="1126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7AEC4C-F969-C842-FC73-697DA8FAE827}"/>
              </a:ext>
            </a:extLst>
          </p:cNvPr>
          <p:cNvSpPr txBox="1"/>
          <p:nvPr/>
        </p:nvSpPr>
        <p:spPr>
          <a:xfrm>
            <a:off x="1552737" y="1136491"/>
            <a:ext cx="2743402" cy="646331"/>
          </a:xfrm>
          <a:prstGeom prst="rect">
            <a:avLst/>
          </a:prstGeom>
          <a:noFill/>
        </p:spPr>
        <p:txBody>
          <a:bodyPr wrap="square" rtlCol="0">
            <a:spAutoFit/>
          </a:bodyPr>
          <a:lstStyle/>
          <a:p>
            <a:r>
              <a:rPr lang="en-US" dirty="0">
                <a:solidFill>
                  <a:srgbClr val="FF0000"/>
                </a:solidFill>
              </a:rPr>
              <a:t>Assume that this config directory is in “</a:t>
            </a:r>
            <a:r>
              <a:rPr lang="en-US" dirty="0" err="1">
                <a:solidFill>
                  <a:srgbClr val="FF0000"/>
                </a:solidFill>
              </a:rPr>
              <a:t>my_pkg</a:t>
            </a:r>
            <a:r>
              <a:rPr lang="en-US" dirty="0">
                <a:solidFill>
                  <a:srgbClr val="FF0000"/>
                </a:solidFill>
              </a:rPr>
              <a:t>”</a:t>
            </a:r>
          </a:p>
        </p:txBody>
      </p:sp>
      <p:sp>
        <p:nvSpPr>
          <p:cNvPr id="3" name="TextBox 2">
            <a:extLst>
              <a:ext uri="{FF2B5EF4-FFF2-40B4-BE49-F238E27FC236}">
                <a16:creationId xmlns:a16="http://schemas.microsoft.com/office/drawing/2014/main" id="{265653C8-9473-0083-B377-9D5E5B7C3188}"/>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3" name="Google Shape;67;p15">
            <a:extLst>
              <a:ext uri="{FF2B5EF4-FFF2-40B4-BE49-F238E27FC236}">
                <a16:creationId xmlns:a16="http://schemas.microsoft.com/office/drawing/2014/main" id="{B1C58E9A-8BDE-09A3-2824-F3E548963462}"/>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163229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61</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 namespace ?</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 name="Rectangle 1">
            <a:extLst>
              <a:ext uri="{FF2B5EF4-FFF2-40B4-BE49-F238E27FC236}">
                <a16:creationId xmlns:a16="http://schemas.microsoft.com/office/drawing/2014/main" id="{68DF3559-A7B3-38BB-DA3C-2AF1F5901878}"/>
              </a:ext>
            </a:extLst>
          </p:cNvPr>
          <p:cNvSpPr/>
          <p:nvPr/>
        </p:nvSpPr>
        <p:spPr>
          <a:xfrm>
            <a:off x="1097280" y="1685072"/>
            <a:ext cx="2626995" cy="19773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FBCBF9-12D5-4E35-2E8D-0E3746657700}"/>
              </a:ext>
            </a:extLst>
          </p:cNvPr>
          <p:cNvSpPr/>
          <p:nvPr/>
        </p:nvSpPr>
        <p:spPr>
          <a:xfrm>
            <a:off x="1288975" y="2299225"/>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parameter_01.yaml</a:t>
            </a:r>
          </a:p>
        </p:txBody>
      </p:sp>
      <p:sp>
        <p:nvSpPr>
          <p:cNvPr id="11" name="TextBox 10">
            <a:extLst>
              <a:ext uri="{FF2B5EF4-FFF2-40B4-BE49-F238E27FC236}">
                <a16:creationId xmlns:a16="http://schemas.microsoft.com/office/drawing/2014/main" id="{0497C9C0-2A31-CE38-01B8-8BC401334E63}"/>
              </a:ext>
            </a:extLst>
          </p:cNvPr>
          <p:cNvSpPr txBox="1"/>
          <p:nvPr/>
        </p:nvSpPr>
        <p:spPr>
          <a:xfrm>
            <a:off x="1905162" y="1685072"/>
            <a:ext cx="790575" cy="369332"/>
          </a:xfrm>
          <a:prstGeom prst="rect">
            <a:avLst/>
          </a:prstGeom>
          <a:noFill/>
        </p:spPr>
        <p:txBody>
          <a:bodyPr wrap="square" rtlCol="0">
            <a:spAutoFit/>
          </a:bodyPr>
          <a:lstStyle/>
          <a:p>
            <a:r>
              <a:rPr lang="en-US" dirty="0"/>
              <a:t>config</a:t>
            </a:r>
          </a:p>
        </p:txBody>
      </p:sp>
      <p:sp>
        <p:nvSpPr>
          <p:cNvPr id="14" name="Rectangle 13">
            <a:extLst>
              <a:ext uri="{FF2B5EF4-FFF2-40B4-BE49-F238E27FC236}">
                <a16:creationId xmlns:a16="http://schemas.microsoft.com/office/drawing/2014/main" id="{EAD87857-2C79-C840-F801-2649DC7D45AC}"/>
              </a:ext>
            </a:extLst>
          </p:cNvPr>
          <p:cNvSpPr/>
          <p:nvPr/>
        </p:nvSpPr>
        <p:spPr>
          <a:xfrm>
            <a:off x="1288974" y="3012331"/>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parameter_02.yaml</a:t>
            </a:r>
          </a:p>
        </p:txBody>
      </p:sp>
      <p:sp>
        <p:nvSpPr>
          <p:cNvPr id="23" name="TextBox 22">
            <a:extLst>
              <a:ext uri="{FF2B5EF4-FFF2-40B4-BE49-F238E27FC236}">
                <a16:creationId xmlns:a16="http://schemas.microsoft.com/office/drawing/2014/main" id="{67CA1E0A-CD9D-1704-32AB-B248E974ACC7}"/>
              </a:ext>
            </a:extLst>
          </p:cNvPr>
          <p:cNvSpPr txBox="1"/>
          <p:nvPr/>
        </p:nvSpPr>
        <p:spPr>
          <a:xfrm>
            <a:off x="1135380" y="3945880"/>
            <a:ext cx="2714515" cy="1477328"/>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Droid Sans Mono"/>
              </a:rPr>
              <a:t>my_node</a:t>
            </a:r>
            <a:r>
              <a:rPr lang="en-US" dirty="0">
                <a:latin typeface="Droid Sans Mono"/>
              </a:rPr>
              <a:t>:</a:t>
            </a:r>
            <a:endParaRPr lang="en-US" dirty="0">
              <a:latin typeface="Calibri" panose="020F0502020204030204"/>
              <a:cs typeface="Calibri" panose="020F0502020204030204"/>
            </a:endParaRPr>
          </a:p>
          <a:p>
            <a:r>
              <a:rPr lang="en-US" dirty="0">
                <a:latin typeface="Droid Sans Mono"/>
              </a:rPr>
              <a:t>    </a:t>
            </a:r>
            <a:r>
              <a:rPr lang="en-US" dirty="0" err="1">
                <a:latin typeface="Droid Sans Mono"/>
              </a:rPr>
              <a:t>ros</a:t>
            </a:r>
            <a:r>
              <a:rPr lang="en-US" dirty="0">
                <a:latin typeface="Droid Sans Mono"/>
              </a:rPr>
              <a:t>__parameters:</a:t>
            </a:r>
            <a:endParaRPr lang="en-US" dirty="0">
              <a:cs typeface="Calibri"/>
            </a:endParaRPr>
          </a:p>
          <a:p>
            <a:r>
              <a:rPr lang="en-US" dirty="0">
                <a:latin typeface="Droid Sans Mono"/>
              </a:rPr>
              <a:t>        </a:t>
            </a:r>
            <a:r>
              <a:rPr lang="en-US" dirty="0" err="1">
                <a:latin typeface="Droid Sans Mono"/>
              </a:rPr>
              <a:t>k_p</a:t>
            </a:r>
            <a:r>
              <a:rPr lang="en-US" dirty="0">
                <a:latin typeface="Droid Sans Mono"/>
              </a:rPr>
              <a:t>: 1.0</a:t>
            </a:r>
          </a:p>
          <a:p>
            <a:r>
              <a:rPr lang="en-US" dirty="0">
                <a:latin typeface="Droid Sans Mono"/>
              </a:rPr>
              <a:t>        </a:t>
            </a:r>
            <a:r>
              <a:rPr lang="en-US" dirty="0" err="1">
                <a:latin typeface="Droid Sans Mono"/>
              </a:rPr>
              <a:t>k_i</a:t>
            </a:r>
            <a:r>
              <a:rPr lang="en-US" dirty="0">
                <a:latin typeface="Droid Sans Mono"/>
              </a:rPr>
              <a:t>: 5.0</a:t>
            </a:r>
          </a:p>
          <a:p>
            <a:r>
              <a:rPr lang="en-US" dirty="0">
                <a:latin typeface="Droid Sans Mono"/>
              </a:rPr>
              <a:t>        </a:t>
            </a:r>
            <a:r>
              <a:rPr lang="en-US" dirty="0" err="1">
                <a:latin typeface="Droid Sans Mono"/>
              </a:rPr>
              <a:t>k_d</a:t>
            </a:r>
            <a:r>
              <a:rPr lang="en-US" dirty="0">
                <a:latin typeface="Droid Sans Mono"/>
              </a:rPr>
              <a:t>: 0.3</a:t>
            </a:r>
          </a:p>
        </p:txBody>
      </p:sp>
      <p:cxnSp>
        <p:nvCxnSpPr>
          <p:cNvPr id="25" name="Straight Arrow Connector 24">
            <a:extLst>
              <a:ext uri="{FF2B5EF4-FFF2-40B4-BE49-F238E27FC236}">
                <a16:creationId xmlns:a16="http://schemas.microsoft.com/office/drawing/2014/main" id="{780DDFDF-913F-6FF5-15B1-955DDAA03778}"/>
              </a:ext>
            </a:extLst>
          </p:cNvPr>
          <p:cNvCxnSpPr>
            <a:stCxn id="14" idx="2"/>
          </p:cNvCxnSpPr>
          <p:nvPr/>
        </p:nvCxnSpPr>
        <p:spPr>
          <a:xfrm flipH="1">
            <a:off x="2300447" y="3571538"/>
            <a:ext cx="1" cy="54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A171E4B-5DD0-5F99-8D1A-8AB1C7621AA9}"/>
              </a:ext>
            </a:extLst>
          </p:cNvPr>
          <p:cNvSpPr/>
          <p:nvPr/>
        </p:nvSpPr>
        <p:spPr>
          <a:xfrm>
            <a:off x="8934210" y="2612128"/>
            <a:ext cx="2807378" cy="171410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Package: </a:t>
            </a:r>
            <a:r>
              <a:rPr lang="en-US" dirty="0" err="1">
                <a:solidFill>
                  <a:sysClr val="windowText" lastClr="000000"/>
                </a:solidFill>
              </a:rPr>
              <a:t>my_pkg</a:t>
            </a:r>
            <a:endParaRPr lang="en-US" dirty="0">
              <a:solidFill>
                <a:sysClr val="windowText" lastClr="000000"/>
              </a:solidFill>
            </a:endParaRPr>
          </a:p>
          <a:p>
            <a:r>
              <a:rPr lang="en-US" dirty="0">
                <a:solidFill>
                  <a:sysClr val="windowText" lastClr="000000"/>
                </a:solidFill>
              </a:rPr>
              <a:t>Executable: something.py</a:t>
            </a:r>
          </a:p>
          <a:p>
            <a:r>
              <a:rPr lang="en-US" dirty="0">
                <a:solidFill>
                  <a:sysClr val="windowText" lastClr="000000"/>
                </a:solidFill>
              </a:rPr>
              <a:t>Node name: </a:t>
            </a:r>
            <a:r>
              <a:rPr lang="en-US" dirty="0" err="1">
                <a:solidFill>
                  <a:sysClr val="windowText" lastClr="000000"/>
                </a:solidFill>
              </a:rPr>
              <a:t>my_node</a:t>
            </a:r>
            <a:endParaRPr lang="en-US" dirty="0">
              <a:solidFill>
                <a:sysClr val="windowText" lastClr="000000"/>
              </a:solidFill>
            </a:endParaRPr>
          </a:p>
          <a:p>
            <a:r>
              <a:rPr lang="en-US" dirty="0">
                <a:solidFill>
                  <a:sysClr val="windowText" lastClr="000000"/>
                </a:solidFill>
              </a:rPr>
              <a:t>Namespace: </a:t>
            </a:r>
            <a:r>
              <a:rPr lang="en-US" dirty="0" err="1">
                <a:solidFill>
                  <a:sysClr val="windowText" lastClr="000000"/>
                </a:solidFill>
              </a:rPr>
              <a:t>my_ns</a:t>
            </a:r>
            <a:endParaRPr lang="en-US" dirty="0">
              <a:solidFill>
                <a:sysClr val="windowText" lastClr="000000"/>
              </a:solidFill>
            </a:endParaRPr>
          </a:p>
        </p:txBody>
      </p:sp>
      <p:sp>
        <p:nvSpPr>
          <p:cNvPr id="3" name="TextBox 2">
            <a:extLst>
              <a:ext uri="{FF2B5EF4-FFF2-40B4-BE49-F238E27FC236}">
                <a16:creationId xmlns:a16="http://schemas.microsoft.com/office/drawing/2014/main" id="{6185B1EA-96F0-F8E0-A218-CD5712AE5968}"/>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D024A7EF-8A03-69B9-AB29-6247AFC21A7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39549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62</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 namespace ?</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 name="Rectangle 1">
            <a:extLst>
              <a:ext uri="{FF2B5EF4-FFF2-40B4-BE49-F238E27FC236}">
                <a16:creationId xmlns:a16="http://schemas.microsoft.com/office/drawing/2014/main" id="{68DF3559-A7B3-38BB-DA3C-2AF1F5901878}"/>
              </a:ext>
            </a:extLst>
          </p:cNvPr>
          <p:cNvSpPr/>
          <p:nvPr/>
        </p:nvSpPr>
        <p:spPr>
          <a:xfrm>
            <a:off x="1097280" y="1685072"/>
            <a:ext cx="2626995" cy="19773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FBCBF9-12D5-4E35-2E8D-0E3746657700}"/>
              </a:ext>
            </a:extLst>
          </p:cNvPr>
          <p:cNvSpPr/>
          <p:nvPr/>
        </p:nvSpPr>
        <p:spPr>
          <a:xfrm>
            <a:off x="1288975" y="2299225"/>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parameter_01.yaml</a:t>
            </a:r>
          </a:p>
        </p:txBody>
      </p:sp>
      <p:sp>
        <p:nvSpPr>
          <p:cNvPr id="11" name="TextBox 10">
            <a:extLst>
              <a:ext uri="{FF2B5EF4-FFF2-40B4-BE49-F238E27FC236}">
                <a16:creationId xmlns:a16="http://schemas.microsoft.com/office/drawing/2014/main" id="{0497C9C0-2A31-CE38-01B8-8BC401334E63}"/>
              </a:ext>
            </a:extLst>
          </p:cNvPr>
          <p:cNvSpPr txBox="1"/>
          <p:nvPr/>
        </p:nvSpPr>
        <p:spPr>
          <a:xfrm>
            <a:off x="1905162" y="1685072"/>
            <a:ext cx="790575" cy="369332"/>
          </a:xfrm>
          <a:prstGeom prst="rect">
            <a:avLst/>
          </a:prstGeom>
          <a:noFill/>
        </p:spPr>
        <p:txBody>
          <a:bodyPr wrap="square" rtlCol="0">
            <a:spAutoFit/>
          </a:bodyPr>
          <a:lstStyle/>
          <a:p>
            <a:r>
              <a:rPr lang="en-US" dirty="0"/>
              <a:t>config</a:t>
            </a:r>
          </a:p>
        </p:txBody>
      </p:sp>
      <p:sp>
        <p:nvSpPr>
          <p:cNvPr id="14" name="Rectangle 13">
            <a:extLst>
              <a:ext uri="{FF2B5EF4-FFF2-40B4-BE49-F238E27FC236}">
                <a16:creationId xmlns:a16="http://schemas.microsoft.com/office/drawing/2014/main" id="{EAD87857-2C79-C840-F801-2649DC7D45AC}"/>
              </a:ext>
            </a:extLst>
          </p:cNvPr>
          <p:cNvSpPr/>
          <p:nvPr/>
        </p:nvSpPr>
        <p:spPr>
          <a:xfrm>
            <a:off x="1288974" y="3012331"/>
            <a:ext cx="2022947" cy="5592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parameter_02.yaml</a:t>
            </a:r>
          </a:p>
        </p:txBody>
      </p:sp>
      <p:sp>
        <p:nvSpPr>
          <p:cNvPr id="23" name="TextBox 22">
            <a:extLst>
              <a:ext uri="{FF2B5EF4-FFF2-40B4-BE49-F238E27FC236}">
                <a16:creationId xmlns:a16="http://schemas.microsoft.com/office/drawing/2014/main" id="{67CA1E0A-CD9D-1704-32AB-B248E974ACC7}"/>
              </a:ext>
            </a:extLst>
          </p:cNvPr>
          <p:cNvSpPr txBox="1"/>
          <p:nvPr/>
        </p:nvSpPr>
        <p:spPr>
          <a:xfrm>
            <a:off x="1135380" y="3945880"/>
            <a:ext cx="2714515" cy="1477328"/>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Droid Sans Mono"/>
              </a:rPr>
              <a:t>my_node</a:t>
            </a:r>
            <a:r>
              <a:rPr lang="en-US" dirty="0">
                <a:latin typeface="Droid Sans Mono"/>
              </a:rPr>
              <a:t>:</a:t>
            </a:r>
            <a:endParaRPr lang="en-US" dirty="0">
              <a:latin typeface="Calibri" panose="020F0502020204030204"/>
              <a:cs typeface="Calibri" panose="020F0502020204030204"/>
            </a:endParaRPr>
          </a:p>
          <a:p>
            <a:r>
              <a:rPr lang="en-US" dirty="0">
                <a:latin typeface="Droid Sans Mono"/>
              </a:rPr>
              <a:t>    </a:t>
            </a:r>
            <a:r>
              <a:rPr lang="en-US" dirty="0" err="1">
                <a:latin typeface="Droid Sans Mono"/>
              </a:rPr>
              <a:t>ros</a:t>
            </a:r>
            <a:r>
              <a:rPr lang="en-US" dirty="0">
                <a:latin typeface="Droid Sans Mono"/>
              </a:rPr>
              <a:t>__parameters:</a:t>
            </a:r>
            <a:endParaRPr lang="en-US" dirty="0">
              <a:cs typeface="Calibri"/>
            </a:endParaRPr>
          </a:p>
          <a:p>
            <a:r>
              <a:rPr lang="en-US" dirty="0">
                <a:latin typeface="Droid Sans Mono"/>
              </a:rPr>
              <a:t>        </a:t>
            </a:r>
            <a:r>
              <a:rPr lang="en-US" dirty="0" err="1">
                <a:latin typeface="Droid Sans Mono"/>
              </a:rPr>
              <a:t>k_p</a:t>
            </a:r>
            <a:r>
              <a:rPr lang="en-US" dirty="0">
                <a:latin typeface="Droid Sans Mono"/>
              </a:rPr>
              <a:t>: 1.0</a:t>
            </a:r>
          </a:p>
          <a:p>
            <a:r>
              <a:rPr lang="en-US" dirty="0">
                <a:latin typeface="Droid Sans Mono"/>
              </a:rPr>
              <a:t>        </a:t>
            </a:r>
            <a:r>
              <a:rPr lang="en-US" dirty="0" err="1">
                <a:latin typeface="Droid Sans Mono"/>
              </a:rPr>
              <a:t>k_i</a:t>
            </a:r>
            <a:r>
              <a:rPr lang="en-US" dirty="0">
                <a:latin typeface="Droid Sans Mono"/>
              </a:rPr>
              <a:t>: 5.0</a:t>
            </a:r>
          </a:p>
          <a:p>
            <a:r>
              <a:rPr lang="en-US" dirty="0">
                <a:latin typeface="Droid Sans Mono"/>
              </a:rPr>
              <a:t>        </a:t>
            </a:r>
            <a:r>
              <a:rPr lang="en-US" dirty="0" err="1">
                <a:latin typeface="Droid Sans Mono"/>
              </a:rPr>
              <a:t>k_d</a:t>
            </a:r>
            <a:r>
              <a:rPr lang="en-US" dirty="0">
                <a:latin typeface="Droid Sans Mono"/>
              </a:rPr>
              <a:t>: 0.3</a:t>
            </a:r>
          </a:p>
        </p:txBody>
      </p:sp>
      <p:cxnSp>
        <p:nvCxnSpPr>
          <p:cNvPr id="25" name="Straight Arrow Connector 24">
            <a:extLst>
              <a:ext uri="{FF2B5EF4-FFF2-40B4-BE49-F238E27FC236}">
                <a16:creationId xmlns:a16="http://schemas.microsoft.com/office/drawing/2014/main" id="{780DDFDF-913F-6FF5-15B1-955DDAA03778}"/>
              </a:ext>
            </a:extLst>
          </p:cNvPr>
          <p:cNvCxnSpPr>
            <a:stCxn id="14" idx="2"/>
          </p:cNvCxnSpPr>
          <p:nvPr/>
        </p:nvCxnSpPr>
        <p:spPr>
          <a:xfrm flipH="1">
            <a:off x="2300447" y="3571538"/>
            <a:ext cx="1" cy="54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A171E4B-5DD0-5F99-8D1A-8AB1C7621AA9}"/>
              </a:ext>
            </a:extLst>
          </p:cNvPr>
          <p:cNvSpPr/>
          <p:nvPr/>
        </p:nvSpPr>
        <p:spPr>
          <a:xfrm>
            <a:off x="8934210" y="2612128"/>
            <a:ext cx="2807378" cy="171410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Package: </a:t>
            </a:r>
            <a:r>
              <a:rPr lang="en-US" dirty="0" err="1">
                <a:solidFill>
                  <a:sysClr val="windowText" lastClr="000000"/>
                </a:solidFill>
              </a:rPr>
              <a:t>my_pkg</a:t>
            </a:r>
            <a:endParaRPr lang="en-US" dirty="0">
              <a:solidFill>
                <a:sysClr val="windowText" lastClr="000000"/>
              </a:solidFill>
            </a:endParaRPr>
          </a:p>
          <a:p>
            <a:r>
              <a:rPr lang="en-US" dirty="0">
                <a:solidFill>
                  <a:sysClr val="windowText" lastClr="000000"/>
                </a:solidFill>
              </a:rPr>
              <a:t>Executable: something.py</a:t>
            </a:r>
          </a:p>
          <a:p>
            <a:r>
              <a:rPr lang="en-US" dirty="0">
                <a:solidFill>
                  <a:sysClr val="windowText" lastClr="000000"/>
                </a:solidFill>
              </a:rPr>
              <a:t>Node name: </a:t>
            </a:r>
            <a:r>
              <a:rPr lang="en-US" dirty="0" err="1">
                <a:solidFill>
                  <a:sysClr val="windowText" lastClr="000000"/>
                </a:solidFill>
              </a:rPr>
              <a:t>my_node</a:t>
            </a:r>
            <a:endParaRPr lang="en-US" dirty="0">
              <a:solidFill>
                <a:sysClr val="windowText" lastClr="000000"/>
              </a:solidFill>
            </a:endParaRPr>
          </a:p>
          <a:p>
            <a:r>
              <a:rPr lang="en-US" dirty="0">
                <a:solidFill>
                  <a:sysClr val="windowText" lastClr="000000"/>
                </a:solidFill>
              </a:rPr>
              <a:t>Namespace: </a:t>
            </a:r>
            <a:r>
              <a:rPr lang="en-US" dirty="0" err="1">
                <a:solidFill>
                  <a:sysClr val="windowText" lastClr="000000"/>
                </a:solidFill>
              </a:rPr>
              <a:t>my_ns</a:t>
            </a:r>
            <a:endParaRPr lang="en-US" dirty="0">
              <a:solidFill>
                <a:sysClr val="windowText" lastClr="000000"/>
              </a:solidFill>
            </a:endParaRPr>
          </a:p>
        </p:txBody>
      </p:sp>
      <p:cxnSp>
        <p:nvCxnSpPr>
          <p:cNvPr id="6" name="Straight Arrow Connector 5">
            <a:extLst>
              <a:ext uri="{FF2B5EF4-FFF2-40B4-BE49-F238E27FC236}">
                <a16:creationId xmlns:a16="http://schemas.microsoft.com/office/drawing/2014/main" id="{09B1F3E7-5BCB-11CE-872F-9A91AB1DA693}"/>
              </a:ext>
            </a:extLst>
          </p:cNvPr>
          <p:cNvCxnSpPr/>
          <p:nvPr/>
        </p:nvCxnSpPr>
        <p:spPr>
          <a:xfrm flipH="1">
            <a:off x="2628900" y="3867150"/>
            <a:ext cx="7543800" cy="2470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ED2AEF-DAD6-720E-D577-3B43D48F6381}"/>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3" name="Google Shape;67;p15">
            <a:extLst>
              <a:ext uri="{FF2B5EF4-FFF2-40B4-BE49-F238E27FC236}">
                <a16:creationId xmlns:a16="http://schemas.microsoft.com/office/drawing/2014/main" id="{5F7453F7-0CE3-924D-18DD-EFD00B06F9B7}"/>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304277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63</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Modifying namespace in YAML file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3" name="TextBox 22">
            <a:extLst>
              <a:ext uri="{FF2B5EF4-FFF2-40B4-BE49-F238E27FC236}">
                <a16:creationId xmlns:a16="http://schemas.microsoft.com/office/drawing/2014/main" id="{67CA1E0A-CD9D-1704-32AB-B248E974ACC7}"/>
              </a:ext>
            </a:extLst>
          </p:cNvPr>
          <p:cNvSpPr txBox="1"/>
          <p:nvPr/>
        </p:nvSpPr>
        <p:spPr>
          <a:xfrm>
            <a:off x="1135379" y="2141881"/>
            <a:ext cx="2714515" cy="132343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3" name="TextBox 2">
            <a:extLst>
              <a:ext uri="{FF2B5EF4-FFF2-40B4-BE49-F238E27FC236}">
                <a16:creationId xmlns:a16="http://schemas.microsoft.com/office/drawing/2014/main" id="{4D945FB0-BA2B-02D2-1F62-4163D52285D8}"/>
              </a:ext>
            </a:extLst>
          </p:cNvPr>
          <p:cNvSpPr txBox="1"/>
          <p:nvPr/>
        </p:nvSpPr>
        <p:spPr>
          <a:xfrm>
            <a:off x="1135379" y="3888714"/>
            <a:ext cx="2714515" cy="156966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my_ns</a:t>
            </a:r>
            <a:r>
              <a:rPr lang="en-US" sz="1600" dirty="0">
                <a:latin typeface="Droid Sans Mono"/>
              </a:rPr>
              <a:t>:</a:t>
            </a:r>
          </a:p>
          <a:p>
            <a:r>
              <a:rPr lang="en-US" sz="1600" dirty="0">
                <a:latin typeface="Droid Sans Mono"/>
              </a:rPr>
              <a:t>    </a:t>
            </a:r>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12" name="Arrow: Down 11">
            <a:extLst>
              <a:ext uri="{FF2B5EF4-FFF2-40B4-BE49-F238E27FC236}">
                <a16:creationId xmlns:a16="http://schemas.microsoft.com/office/drawing/2014/main" id="{97204628-0539-9E0D-9485-8BA5D500E845}"/>
              </a:ext>
            </a:extLst>
          </p:cNvPr>
          <p:cNvSpPr/>
          <p:nvPr/>
        </p:nvSpPr>
        <p:spPr>
          <a:xfrm>
            <a:off x="2262351" y="3493873"/>
            <a:ext cx="309399" cy="36628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4DF6A-9240-AA32-1CDE-14B16DCF035F}"/>
              </a:ext>
            </a:extLst>
          </p:cNvPr>
          <p:cNvSpPr/>
          <p:nvPr/>
        </p:nvSpPr>
        <p:spPr>
          <a:xfrm>
            <a:off x="1135379" y="3888714"/>
            <a:ext cx="798196" cy="3689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B00F50A-B073-1694-FFF7-A3AA6929FFBD}"/>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6" name="Google Shape;67;p15">
            <a:extLst>
              <a:ext uri="{FF2B5EF4-FFF2-40B4-BE49-F238E27FC236}">
                <a16:creationId xmlns:a16="http://schemas.microsoft.com/office/drawing/2014/main" id="{774704EE-E449-0AD1-E171-8F289220EF1C}"/>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592828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64</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Programmatically namespace in YAML file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3" name="TextBox 22">
            <a:extLst>
              <a:ext uri="{FF2B5EF4-FFF2-40B4-BE49-F238E27FC236}">
                <a16:creationId xmlns:a16="http://schemas.microsoft.com/office/drawing/2014/main" id="{67CA1E0A-CD9D-1704-32AB-B248E974ACC7}"/>
              </a:ext>
            </a:extLst>
          </p:cNvPr>
          <p:cNvSpPr txBox="1"/>
          <p:nvPr/>
        </p:nvSpPr>
        <p:spPr>
          <a:xfrm>
            <a:off x="1135379" y="2141881"/>
            <a:ext cx="2714515" cy="132343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3" name="TextBox 2">
            <a:extLst>
              <a:ext uri="{FF2B5EF4-FFF2-40B4-BE49-F238E27FC236}">
                <a16:creationId xmlns:a16="http://schemas.microsoft.com/office/drawing/2014/main" id="{4D945FB0-BA2B-02D2-1F62-4163D52285D8}"/>
              </a:ext>
            </a:extLst>
          </p:cNvPr>
          <p:cNvSpPr txBox="1"/>
          <p:nvPr/>
        </p:nvSpPr>
        <p:spPr>
          <a:xfrm>
            <a:off x="1135379" y="3888714"/>
            <a:ext cx="2714515" cy="156966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my_ns</a:t>
            </a:r>
            <a:r>
              <a:rPr lang="en-US" sz="1600" dirty="0">
                <a:latin typeface="Droid Sans Mono"/>
              </a:rPr>
              <a:t>:</a:t>
            </a:r>
          </a:p>
          <a:p>
            <a:r>
              <a:rPr lang="en-US" sz="1600" dirty="0">
                <a:latin typeface="Droid Sans Mono"/>
              </a:rPr>
              <a:t>    </a:t>
            </a:r>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12" name="Arrow: Down 11">
            <a:extLst>
              <a:ext uri="{FF2B5EF4-FFF2-40B4-BE49-F238E27FC236}">
                <a16:creationId xmlns:a16="http://schemas.microsoft.com/office/drawing/2014/main" id="{97204628-0539-9E0D-9485-8BA5D500E845}"/>
              </a:ext>
            </a:extLst>
          </p:cNvPr>
          <p:cNvSpPr/>
          <p:nvPr/>
        </p:nvSpPr>
        <p:spPr>
          <a:xfrm>
            <a:off x="2262351" y="3493873"/>
            <a:ext cx="309399" cy="36628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4DF6A-9240-AA32-1CDE-14B16DCF035F}"/>
              </a:ext>
            </a:extLst>
          </p:cNvPr>
          <p:cNvSpPr/>
          <p:nvPr/>
        </p:nvSpPr>
        <p:spPr>
          <a:xfrm>
            <a:off x="1135379" y="3888714"/>
            <a:ext cx="798196" cy="3689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896803E-29D1-F9D0-3C1B-67662ED22F04}"/>
              </a:ext>
            </a:extLst>
          </p:cNvPr>
          <p:cNvSpPr/>
          <p:nvPr/>
        </p:nvSpPr>
        <p:spPr>
          <a:xfrm>
            <a:off x="7467600" y="1387171"/>
            <a:ext cx="2286000" cy="9334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the path of the original YAML file</a:t>
            </a:r>
          </a:p>
        </p:txBody>
      </p:sp>
      <p:sp>
        <p:nvSpPr>
          <p:cNvPr id="6" name="Rectangle 5">
            <a:extLst>
              <a:ext uri="{FF2B5EF4-FFF2-40B4-BE49-F238E27FC236}">
                <a16:creationId xmlns:a16="http://schemas.microsoft.com/office/drawing/2014/main" id="{A8A39C28-667C-1EFE-EB15-CEE733698E59}"/>
              </a:ext>
            </a:extLst>
          </p:cNvPr>
          <p:cNvSpPr/>
          <p:nvPr/>
        </p:nvSpPr>
        <p:spPr>
          <a:xfrm>
            <a:off x="7467600" y="2693187"/>
            <a:ext cx="2286000" cy="9334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the content of the file to a dictionary</a:t>
            </a:r>
          </a:p>
        </p:txBody>
      </p:sp>
      <p:sp>
        <p:nvSpPr>
          <p:cNvPr id="9" name="Rectangle 8">
            <a:extLst>
              <a:ext uri="{FF2B5EF4-FFF2-40B4-BE49-F238E27FC236}">
                <a16:creationId xmlns:a16="http://schemas.microsoft.com/office/drawing/2014/main" id="{DA80FFD3-234E-EBE6-1CC1-8EC2E40E8095}"/>
              </a:ext>
            </a:extLst>
          </p:cNvPr>
          <p:cNvSpPr/>
          <p:nvPr/>
        </p:nvSpPr>
        <p:spPr>
          <a:xfrm>
            <a:off x="7467600" y="3987469"/>
            <a:ext cx="2286000" cy="9334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a new directory based on the original one</a:t>
            </a:r>
          </a:p>
        </p:txBody>
      </p:sp>
      <p:sp>
        <p:nvSpPr>
          <p:cNvPr id="11" name="Rectangle 10">
            <a:extLst>
              <a:ext uri="{FF2B5EF4-FFF2-40B4-BE49-F238E27FC236}">
                <a16:creationId xmlns:a16="http://schemas.microsoft.com/office/drawing/2014/main" id="{C51C0AEE-4330-A2E8-3458-4EF026D088F8}"/>
              </a:ext>
            </a:extLst>
          </p:cNvPr>
          <p:cNvSpPr/>
          <p:nvPr/>
        </p:nvSpPr>
        <p:spPr>
          <a:xfrm>
            <a:off x="7467600" y="5262701"/>
            <a:ext cx="2286000" cy="9334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Dumpy the new dictionary to a new YAML</a:t>
            </a:r>
          </a:p>
        </p:txBody>
      </p:sp>
      <p:sp>
        <p:nvSpPr>
          <p:cNvPr id="14" name="Arrow: Down 13">
            <a:extLst>
              <a:ext uri="{FF2B5EF4-FFF2-40B4-BE49-F238E27FC236}">
                <a16:creationId xmlns:a16="http://schemas.microsoft.com/office/drawing/2014/main" id="{88F661E9-F97F-627B-A9AA-A743B7436198}"/>
              </a:ext>
            </a:extLst>
          </p:cNvPr>
          <p:cNvSpPr/>
          <p:nvPr/>
        </p:nvSpPr>
        <p:spPr>
          <a:xfrm>
            <a:off x="8458200" y="2320621"/>
            <a:ext cx="361950" cy="3725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B260C6D6-11B1-53B9-98C2-3CB098C3CFE5}"/>
              </a:ext>
            </a:extLst>
          </p:cNvPr>
          <p:cNvSpPr/>
          <p:nvPr/>
        </p:nvSpPr>
        <p:spPr>
          <a:xfrm>
            <a:off x="8459994" y="3630295"/>
            <a:ext cx="361950" cy="3725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12A2DDC-99FC-A0CE-CB3F-E1C548492880}"/>
              </a:ext>
            </a:extLst>
          </p:cNvPr>
          <p:cNvSpPr/>
          <p:nvPr/>
        </p:nvSpPr>
        <p:spPr>
          <a:xfrm>
            <a:off x="8429625" y="4909248"/>
            <a:ext cx="361950" cy="3725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AD69212-C9C9-3210-AF1A-CCBAE90DB3E5}"/>
              </a:ext>
            </a:extLst>
          </p:cNvPr>
          <p:cNvSpPr/>
          <p:nvPr/>
        </p:nvSpPr>
        <p:spPr>
          <a:xfrm>
            <a:off x="4776788" y="5281814"/>
            <a:ext cx="2286000" cy="93345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a path of the new YAML file</a:t>
            </a:r>
          </a:p>
        </p:txBody>
      </p:sp>
      <p:sp>
        <p:nvSpPr>
          <p:cNvPr id="18" name="Arrow: Down 17">
            <a:extLst>
              <a:ext uri="{FF2B5EF4-FFF2-40B4-BE49-F238E27FC236}">
                <a16:creationId xmlns:a16="http://schemas.microsoft.com/office/drawing/2014/main" id="{801DEA41-59DA-D5D7-258F-3A30F4DA830B}"/>
              </a:ext>
            </a:extLst>
          </p:cNvPr>
          <p:cNvSpPr/>
          <p:nvPr/>
        </p:nvSpPr>
        <p:spPr>
          <a:xfrm rot="16200000">
            <a:off x="7100342" y="5543143"/>
            <a:ext cx="361950" cy="3725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7594A25-0ABE-05AC-D015-614E41A9CDE1}"/>
              </a:ext>
            </a:extLst>
          </p:cNvPr>
          <p:cNvCxnSpPr/>
          <p:nvPr/>
        </p:nvCxnSpPr>
        <p:spPr>
          <a:xfrm>
            <a:off x="3343275" y="2803600"/>
            <a:ext cx="4257675" cy="35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7373A0-248B-854D-E5FA-2E9BB6F55553}"/>
              </a:ext>
            </a:extLst>
          </p:cNvPr>
          <p:cNvCxnSpPr>
            <a:cxnSpLocks/>
          </p:cNvCxnSpPr>
          <p:nvPr/>
        </p:nvCxnSpPr>
        <p:spPr>
          <a:xfrm flipH="1" flipV="1">
            <a:off x="3506685" y="4562133"/>
            <a:ext cx="4179990" cy="896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91C9425-1B8E-DE34-C3EA-576DC2D3B7F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26" name="Google Shape;67;p15">
            <a:extLst>
              <a:ext uri="{FF2B5EF4-FFF2-40B4-BE49-F238E27FC236}">
                <a16:creationId xmlns:a16="http://schemas.microsoft.com/office/drawing/2014/main" id="{1880BC24-5FBF-E0FD-B34C-323F3F0071A6}"/>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0303868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65</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Programmatically namespace in YAML file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3" name="TextBox 22">
            <a:extLst>
              <a:ext uri="{FF2B5EF4-FFF2-40B4-BE49-F238E27FC236}">
                <a16:creationId xmlns:a16="http://schemas.microsoft.com/office/drawing/2014/main" id="{67CA1E0A-CD9D-1704-32AB-B248E974ACC7}"/>
              </a:ext>
            </a:extLst>
          </p:cNvPr>
          <p:cNvSpPr txBox="1"/>
          <p:nvPr/>
        </p:nvSpPr>
        <p:spPr>
          <a:xfrm>
            <a:off x="1135379" y="2141881"/>
            <a:ext cx="2714515" cy="132343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3" name="TextBox 2">
            <a:extLst>
              <a:ext uri="{FF2B5EF4-FFF2-40B4-BE49-F238E27FC236}">
                <a16:creationId xmlns:a16="http://schemas.microsoft.com/office/drawing/2014/main" id="{4D945FB0-BA2B-02D2-1F62-4163D52285D8}"/>
              </a:ext>
            </a:extLst>
          </p:cNvPr>
          <p:cNvSpPr txBox="1"/>
          <p:nvPr/>
        </p:nvSpPr>
        <p:spPr>
          <a:xfrm>
            <a:off x="1135379" y="3888714"/>
            <a:ext cx="2714515" cy="156966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my_ns</a:t>
            </a:r>
            <a:r>
              <a:rPr lang="en-US" sz="1600" dirty="0">
                <a:latin typeface="Droid Sans Mono"/>
              </a:rPr>
              <a:t>:</a:t>
            </a:r>
          </a:p>
          <a:p>
            <a:r>
              <a:rPr lang="en-US" sz="1600" dirty="0">
                <a:latin typeface="Droid Sans Mono"/>
              </a:rPr>
              <a:t>    </a:t>
            </a:r>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12" name="Arrow: Down 11">
            <a:extLst>
              <a:ext uri="{FF2B5EF4-FFF2-40B4-BE49-F238E27FC236}">
                <a16:creationId xmlns:a16="http://schemas.microsoft.com/office/drawing/2014/main" id="{97204628-0539-9E0D-9485-8BA5D500E845}"/>
              </a:ext>
            </a:extLst>
          </p:cNvPr>
          <p:cNvSpPr/>
          <p:nvPr/>
        </p:nvSpPr>
        <p:spPr>
          <a:xfrm>
            <a:off x="2262351" y="3493873"/>
            <a:ext cx="309399" cy="36628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4DF6A-9240-AA32-1CDE-14B16DCF035F}"/>
              </a:ext>
            </a:extLst>
          </p:cNvPr>
          <p:cNvSpPr/>
          <p:nvPr/>
        </p:nvSpPr>
        <p:spPr>
          <a:xfrm>
            <a:off x="1135379" y="3888714"/>
            <a:ext cx="798196" cy="3689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47D56F-5CA9-4F85-7FB8-CAE5B6A078E6}"/>
              </a:ext>
            </a:extLst>
          </p:cNvPr>
          <p:cNvSpPr txBox="1"/>
          <p:nvPr/>
        </p:nvSpPr>
        <p:spPr>
          <a:xfrm>
            <a:off x="4015312" y="1494046"/>
            <a:ext cx="6709835" cy="2862322"/>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import </a:t>
            </a:r>
            <a:r>
              <a:rPr lang="en-US" sz="1200" dirty="0" err="1">
                <a:latin typeface="Courier New"/>
                <a:cs typeface="Courier New"/>
              </a:rPr>
              <a:t>yaml</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deserializing a YAML file</a:t>
            </a:r>
          </a:p>
          <a:p>
            <a:endParaRPr lang="en-US" sz="1200" dirty="0">
              <a:latin typeface="Courier New"/>
              <a:cs typeface="Courier New"/>
            </a:endParaRPr>
          </a:p>
          <a:p>
            <a:r>
              <a:rPr lang="en-US" sz="1200" dirty="0">
                <a:latin typeface="Courier New"/>
                <a:cs typeface="Courier New"/>
              </a:rPr>
              <a:t>with open(</a:t>
            </a:r>
            <a:r>
              <a:rPr lang="en-US" sz="1200" dirty="0" err="1">
                <a:latin typeface="Courier New"/>
                <a:cs typeface="Courier New"/>
              </a:rPr>
              <a:t>path,'r</a:t>
            </a:r>
            <a:r>
              <a:rPr lang="en-US" sz="1200" dirty="0">
                <a:latin typeface="Courier New"/>
                <a:cs typeface="Courier New"/>
              </a:rPr>
              <a:t>') as file:</a:t>
            </a:r>
          </a:p>
          <a:p>
            <a:r>
              <a:rPr lang="en-US" sz="1200" dirty="0">
                <a:latin typeface="Courier New"/>
                <a:cs typeface="Courier New"/>
              </a:rPr>
              <a:t>    data = </a:t>
            </a:r>
            <a:r>
              <a:rPr lang="en-US" sz="1200" dirty="0" err="1">
                <a:latin typeface="Courier New"/>
                <a:cs typeface="Courier New"/>
              </a:rPr>
              <a:t>yaml.load</a:t>
            </a:r>
            <a:r>
              <a:rPr lang="en-US" sz="1200" dirty="0">
                <a:latin typeface="Courier New"/>
                <a:cs typeface="Courier New"/>
              </a:rPr>
              <a:t>(</a:t>
            </a:r>
            <a:r>
              <a:rPr lang="en-US" sz="1200" dirty="0" err="1">
                <a:latin typeface="Courier New"/>
                <a:cs typeface="Courier New"/>
              </a:rPr>
              <a:t>file,loader</a:t>
            </a:r>
            <a:r>
              <a:rPr lang="en-US" sz="1200" dirty="0">
                <a:latin typeface="Courier New"/>
                <a:cs typeface="Courier New"/>
              </a:rPr>
              <a:t>=</a:t>
            </a:r>
            <a:r>
              <a:rPr lang="en-US" sz="1200" dirty="0" err="1">
                <a:latin typeface="Courier New"/>
                <a:cs typeface="Courier New"/>
              </a:rPr>
              <a:t>yaml.SafeLoader</a:t>
            </a:r>
            <a:r>
              <a:rPr lang="en-US" sz="1200" dirty="0">
                <a:latin typeface="Courier New"/>
                <a:cs typeface="Courier New"/>
              </a:rPr>
              <a:t>)</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p:txBody>
      </p:sp>
      <p:sp>
        <p:nvSpPr>
          <p:cNvPr id="22" name="TextBox 21">
            <a:extLst>
              <a:ext uri="{FF2B5EF4-FFF2-40B4-BE49-F238E27FC236}">
                <a16:creationId xmlns:a16="http://schemas.microsoft.com/office/drawing/2014/main" id="{48E991F3-668E-9E71-4384-FAB7FD87959B}"/>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24" name="Google Shape;67;p15">
            <a:extLst>
              <a:ext uri="{FF2B5EF4-FFF2-40B4-BE49-F238E27FC236}">
                <a16:creationId xmlns:a16="http://schemas.microsoft.com/office/drawing/2014/main" id="{76A7EB5E-CB87-0663-F3E5-36CE2001B650}"/>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004535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66</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Programmatically namespace in YAML file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3" name="TextBox 22">
            <a:extLst>
              <a:ext uri="{FF2B5EF4-FFF2-40B4-BE49-F238E27FC236}">
                <a16:creationId xmlns:a16="http://schemas.microsoft.com/office/drawing/2014/main" id="{67CA1E0A-CD9D-1704-32AB-B248E974ACC7}"/>
              </a:ext>
            </a:extLst>
          </p:cNvPr>
          <p:cNvSpPr txBox="1"/>
          <p:nvPr/>
        </p:nvSpPr>
        <p:spPr>
          <a:xfrm>
            <a:off x="1135379" y="2141881"/>
            <a:ext cx="2714515" cy="132343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3" name="TextBox 2">
            <a:extLst>
              <a:ext uri="{FF2B5EF4-FFF2-40B4-BE49-F238E27FC236}">
                <a16:creationId xmlns:a16="http://schemas.microsoft.com/office/drawing/2014/main" id="{4D945FB0-BA2B-02D2-1F62-4163D52285D8}"/>
              </a:ext>
            </a:extLst>
          </p:cNvPr>
          <p:cNvSpPr txBox="1"/>
          <p:nvPr/>
        </p:nvSpPr>
        <p:spPr>
          <a:xfrm>
            <a:off x="1135379" y="3888714"/>
            <a:ext cx="2714515" cy="156966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my_ns</a:t>
            </a:r>
            <a:r>
              <a:rPr lang="en-US" sz="1600" dirty="0">
                <a:latin typeface="Droid Sans Mono"/>
              </a:rPr>
              <a:t>:</a:t>
            </a:r>
          </a:p>
          <a:p>
            <a:r>
              <a:rPr lang="en-US" sz="1600" dirty="0">
                <a:latin typeface="Droid Sans Mono"/>
              </a:rPr>
              <a:t>    </a:t>
            </a:r>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12" name="Arrow: Down 11">
            <a:extLst>
              <a:ext uri="{FF2B5EF4-FFF2-40B4-BE49-F238E27FC236}">
                <a16:creationId xmlns:a16="http://schemas.microsoft.com/office/drawing/2014/main" id="{97204628-0539-9E0D-9485-8BA5D500E845}"/>
              </a:ext>
            </a:extLst>
          </p:cNvPr>
          <p:cNvSpPr/>
          <p:nvPr/>
        </p:nvSpPr>
        <p:spPr>
          <a:xfrm>
            <a:off x="2262351" y="3493873"/>
            <a:ext cx="309399" cy="36628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4DF6A-9240-AA32-1CDE-14B16DCF035F}"/>
              </a:ext>
            </a:extLst>
          </p:cNvPr>
          <p:cNvSpPr/>
          <p:nvPr/>
        </p:nvSpPr>
        <p:spPr>
          <a:xfrm>
            <a:off x="1135379" y="3888714"/>
            <a:ext cx="798196" cy="3689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47D56F-5CA9-4F85-7FB8-CAE5B6A078E6}"/>
              </a:ext>
            </a:extLst>
          </p:cNvPr>
          <p:cNvSpPr txBox="1"/>
          <p:nvPr/>
        </p:nvSpPr>
        <p:spPr>
          <a:xfrm>
            <a:off x="4015312" y="1494046"/>
            <a:ext cx="6709835" cy="2862322"/>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import </a:t>
            </a:r>
            <a:r>
              <a:rPr lang="en-US" sz="1200" dirty="0" err="1">
                <a:latin typeface="Courier New"/>
                <a:cs typeface="Courier New"/>
              </a:rPr>
              <a:t>yaml</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deserializing a YAML file</a:t>
            </a:r>
          </a:p>
          <a:p>
            <a:endParaRPr lang="en-US" sz="1200" dirty="0">
              <a:latin typeface="Courier New"/>
              <a:cs typeface="Courier New"/>
            </a:endParaRPr>
          </a:p>
          <a:p>
            <a:r>
              <a:rPr lang="en-US" sz="1200" dirty="0">
                <a:latin typeface="Courier New"/>
                <a:cs typeface="Courier New"/>
              </a:rPr>
              <a:t>with open(</a:t>
            </a:r>
            <a:r>
              <a:rPr lang="en-US" sz="1200" dirty="0" err="1">
                <a:latin typeface="Courier New"/>
                <a:cs typeface="Courier New"/>
              </a:rPr>
              <a:t>path,'r</a:t>
            </a:r>
            <a:r>
              <a:rPr lang="en-US" sz="1200" dirty="0">
                <a:latin typeface="Courier New"/>
                <a:cs typeface="Courier New"/>
              </a:rPr>
              <a:t>') as file:</a:t>
            </a:r>
          </a:p>
          <a:p>
            <a:r>
              <a:rPr lang="en-US" sz="1200" dirty="0">
                <a:latin typeface="Courier New"/>
                <a:cs typeface="Courier New"/>
              </a:rPr>
              <a:t>    data = </a:t>
            </a:r>
            <a:r>
              <a:rPr lang="en-US" sz="1200" dirty="0" err="1">
                <a:latin typeface="Courier New"/>
                <a:cs typeface="Courier New"/>
              </a:rPr>
              <a:t>yaml.load</a:t>
            </a:r>
            <a:r>
              <a:rPr lang="en-US" sz="1200" dirty="0">
                <a:latin typeface="Courier New"/>
                <a:cs typeface="Courier New"/>
              </a:rPr>
              <a:t>(</a:t>
            </a:r>
            <a:r>
              <a:rPr lang="en-US" sz="1200" dirty="0" err="1">
                <a:latin typeface="Courier New"/>
                <a:cs typeface="Courier New"/>
              </a:rPr>
              <a:t>file,loader</a:t>
            </a:r>
            <a:r>
              <a:rPr lang="en-US" sz="1200" dirty="0">
                <a:latin typeface="Courier New"/>
                <a:cs typeface="Courier New"/>
              </a:rPr>
              <a:t>=</a:t>
            </a:r>
            <a:r>
              <a:rPr lang="en-US" sz="1200" dirty="0" err="1">
                <a:latin typeface="Courier New"/>
                <a:cs typeface="Courier New"/>
              </a:rPr>
              <a:t>yaml.SafeLoader</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creating new content</a:t>
            </a:r>
          </a:p>
          <a:p>
            <a:endParaRPr lang="en-US" sz="1200" dirty="0">
              <a:latin typeface="Courier New"/>
              <a:cs typeface="Courier New"/>
            </a:endParaRPr>
          </a:p>
          <a:p>
            <a:r>
              <a:rPr lang="en-US" sz="1200" dirty="0" err="1">
                <a:latin typeface="Courier New"/>
                <a:cs typeface="Courier New"/>
              </a:rPr>
              <a:t>new_data</a:t>
            </a:r>
            <a:r>
              <a:rPr lang="en-US" sz="1200" dirty="0">
                <a:latin typeface="Courier New"/>
                <a:cs typeface="Courier New"/>
              </a:rPr>
              <a:t> = {'</a:t>
            </a:r>
            <a:r>
              <a:rPr lang="en-US" sz="1200" dirty="0" err="1">
                <a:latin typeface="Courier New"/>
                <a:cs typeface="Courier New"/>
              </a:rPr>
              <a:t>my_ns</a:t>
            </a:r>
            <a:r>
              <a:rPr lang="en-US" sz="1200" dirty="0">
                <a:latin typeface="Courier New"/>
                <a:cs typeface="Courier New"/>
              </a:rPr>
              <a:t>': data}</a:t>
            </a: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a:p>
            <a:endParaRPr lang="en-US" sz="1200" dirty="0">
              <a:latin typeface="Courier New"/>
              <a:cs typeface="Courier New"/>
            </a:endParaRPr>
          </a:p>
        </p:txBody>
      </p:sp>
      <p:sp>
        <p:nvSpPr>
          <p:cNvPr id="2" name="TextBox 1">
            <a:extLst>
              <a:ext uri="{FF2B5EF4-FFF2-40B4-BE49-F238E27FC236}">
                <a16:creationId xmlns:a16="http://schemas.microsoft.com/office/drawing/2014/main" id="{3573B71F-2D3C-2433-F508-BD4AB115DDEA}"/>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3D9ABFA7-9CB8-FFAA-6FC2-4202F51BC72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028643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67</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Programmatically namespace in YAML file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3" name="TextBox 22">
            <a:extLst>
              <a:ext uri="{FF2B5EF4-FFF2-40B4-BE49-F238E27FC236}">
                <a16:creationId xmlns:a16="http://schemas.microsoft.com/office/drawing/2014/main" id="{67CA1E0A-CD9D-1704-32AB-B248E974ACC7}"/>
              </a:ext>
            </a:extLst>
          </p:cNvPr>
          <p:cNvSpPr txBox="1"/>
          <p:nvPr/>
        </p:nvSpPr>
        <p:spPr>
          <a:xfrm>
            <a:off x="1135379" y="2141881"/>
            <a:ext cx="2714515" cy="132343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3" name="TextBox 2">
            <a:extLst>
              <a:ext uri="{FF2B5EF4-FFF2-40B4-BE49-F238E27FC236}">
                <a16:creationId xmlns:a16="http://schemas.microsoft.com/office/drawing/2014/main" id="{4D945FB0-BA2B-02D2-1F62-4163D52285D8}"/>
              </a:ext>
            </a:extLst>
          </p:cNvPr>
          <p:cNvSpPr txBox="1"/>
          <p:nvPr/>
        </p:nvSpPr>
        <p:spPr>
          <a:xfrm>
            <a:off x="1135379" y="3888714"/>
            <a:ext cx="2714515" cy="156966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my_ns</a:t>
            </a:r>
            <a:r>
              <a:rPr lang="en-US" sz="1600" dirty="0">
                <a:latin typeface="Droid Sans Mono"/>
              </a:rPr>
              <a:t>:</a:t>
            </a:r>
          </a:p>
          <a:p>
            <a:r>
              <a:rPr lang="en-US" sz="1600" dirty="0">
                <a:latin typeface="Droid Sans Mono"/>
              </a:rPr>
              <a:t>    </a:t>
            </a:r>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12" name="Arrow: Down 11">
            <a:extLst>
              <a:ext uri="{FF2B5EF4-FFF2-40B4-BE49-F238E27FC236}">
                <a16:creationId xmlns:a16="http://schemas.microsoft.com/office/drawing/2014/main" id="{97204628-0539-9E0D-9485-8BA5D500E845}"/>
              </a:ext>
            </a:extLst>
          </p:cNvPr>
          <p:cNvSpPr/>
          <p:nvPr/>
        </p:nvSpPr>
        <p:spPr>
          <a:xfrm>
            <a:off x="2262351" y="3493873"/>
            <a:ext cx="309399" cy="36628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4DF6A-9240-AA32-1CDE-14B16DCF035F}"/>
              </a:ext>
            </a:extLst>
          </p:cNvPr>
          <p:cNvSpPr/>
          <p:nvPr/>
        </p:nvSpPr>
        <p:spPr>
          <a:xfrm>
            <a:off x="1135379" y="3888714"/>
            <a:ext cx="798196" cy="3689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47D56F-5CA9-4F85-7FB8-CAE5B6A078E6}"/>
              </a:ext>
            </a:extLst>
          </p:cNvPr>
          <p:cNvSpPr txBox="1"/>
          <p:nvPr/>
        </p:nvSpPr>
        <p:spPr>
          <a:xfrm>
            <a:off x="4015312" y="1494046"/>
            <a:ext cx="6709835" cy="2862322"/>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import </a:t>
            </a:r>
            <a:r>
              <a:rPr lang="en-US" sz="1200" dirty="0" err="1">
                <a:latin typeface="Courier New"/>
                <a:cs typeface="Courier New"/>
              </a:rPr>
              <a:t>yaml</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 deserializing a YAML file</a:t>
            </a:r>
          </a:p>
          <a:p>
            <a:endParaRPr lang="en-US" sz="1200" dirty="0">
              <a:latin typeface="Courier New"/>
              <a:cs typeface="Courier New"/>
            </a:endParaRPr>
          </a:p>
          <a:p>
            <a:r>
              <a:rPr lang="en-US" sz="1200" dirty="0">
                <a:latin typeface="Courier New"/>
                <a:cs typeface="Courier New"/>
              </a:rPr>
              <a:t>with open(</a:t>
            </a:r>
            <a:r>
              <a:rPr lang="en-US" sz="1200" dirty="0" err="1">
                <a:latin typeface="Courier New"/>
                <a:cs typeface="Courier New"/>
              </a:rPr>
              <a:t>path,'r</a:t>
            </a:r>
            <a:r>
              <a:rPr lang="en-US" sz="1200" dirty="0">
                <a:latin typeface="Courier New"/>
                <a:cs typeface="Courier New"/>
              </a:rPr>
              <a:t>') as file:</a:t>
            </a:r>
          </a:p>
          <a:p>
            <a:r>
              <a:rPr lang="en-US" sz="1200" dirty="0">
                <a:latin typeface="Courier New"/>
                <a:cs typeface="Courier New"/>
              </a:rPr>
              <a:t>    data = </a:t>
            </a:r>
            <a:r>
              <a:rPr lang="en-US" sz="1200" dirty="0" err="1">
                <a:latin typeface="Courier New"/>
                <a:cs typeface="Courier New"/>
              </a:rPr>
              <a:t>yaml.load</a:t>
            </a:r>
            <a:r>
              <a:rPr lang="en-US" sz="1200" dirty="0">
                <a:latin typeface="Courier New"/>
                <a:cs typeface="Courier New"/>
              </a:rPr>
              <a:t>(</a:t>
            </a:r>
            <a:r>
              <a:rPr lang="en-US" sz="1200" dirty="0" err="1">
                <a:latin typeface="Courier New"/>
                <a:cs typeface="Courier New"/>
              </a:rPr>
              <a:t>file,loader</a:t>
            </a:r>
            <a:r>
              <a:rPr lang="en-US" sz="1200" dirty="0">
                <a:latin typeface="Courier New"/>
                <a:cs typeface="Courier New"/>
              </a:rPr>
              <a:t>=</a:t>
            </a:r>
            <a:r>
              <a:rPr lang="en-US" sz="1200" dirty="0" err="1">
                <a:latin typeface="Courier New"/>
                <a:cs typeface="Courier New"/>
              </a:rPr>
              <a:t>yaml.SafeLoader</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creating new content</a:t>
            </a:r>
          </a:p>
          <a:p>
            <a:endParaRPr lang="en-US" sz="1200" dirty="0">
              <a:latin typeface="Courier New"/>
              <a:cs typeface="Courier New"/>
            </a:endParaRPr>
          </a:p>
          <a:p>
            <a:r>
              <a:rPr lang="en-US" sz="1200" dirty="0" err="1">
                <a:latin typeface="Courier New"/>
                <a:cs typeface="Courier New"/>
              </a:rPr>
              <a:t>new_data</a:t>
            </a:r>
            <a:r>
              <a:rPr lang="en-US" sz="1200" dirty="0">
                <a:latin typeface="Courier New"/>
                <a:cs typeface="Courier New"/>
              </a:rPr>
              <a:t> = {'</a:t>
            </a:r>
            <a:r>
              <a:rPr lang="en-US" sz="1200" dirty="0" err="1">
                <a:latin typeface="Courier New"/>
                <a:cs typeface="Courier New"/>
              </a:rPr>
              <a:t>my_ns</a:t>
            </a:r>
            <a:r>
              <a:rPr lang="en-US" sz="1200" dirty="0">
                <a:latin typeface="Courier New"/>
                <a:cs typeface="Courier New"/>
              </a:rPr>
              <a:t>': data}</a:t>
            </a:r>
          </a:p>
          <a:p>
            <a:endParaRPr lang="en-US" sz="1200" dirty="0">
              <a:latin typeface="Courier New"/>
              <a:cs typeface="Courier New"/>
            </a:endParaRPr>
          </a:p>
          <a:p>
            <a:r>
              <a:rPr lang="en-US" sz="1200" dirty="0">
                <a:latin typeface="Courier New"/>
                <a:cs typeface="Courier New"/>
              </a:rPr>
              <a:t># serializing to a new YAML file</a:t>
            </a:r>
          </a:p>
          <a:p>
            <a:endParaRPr lang="en-US" sz="1200" dirty="0">
              <a:latin typeface="Courier New"/>
              <a:cs typeface="Courier New"/>
            </a:endParaRPr>
          </a:p>
          <a:p>
            <a:r>
              <a:rPr lang="en-US" sz="1200" dirty="0">
                <a:latin typeface="Courier New"/>
                <a:cs typeface="Courier New"/>
              </a:rPr>
              <a:t>with open(</a:t>
            </a:r>
            <a:r>
              <a:rPr lang="en-US" sz="1200" dirty="0" err="1">
                <a:latin typeface="Courier New"/>
                <a:cs typeface="Courier New"/>
              </a:rPr>
              <a:t>new_path,'w</a:t>
            </a:r>
            <a:r>
              <a:rPr lang="en-US" sz="1200" dirty="0">
                <a:latin typeface="Courier New"/>
                <a:cs typeface="Courier New"/>
              </a:rPr>
              <a:t>') as file:</a:t>
            </a:r>
          </a:p>
          <a:p>
            <a:r>
              <a:rPr lang="en-US" sz="1200" dirty="0">
                <a:latin typeface="Courier New"/>
                <a:cs typeface="Courier New"/>
              </a:rPr>
              <a:t>    </a:t>
            </a:r>
            <a:r>
              <a:rPr lang="en-US" sz="1200" dirty="0" err="1">
                <a:latin typeface="Courier New"/>
                <a:cs typeface="Courier New"/>
              </a:rPr>
              <a:t>yaml.dump</a:t>
            </a:r>
            <a:r>
              <a:rPr lang="en-US" sz="1200" dirty="0">
                <a:latin typeface="Courier New"/>
                <a:cs typeface="Courier New"/>
              </a:rPr>
              <a:t>(</a:t>
            </a:r>
            <a:r>
              <a:rPr lang="en-US" sz="1200" dirty="0" err="1">
                <a:latin typeface="Courier New"/>
                <a:cs typeface="Courier New"/>
              </a:rPr>
              <a:t>new_data,file</a:t>
            </a:r>
            <a:r>
              <a:rPr lang="en-US" sz="1200" dirty="0">
                <a:latin typeface="Courier New"/>
                <a:cs typeface="Courier New"/>
              </a:rPr>
              <a:t>)</a:t>
            </a:r>
          </a:p>
        </p:txBody>
      </p:sp>
      <p:sp>
        <p:nvSpPr>
          <p:cNvPr id="2" name="TextBox 1">
            <a:extLst>
              <a:ext uri="{FF2B5EF4-FFF2-40B4-BE49-F238E27FC236}">
                <a16:creationId xmlns:a16="http://schemas.microsoft.com/office/drawing/2014/main" id="{87F00651-7ACB-F374-34B4-189101E253B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789C17D8-38A3-C518-2723-60F64E8F3894}"/>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3512806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68</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Programmatically namespace in YAML file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3" name="TextBox 22">
            <a:extLst>
              <a:ext uri="{FF2B5EF4-FFF2-40B4-BE49-F238E27FC236}">
                <a16:creationId xmlns:a16="http://schemas.microsoft.com/office/drawing/2014/main" id="{67CA1E0A-CD9D-1704-32AB-B248E974ACC7}"/>
              </a:ext>
            </a:extLst>
          </p:cNvPr>
          <p:cNvSpPr txBox="1"/>
          <p:nvPr/>
        </p:nvSpPr>
        <p:spPr>
          <a:xfrm>
            <a:off x="1135379" y="2141881"/>
            <a:ext cx="2714515" cy="132343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3" name="TextBox 2">
            <a:extLst>
              <a:ext uri="{FF2B5EF4-FFF2-40B4-BE49-F238E27FC236}">
                <a16:creationId xmlns:a16="http://schemas.microsoft.com/office/drawing/2014/main" id="{4D945FB0-BA2B-02D2-1F62-4163D52285D8}"/>
              </a:ext>
            </a:extLst>
          </p:cNvPr>
          <p:cNvSpPr txBox="1"/>
          <p:nvPr/>
        </p:nvSpPr>
        <p:spPr>
          <a:xfrm>
            <a:off x="1135379" y="3888714"/>
            <a:ext cx="2714515" cy="156966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my_ns</a:t>
            </a:r>
            <a:r>
              <a:rPr lang="en-US" sz="1600" dirty="0">
                <a:latin typeface="Droid Sans Mono"/>
              </a:rPr>
              <a:t>:</a:t>
            </a:r>
          </a:p>
          <a:p>
            <a:r>
              <a:rPr lang="en-US" sz="1600" dirty="0">
                <a:latin typeface="Droid Sans Mono"/>
              </a:rPr>
              <a:t>    </a:t>
            </a:r>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12" name="Arrow: Down 11">
            <a:extLst>
              <a:ext uri="{FF2B5EF4-FFF2-40B4-BE49-F238E27FC236}">
                <a16:creationId xmlns:a16="http://schemas.microsoft.com/office/drawing/2014/main" id="{97204628-0539-9E0D-9485-8BA5D500E845}"/>
              </a:ext>
            </a:extLst>
          </p:cNvPr>
          <p:cNvSpPr/>
          <p:nvPr/>
        </p:nvSpPr>
        <p:spPr>
          <a:xfrm>
            <a:off x="2262351" y="3493873"/>
            <a:ext cx="309399" cy="36628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4DF6A-9240-AA32-1CDE-14B16DCF035F}"/>
              </a:ext>
            </a:extLst>
          </p:cNvPr>
          <p:cNvSpPr/>
          <p:nvPr/>
        </p:nvSpPr>
        <p:spPr>
          <a:xfrm>
            <a:off x="1135379" y="3888714"/>
            <a:ext cx="798196" cy="3689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47D56F-5CA9-4F85-7FB8-CAE5B6A078E6}"/>
              </a:ext>
            </a:extLst>
          </p:cNvPr>
          <p:cNvSpPr txBox="1"/>
          <p:nvPr/>
        </p:nvSpPr>
        <p:spPr>
          <a:xfrm>
            <a:off x="4015312" y="1494046"/>
            <a:ext cx="7709963" cy="2308324"/>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import </a:t>
            </a:r>
            <a:r>
              <a:rPr lang="en-US" sz="1200" dirty="0" err="1">
                <a:latin typeface="Courier New"/>
                <a:cs typeface="Courier New"/>
              </a:rPr>
              <a:t>yaml</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function </a:t>
            </a:r>
            <a:r>
              <a:rPr lang="en-US" sz="1200" dirty="0" err="1">
                <a:latin typeface="Courier New"/>
                <a:cs typeface="Courier New"/>
              </a:rPr>
              <a:t>modify_config_namespace</a:t>
            </a:r>
            <a:r>
              <a:rPr lang="en-US" sz="1200" dirty="0">
                <a:latin typeface="Courier New"/>
                <a:cs typeface="Courier New"/>
              </a:rPr>
              <a:t>(path:str,new_path,:</a:t>
            </a:r>
            <a:r>
              <a:rPr lang="en-US" sz="1200" dirty="0" err="1">
                <a:latin typeface="Courier New"/>
                <a:cs typeface="Courier New"/>
              </a:rPr>
              <a:t>str,namespace:str</a:t>
            </a:r>
            <a:r>
              <a:rPr lang="en-US" sz="1200" dirty="0">
                <a:latin typeface="Courier New"/>
                <a:cs typeface="Courier New"/>
              </a:rPr>
              <a:t>) -&gt; None</a:t>
            </a:r>
          </a:p>
          <a:p>
            <a:endParaRPr lang="en-US" sz="1200" dirty="0">
              <a:latin typeface="Courier New"/>
              <a:cs typeface="Courier New"/>
            </a:endParaRPr>
          </a:p>
          <a:p>
            <a:r>
              <a:rPr lang="en-US" sz="1200" dirty="0">
                <a:latin typeface="Courier New"/>
                <a:cs typeface="Courier New"/>
              </a:rPr>
              <a:t>    with open(</a:t>
            </a:r>
            <a:r>
              <a:rPr lang="en-US" sz="1200" dirty="0" err="1">
                <a:latin typeface="Courier New"/>
                <a:cs typeface="Courier New"/>
              </a:rPr>
              <a:t>path,'r</a:t>
            </a:r>
            <a:r>
              <a:rPr lang="en-US" sz="1200" dirty="0">
                <a:latin typeface="Courier New"/>
                <a:cs typeface="Courier New"/>
              </a:rPr>
              <a:t>') as file:</a:t>
            </a:r>
          </a:p>
          <a:p>
            <a:r>
              <a:rPr lang="en-US" sz="1200" dirty="0">
                <a:latin typeface="Courier New"/>
                <a:cs typeface="Courier New"/>
              </a:rPr>
              <a:t>        data = </a:t>
            </a:r>
            <a:r>
              <a:rPr lang="en-US" sz="1200" dirty="0" err="1">
                <a:latin typeface="Courier New"/>
                <a:cs typeface="Courier New"/>
              </a:rPr>
              <a:t>yaml.load</a:t>
            </a:r>
            <a:r>
              <a:rPr lang="en-US" sz="1200" dirty="0">
                <a:latin typeface="Courier New"/>
                <a:cs typeface="Courier New"/>
              </a:rPr>
              <a:t>(</a:t>
            </a:r>
            <a:r>
              <a:rPr lang="en-US" sz="1200" dirty="0" err="1">
                <a:latin typeface="Courier New"/>
                <a:cs typeface="Courier New"/>
              </a:rPr>
              <a:t>file,loader</a:t>
            </a:r>
            <a:r>
              <a:rPr lang="en-US" sz="1200" dirty="0">
                <a:latin typeface="Courier New"/>
                <a:cs typeface="Courier New"/>
              </a:rPr>
              <a:t>=</a:t>
            </a:r>
            <a:r>
              <a:rPr lang="en-US" sz="1200" dirty="0" err="1">
                <a:latin typeface="Courier New"/>
                <a:cs typeface="Courier New"/>
              </a:rPr>
              <a:t>yaml.SafeLoader</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new_data</a:t>
            </a:r>
            <a:r>
              <a:rPr lang="en-US" sz="1200" dirty="0">
                <a:latin typeface="Courier New"/>
                <a:cs typeface="Courier New"/>
              </a:rPr>
              <a:t> = {namespace: data}</a:t>
            </a:r>
          </a:p>
          <a:p>
            <a:endParaRPr lang="en-US" sz="1200" dirty="0">
              <a:latin typeface="Courier New"/>
              <a:cs typeface="Courier New"/>
            </a:endParaRPr>
          </a:p>
          <a:p>
            <a:r>
              <a:rPr lang="en-US" sz="1200" dirty="0">
                <a:latin typeface="Courier New"/>
                <a:cs typeface="Courier New"/>
              </a:rPr>
              <a:t>    with open(</a:t>
            </a:r>
            <a:r>
              <a:rPr lang="en-US" sz="1200" dirty="0" err="1">
                <a:latin typeface="Courier New"/>
                <a:cs typeface="Courier New"/>
              </a:rPr>
              <a:t>new_path,'w</a:t>
            </a:r>
            <a:r>
              <a:rPr lang="en-US" sz="1200" dirty="0">
                <a:latin typeface="Courier New"/>
                <a:cs typeface="Courier New"/>
              </a:rPr>
              <a:t>') as file:</a:t>
            </a:r>
          </a:p>
          <a:p>
            <a:r>
              <a:rPr lang="en-US" sz="1200" dirty="0">
                <a:latin typeface="Courier New"/>
                <a:cs typeface="Courier New"/>
              </a:rPr>
              <a:t>        </a:t>
            </a:r>
            <a:r>
              <a:rPr lang="en-US" sz="1200" dirty="0" err="1">
                <a:latin typeface="Courier New"/>
                <a:cs typeface="Courier New"/>
              </a:rPr>
              <a:t>yaml.dump</a:t>
            </a:r>
            <a:r>
              <a:rPr lang="en-US" sz="1200" dirty="0">
                <a:latin typeface="Courier New"/>
                <a:cs typeface="Courier New"/>
              </a:rPr>
              <a:t>(</a:t>
            </a:r>
            <a:r>
              <a:rPr lang="en-US" sz="1200" dirty="0" err="1">
                <a:latin typeface="Courier New"/>
                <a:cs typeface="Courier New"/>
              </a:rPr>
              <a:t>new_data,file</a:t>
            </a:r>
            <a:r>
              <a:rPr lang="en-US" sz="1200" dirty="0">
                <a:latin typeface="Courier New"/>
                <a:cs typeface="Courier New"/>
              </a:rPr>
              <a:t>)</a:t>
            </a:r>
          </a:p>
          <a:p>
            <a:endParaRPr lang="en-US" sz="1200" dirty="0">
              <a:latin typeface="Courier New"/>
              <a:cs typeface="Courier New"/>
            </a:endParaRPr>
          </a:p>
        </p:txBody>
      </p:sp>
      <p:sp>
        <p:nvSpPr>
          <p:cNvPr id="2" name="TextBox 1">
            <a:extLst>
              <a:ext uri="{FF2B5EF4-FFF2-40B4-BE49-F238E27FC236}">
                <a16:creationId xmlns:a16="http://schemas.microsoft.com/office/drawing/2014/main" id="{D5F28D32-DBD3-F94B-0E8C-A7D659C69E3B}"/>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2103ED25-8B84-1F5E-72FB-4842B84E7027}"/>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8473259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69</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Programmatically namespace in YAML file</a:t>
            </a:r>
            <a:endParaRPr lang="en-US" dirty="0"/>
          </a:p>
        </p:txBody>
      </p:sp>
      <p:sp>
        <p:nvSpPr>
          <p:cNvPr id="7" name="TextBox 6">
            <a:extLst>
              <a:ext uri="{FF2B5EF4-FFF2-40B4-BE49-F238E27FC236}">
                <a16:creationId xmlns:a16="http://schemas.microsoft.com/office/drawing/2014/main" id="{5D7F69BA-953B-86C1-DD43-96894155BCD5}"/>
              </a:ext>
            </a:extLst>
          </p:cNvPr>
          <p:cNvSpPr txBox="1"/>
          <p:nvPr/>
        </p:nvSpPr>
        <p:spPr>
          <a:xfrm>
            <a:off x="98612" y="6434418"/>
            <a:ext cx="4327478" cy="369332"/>
          </a:xfrm>
          <a:prstGeom prst="rect">
            <a:avLst/>
          </a:prstGeom>
          <a:noFill/>
        </p:spPr>
        <p:txBody>
          <a:bodyPr wrap="square" lIns="91440" tIns="45720" rIns="91440" bIns="45720" rtlCol="0" anchor="t">
            <a:spAutoFit/>
          </a:bodyPr>
          <a:lstStyle/>
          <a:p>
            <a:r>
              <a:rPr lang="en-US">
                <a:cs typeface="Calibri"/>
              </a:rPr>
              <a:t>Data Deserialization</a:t>
            </a:r>
            <a:endParaRPr lang="en-US"/>
          </a:p>
        </p:txBody>
      </p:sp>
      <p:sp>
        <p:nvSpPr>
          <p:cNvPr id="23" name="TextBox 22">
            <a:extLst>
              <a:ext uri="{FF2B5EF4-FFF2-40B4-BE49-F238E27FC236}">
                <a16:creationId xmlns:a16="http://schemas.microsoft.com/office/drawing/2014/main" id="{67CA1E0A-CD9D-1704-32AB-B248E974ACC7}"/>
              </a:ext>
            </a:extLst>
          </p:cNvPr>
          <p:cNvSpPr txBox="1"/>
          <p:nvPr/>
        </p:nvSpPr>
        <p:spPr>
          <a:xfrm>
            <a:off x="1135379" y="2141881"/>
            <a:ext cx="2714515" cy="132343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3" name="TextBox 2">
            <a:extLst>
              <a:ext uri="{FF2B5EF4-FFF2-40B4-BE49-F238E27FC236}">
                <a16:creationId xmlns:a16="http://schemas.microsoft.com/office/drawing/2014/main" id="{4D945FB0-BA2B-02D2-1F62-4163D52285D8}"/>
              </a:ext>
            </a:extLst>
          </p:cNvPr>
          <p:cNvSpPr txBox="1"/>
          <p:nvPr/>
        </p:nvSpPr>
        <p:spPr>
          <a:xfrm>
            <a:off x="1135379" y="3888714"/>
            <a:ext cx="2714515" cy="156966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Droid Sans Mono"/>
              </a:rPr>
              <a:t>my_ns</a:t>
            </a:r>
            <a:r>
              <a:rPr lang="en-US" sz="1600" dirty="0">
                <a:latin typeface="Droid Sans Mono"/>
              </a:rPr>
              <a:t>:</a:t>
            </a:r>
          </a:p>
          <a:p>
            <a:r>
              <a:rPr lang="en-US" sz="1600" dirty="0">
                <a:latin typeface="Droid Sans Mono"/>
              </a:rPr>
              <a:t>    </a:t>
            </a:r>
            <a:r>
              <a:rPr lang="en-US" sz="1600" dirty="0" err="1">
                <a:latin typeface="Droid Sans Mono"/>
              </a:rPr>
              <a:t>my_node</a:t>
            </a:r>
            <a:r>
              <a:rPr lang="en-US" sz="1600" dirty="0">
                <a:latin typeface="Droid Sans Mono"/>
              </a:rPr>
              <a:t>:</a:t>
            </a:r>
            <a:endParaRPr lang="en-US" sz="1600" dirty="0">
              <a:latin typeface="Calibri" panose="020F0502020204030204"/>
              <a:cs typeface="Calibri" panose="020F0502020204030204"/>
            </a:endParaRPr>
          </a:p>
          <a:p>
            <a:r>
              <a:rPr lang="en-US" sz="1600" dirty="0">
                <a:latin typeface="Droid Sans Mono"/>
              </a:rPr>
              <a:t>        </a:t>
            </a:r>
            <a:r>
              <a:rPr lang="en-US" sz="1600" dirty="0" err="1">
                <a:latin typeface="Droid Sans Mono"/>
              </a:rPr>
              <a:t>ros</a:t>
            </a:r>
            <a:r>
              <a:rPr lang="en-US" sz="1600" dirty="0">
                <a:latin typeface="Droid Sans Mono"/>
              </a:rPr>
              <a:t>__parameters:</a:t>
            </a:r>
            <a:endParaRPr lang="en-US" sz="1600" dirty="0">
              <a:cs typeface="Calibri"/>
            </a:endParaRPr>
          </a:p>
          <a:p>
            <a:r>
              <a:rPr lang="en-US" sz="1600" dirty="0">
                <a:latin typeface="Droid Sans Mono"/>
              </a:rPr>
              <a:t>            </a:t>
            </a:r>
            <a:r>
              <a:rPr lang="en-US" sz="1600" dirty="0" err="1">
                <a:latin typeface="Droid Sans Mono"/>
              </a:rPr>
              <a:t>k_p</a:t>
            </a:r>
            <a:r>
              <a:rPr lang="en-US" sz="1600" dirty="0">
                <a:latin typeface="Droid Sans Mono"/>
              </a:rPr>
              <a:t>: 1.0</a:t>
            </a:r>
          </a:p>
          <a:p>
            <a:r>
              <a:rPr lang="en-US" sz="1600" dirty="0">
                <a:latin typeface="Droid Sans Mono"/>
              </a:rPr>
              <a:t>            </a:t>
            </a:r>
            <a:r>
              <a:rPr lang="en-US" sz="1600" dirty="0" err="1">
                <a:latin typeface="Droid Sans Mono"/>
              </a:rPr>
              <a:t>k_i</a:t>
            </a:r>
            <a:r>
              <a:rPr lang="en-US" sz="1600" dirty="0">
                <a:latin typeface="Droid Sans Mono"/>
              </a:rPr>
              <a:t>: 5.0</a:t>
            </a:r>
          </a:p>
          <a:p>
            <a:r>
              <a:rPr lang="en-US" sz="1600" dirty="0">
                <a:latin typeface="Droid Sans Mono"/>
              </a:rPr>
              <a:t>            </a:t>
            </a:r>
            <a:r>
              <a:rPr lang="en-US" sz="1600" dirty="0" err="1">
                <a:latin typeface="Droid Sans Mono"/>
              </a:rPr>
              <a:t>k_d</a:t>
            </a:r>
            <a:r>
              <a:rPr lang="en-US" sz="1600" dirty="0">
                <a:latin typeface="Droid Sans Mono"/>
              </a:rPr>
              <a:t>: 0.3</a:t>
            </a:r>
            <a:endParaRPr lang="en-US" sz="2400" dirty="0">
              <a:latin typeface="Droid Sans Mono"/>
            </a:endParaRPr>
          </a:p>
        </p:txBody>
      </p:sp>
      <p:sp>
        <p:nvSpPr>
          <p:cNvPr id="12" name="Arrow: Down 11">
            <a:extLst>
              <a:ext uri="{FF2B5EF4-FFF2-40B4-BE49-F238E27FC236}">
                <a16:creationId xmlns:a16="http://schemas.microsoft.com/office/drawing/2014/main" id="{97204628-0539-9E0D-9485-8BA5D500E845}"/>
              </a:ext>
            </a:extLst>
          </p:cNvPr>
          <p:cNvSpPr/>
          <p:nvPr/>
        </p:nvSpPr>
        <p:spPr>
          <a:xfrm>
            <a:off x="2262351" y="3493873"/>
            <a:ext cx="309399" cy="36628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4DF6A-9240-AA32-1CDE-14B16DCF035F}"/>
              </a:ext>
            </a:extLst>
          </p:cNvPr>
          <p:cNvSpPr/>
          <p:nvPr/>
        </p:nvSpPr>
        <p:spPr>
          <a:xfrm>
            <a:off x="1135379" y="3888714"/>
            <a:ext cx="798196" cy="3689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7077E4-20E2-3023-8DFF-D2ADA9662F69}"/>
              </a:ext>
            </a:extLst>
          </p:cNvPr>
          <p:cNvSpPr txBox="1"/>
          <p:nvPr/>
        </p:nvSpPr>
        <p:spPr>
          <a:xfrm>
            <a:off x="4015312" y="1499056"/>
            <a:ext cx="8078076" cy="5262979"/>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r>
              <a:rPr lang="en-US" sz="1200" dirty="0">
                <a:latin typeface="Courier New"/>
                <a:cs typeface="Courier New"/>
              </a:rPr>
              <a:t>import </a:t>
            </a:r>
            <a:r>
              <a:rPr lang="en-US" sz="1200" dirty="0" err="1">
                <a:latin typeface="Courier New"/>
                <a:cs typeface="Courier New"/>
              </a:rPr>
              <a:t>os</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r>
              <a:rPr lang="en-US" sz="1200" dirty="0">
                <a:latin typeface="Courier New"/>
                <a:cs typeface="Courier New"/>
              </a:rPr>
              <a:t>    namespace = '</a:t>
            </a:r>
            <a:r>
              <a:rPr lang="en-US" sz="1200" dirty="0" err="1">
                <a:latin typeface="Courier New"/>
                <a:cs typeface="Courier New"/>
              </a:rPr>
              <a:t>my_ns</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my_pkg</a:t>
            </a:r>
            <a:r>
              <a:rPr lang="en-US" sz="1200" dirty="0">
                <a:latin typeface="Courier New"/>
                <a:cs typeface="Courier New"/>
              </a:rPr>
              <a:t> = </a:t>
            </a:r>
            <a:r>
              <a:rPr lang="en-US" sz="1200" dirty="0" err="1">
                <a:latin typeface="Courier New"/>
                <a:cs typeface="Courier New"/>
              </a:rPr>
              <a:t>get_package_share_directory</a:t>
            </a:r>
            <a:r>
              <a:rPr lang="en-US" sz="1200" dirty="0">
                <a:latin typeface="Courier New"/>
                <a:cs typeface="Courier New"/>
              </a:rPr>
              <a:t>('</a:t>
            </a:r>
            <a:r>
              <a:rPr lang="en-US" sz="1200" dirty="0" err="1">
                <a:latin typeface="Courier New"/>
                <a:cs typeface="Courier New"/>
              </a:rPr>
              <a:t>my_pkg</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config_path</a:t>
            </a:r>
            <a:r>
              <a:rPr lang="en-US" sz="1200" dirty="0">
                <a:latin typeface="Courier New"/>
                <a:cs typeface="Courier New"/>
              </a:rPr>
              <a:t> = </a:t>
            </a:r>
            <a:r>
              <a:rPr lang="en-US" sz="1200" dirty="0" err="1">
                <a:latin typeface="Courier New"/>
                <a:cs typeface="Courier New"/>
              </a:rPr>
              <a:t>os.path.join</a:t>
            </a:r>
            <a:r>
              <a:rPr lang="en-US" sz="1200" dirty="0">
                <a:latin typeface="Courier New"/>
                <a:cs typeface="Courier New"/>
              </a:rPr>
              <a:t>(my_pkg,'config','parameter_01.yaml')</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new_config_path</a:t>
            </a:r>
            <a:r>
              <a:rPr lang="en-US" sz="1200" dirty="0">
                <a:latin typeface="Courier New"/>
                <a:cs typeface="Courier New"/>
              </a:rPr>
              <a:t> = </a:t>
            </a:r>
            <a:r>
              <a:rPr lang="en-US" sz="1200" dirty="0" err="1">
                <a:latin typeface="Courier New"/>
                <a:cs typeface="Courier New"/>
              </a:rPr>
              <a:t>os.path.join</a:t>
            </a:r>
            <a:r>
              <a:rPr lang="en-US" sz="1200" dirty="0">
                <a:latin typeface="Courier New"/>
                <a:cs typeface="Courier New"/>
              </a:rPr>
              <a:t>(my_pkg,'config','parameter_01_'+namespace+'.yaml')</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modify_config_namespace</a:t>
            </a:r>
            <a:r>
              <a:rPr lang="en-US" sz="1200" dirty="0">
                <a:latin typeface="Courier New"/>
                <a:cs typeface="Courier New"/>
              </a:rPr>
              <a:t>(</a:t>
            </a:r>
            <a:r>
              <a:rPr lang="en-US" sz="1200" dirty="0" err="1">
                <a:latin typeface="Courier New"/>
                <a:cs typeface="Courier New"/>
              </a:rPr>
              <a:t>config_path,new_config_path,namespace</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namespace = namespace,</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p:txBody>
      </p:sp>
      <p:sp>
        <p:nvSpPr>
          <p:cNvPr id="6" name="TextBox 5">
            <a:extLst>
              <a:ext uri="{FF2B5EF4-FFF2-40B4-BE49-F238E27FC236}">
                <a16:creationId xmlns:a16="http://schemas.microsoft.com/office/drawing/2014/main" id="{79B3676C-705A-EEE8-9FE8-F5FE9F511758}"/>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9" name="Google Shape;67;p15">
            <a:extLst>
              <a:ext uri="{FF2B5EF4-FFF2-40B4-BE49-F238E27FC236}">
                <a16:creationId xmlns:a16="http://schemas.microsoft.com/office/drawing/2014/main" id="{400C93AD-BEA2-1B6E-7D18-E6402FDB79FB}"/>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38748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84870BB-6DBA-3893-FC51-4059CC1D8A9E}"/>
              </a:ext>
            </a:extLst>
          </p:cNvPr>
          <p:cNvGrpSpPr/>
          <p:nvPr/>
        </p:nvGrpSpPr>
        <p:grpSpPr>
          <a:xfrm>
            <a:off x="362438" y="1750441"/>
            <a:ext cx="7502332" cy="2311196"/>
            <a:chOff x="722829" y="2200279"/>
            <a:chExt cx="8539035" cy="6657319"/>
          </a:xfrm>
          <a:solidFill>
            <a:srgbClr val="F5E7C3"/>
          </a:solidFill>
        </p:grpSpPr>
        <p:sp>
          <p:nvSpPr>
            <p:cNvPr id="26" name="Rectangle 25">
              <a:extLst>
                <a:ext uri="{FF2B5EF4-FFF2-40B4-BE49-F238E27FC236}">
                  <a16:creationId xmlns:a16="http://schemas.microsoft.com/office/drawing/2014/main" id="{8B7195CB-D395-D960-FAC9-0FB1CF5EB86A}"/>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7" name="Right Triangle 26">
              <a:extLst>
                <a:ext uri="{FF2B5EF4-FFF2-40B4-BE49-F238E27FC236}">
                  <a16:creationId xmlns:a16="http://schemas.microsoft.com/office/drawing/2014/main" id="{A0DF3C67-BF30-F73C-8457-A7642CBC6E30}"/>
                </a:ext>
              </a:extLst>
            </p:cNvPr>
            <p:cNvSpPr/>
            <p:nvPr/>
          </p:nvSpPr>
          <p:spPr>
            <a:xfrm rot="5400000">
              <a:off x="173267" y="2749841"/>
              <a:ext cx="1719320" cy="62019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ight Triangle 27">
              <a:extLst>
                <a:ext uri="{FF2B5EF4-FFF2-40B4-BE49-F238E27FC236}">
                  <a16:creationId xmlns:a16="http://schemas.microsoft.com/office/drawing/2014/main" id="{979480D7-4FF5-480A-4CC8-63D7008F4F2A}"/>
                </a:ext>
              </a:extLst>
            </p:cNvPr>
            <p:cNvSpPr/>
            <p:nvPr/>
          </p:nvSpPr>
          <p:spPr>
            <a:xfrm rot="16200000">
              <a:off x="594888" y="2643610"/>
              <a:ext cx="1096224"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sz="4400"/>
              <a:t>Source folder (</a:t>
            </a:r>
            <a:r>
              <a:rPr lang="en-US" sz="4400" err="1"/>
              <a:t>src</a:t>
            </a:r>
            <a:r>
              <a:rPr lang="en-US" sz="4400"/>
              <a:t>)</a:t>
            </a:r>
            <a:endParaRPr lang="en-US"/>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7</a:t>
            </a:fld>
            <a:endParaRPr lang="en-US"/>
          </a:p>
        </p:txBody>
      </p:sp>
      <p:grpSp>
        <p:nvGrpSpPr>
          <p:cNvPr id="11" name="Group 10">
            <a:extLst>
              <a:ext uri="{FF2B5EF4-FFF2-40B4-BE49-F238E27FC236}">
                <a16:creationId xmlns:a16="http://schemas.microsoft.com/office/drawing/2014/main" id="{5104633B-1D0E-2980-7E03-E8FD905B60BE}"/>
              </a:ext>
            </a:extLst>
          </p:cNvPr>
          <p:cNvGrpSpPr/>
          <p:nvPr/>
        </p:nvGrpSpPr>
        <p:grpSpPr>
          <a:xfrm>
            <a:off x="1336591" y="2484737"/>
            <a:ext cx="1672422" cy="1156913"/>
            <a:chOff x="722829" y="2200279"/>
            <a:chExt cx="2564464" cy="1773991"/>
          </a:xfrm>
          <a:solidFill>
            <a:srgbClr val="F5E7C3"/>
          </a:solidFill>
        </p:grpSpPr>
        <p:sp>
          <p:nvSpPr>
            <p:cNvPr id="12" name="Rectangle 11">
              <a:extLst>
                <a:ext uri="{FF2B5EF4-FFF2-40B4-BE49-F238E27FC236}">
                  <a16:creationId xmlns:a16="http://schemas.microsoft.com/office/drawing/2014/main" id="{62454FFC-69AB-2AB9-73D0-C93CDE928A72}"/>
                </a:ext>
              </a:extLst>
            </p:cNvPr>
            <p:cNvSpPr/>
            <p:nvPr/>
          </p:nvSpPr>
          <p:spPr>
            <a:xfrm>
              <a:off x="942974" y="2295524"/>
              <a:ext cx="2344319" cy="167874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sensor_calibration</a:t>
              </a:r>
              <a:endParaRPr lang="en-US" sz="1400">
                <a:solidFill>
                  <a:schemeClr val="tx1"/>
                </a:solidFill>
              </a:endParaRPr>
            </a:p>
          </p:txBody>
        </p:sp>
        <p:sp>
          <p:nvSpPr>
            <p:cNvPr id="13" name="Right Triangle 12">
              <a:extLst>
                <a:ext uri="{FF2B5EF4-FFF2-40B4-BE49-F238E27FC236}">
                  <a16:creationId xmlns:a16="http://schemas.microsoft.com/office/drawing/2014/main" id="{E1CA8CDF-52B8-F286-4D7F-D1C9F514F114}"/>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ight Triangle 14">
              <a:extLst>
                <a:ext uri="{FF2B5EF4-FFF2-40B4-BE49-F238E27FC236}">
                  <a16:creationId xmlns:a16="http://schemas.microsoft.com/office/drawing/2014/main" id="{4D8C6B63-A0F2-5ABB-4B4D-B3327E1DE9F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7" name="Group 6">
            <a:extLst>
              <a:ext uri="{FF2B5EF4-FFF2-40B4-BE49-F238E27FC236}">
                <a16:creationId xmlns:a16="http://schemas.microsoft.com/office/drawing/2014/main" id="{15F042A4-AA3D-C95A-AE5C-218B0BBDC758}"/>
              </a:ext>
            </a:extLst>
          </p:cNvPr>
          <p:cNvGrpSpPr/>
          <p:nvPr/>
        </p:nvGrpSpPr>
        <p:grpSpPr>
          <a:xfrm>
            <a:off x="3424117" y="2484737"/>
            <a:ext cx="1672422" cy="1156913"/>
            <a:chOff x="722829" y="2200279"/>
            <a:chExt cx="2564464" cy="1773991"/>
          </a:xfrm>
          <a:solidFill>
            <a:srgbClr val="F5E7C3"/>
          </a:solidFill>
        </p:grpSpPr>
        <p:sp>
          <p:nvSpPr>
            <p:cNvPr id="8" name="Rectangle 7">
              <a:extLst>
                <a:ext uri="{FF2B5EF4-FFF2-40B4-BE49-F238E27FC236}">
                  <a16:creationId xmlns:a16="http://schemas.microsoft.com/office/drawing/2014/main" id="{FE2C1A13-1CF6-6172-459D-3A717D082761}"/>
                </a:ext>
              </a:extLst>
            </p:cNvPr>
            <p:cNvSpPr/>
            <p:nvPr/>
          </p:nvSpPr>
          <p:spPr>
            <a:xfrm>
              <a:off x="942974" y="2295524"/>
              <a:ext cx="2344319" cy="167874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ros_to_uart</a:t>
              </a:r>
              <a:endParaRPr lang="en-US" sz="1400">
                <a:solidFill>
                  <a:schemeClr val="tx1"/>
                </a:solidFill>
              </a:endParaRPr>
            </a:p>
          </p:txBody>
        </p:sp>
        <p:sp>
          <p:nvSpPr>
            <p:cNvPr id="9" name="Right Triangle 8">
              <a:extLst>
                <a:ext uri="{FF2B5EF4-FFF2-40B4-BE49-F238E27FC236}">
                  <a16:creationId xmlns:a16="http://schemas.microsoft.com/office/drawing/2014/main" id="{F2DB9803-21D5-8135-81B5-43CDD0954D29}"/>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ight Triangle 9">
              <a:extLst>
                <a:ext uri="{FF2B5EF4-FFF2-40B4-BE49-F238E27FC236}">
                  <a16:creationId xmlns:a16="http://schemas.microsoft.com/office/drawing/2014/main" id="{F20CFE24-D38D-698D-32F8-4CD83CE9D73D}"/>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7" name="Group 16">
            <a:extLst>
              <a:ext uri="{FF2B5EF4-FFF2-40B4-BE49-F238E27FC236}">
                <a16:creationId xmlns:a16="http://schemas.microsoft.com/office/drawing/2014/main" id="{7F7DAC47-873C-8806-B3B7-966236398534}"/>
              </a:ext>
            </a:extLst>
          </p:cNvPr>
          <p:cNvGrpSpPr/>
          <p:nvPr/>
        </p:nvGrpSpPr>
        <p:grpSpPr>
          <a:xfrm>
            <a:off x="5511644" y="2484737"/>
            <a:ext cx="1672422" cy="1156913"/>
            <a:chOff x="722829" y="2200279"/>
            <a:chExt cx="2564464" cy="1773991"/>
          </a:xfrm>
          <a:solidFill>
            <a:srgbClr val="F5E7C3"/>
          </a:solidFill>
        </p:grpSpPr>
        <p:sp>
          <p:nvSpPr>
            <p:cNvPr id="18" name="Rectangle 17">
              <a:extLst>
                <a:ext uri="{FF2B5EF4-FFF2-40B4-BE49-F238E27FC236}">
                  <a16:creationId xmlns:a16="http://schemas.microsoft.com/office/drawing/2014/main" id="{E6492A1D-6F50-1799-3636-47F524E64466}"/>
                </a:ext>
              </a:extLst>
            </p:cNvPr>
            <p:cNvSpPr/>
            <p:nvPr/>
          </p:nvSpPr>
          <p:spPr>
            <a:xfrm>
              <a:off x="942974" y="2295524"/>
              <a:ext cx="2344319" cy="167874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trajectory_generator</a:t>
              </a:r>
              <a:endParaRPr lang="en-US" sz="1200">
                <a:solidFill>
                  <a:schemeClr val="tx1"/>
                </a:solidFill>
              </a:endParaRPr>
            </a:p>
          </p:txBody>
        </p:sp>
        <p:sp>
          <p:nvSpPr>
            <p:cNvPr id="19" name="Right Triangle 18">
              <a:extLst>
                <a:ext uri="{FF2B5EF4-FFF2-40B4-BE49-F238E27FC236}">
                  <a16:creationId xmlns:a16="http://schemas.microsoft.com/office/drawing/2014/main" id="{73906E49-6ADB-9D45-A58D-E6CB7702078D}"/>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ight Triangle 19">
              <a:extLst>
                <a:ext uri="{FF2B5EF4-FFF2-40B4-BE49-F238E27FC236}">
                  <a16:creationId xmlns:a16="http://schemas.microsoft.com/office/drawing/2014/main" id="{94C580E7-14B1-6529-0D9B-7B7C8720FC6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2" name="TextBox 21">
            <a:extLst>
              <a:ext uri="{FF2B5EF4-FFF2-40B4-BE49-F238E27FC236}">
                <a16:creationId xmlns:a16="http://schemas.microsoft.com/office/drawing/2014/main" id="{F59E0C2B-A543-18EC-CF88-19D9D4874F2B}"/>
              </a:ext>
            </a:extLst>
          </p:cNvPr>
          <p:cNvSpPr txBox="1"/>
          <p:nvPr/>
        </p:nvSpPr>
        <p:spPr>
          <a:xfrm>
            <a:off x="7992840" y="2474893"/>
            <a:ext cx="3724228" cy="1384995"/>
          </a:xfrm>
          <a:prstGeom prst="rect">
            <a:avLst/>
          </a:prstGeom>
          <a:noFill/>
        </p:spPr>
        <p:txBody>
          <a:bodyPr wrap="square" lIns="91440" tIns="45720" rIns="91440" bIns="45720" rtlCol="0" anchor="t">
            <a:spAutoFit/>
          </a:bodyPr>
          <a:lstStyle/>
          <a:p>
            <a:r>
              <a:rPr lang="th-TH" sz="2800">
                <a:cs typeface="Cordia New"/>
              </a:rPr>
              <a:t>"</a:t>
            </a:r>
            <a:r>
              <a:rPr lang="th-TH" sz="2800" err="1">
                <a:cs typeface="Cordia New"/>
              </a:rPr>
              <a:t>src</a:t>
            </a:r>
            <a:r>
              <a:rPr lang="th-TH" sz="2800">
                <a:cs typeface="Cordia New"/>
              </a:rPr>
              <a:t>" </a:t>
            </a:r>
            <a:r>
              <a:rPr lang="th-TH" sz="2800" err="1">
                <a:cs typeface="Cordia New"/>
              </a:rPr>
              <a:t>directory</a:t>
            </a:r>
            <a:r>
              <a:rPr lang="th-TH" sz="2800">
                <a:cs typeface="Cordia New"/>
              </a:rPr>
              <a:t> </a:t>
            </a:r>
            <a:r>
              <a:rPr lang="th-TH" sz="2800" err="1">
                <a:cs typeface="Cordia New"/>
              </a:rPr>
              <a:t>is</a:t>
            </a:r>
            <a:r>
              <a:rPr lang="th-TH" sz="2800">
                <a:cs typeface="Cordia New"/>
              </a:rPr>
              <a:t> </a:t>
            </a:r>
            <a:r>
              <a:rPr lang="th-TH" sz="2800" err="1">
                <a:cs typeface="Cordia New"/>
              </a:rPr>
              <a:t>where</a:t>
            </a:r>
            <a:r>
              <a:rPr lang="th-TH" sz="2800">
                <a:cs typeface="Cordia New"/>
              </a:rPr>
              <a:t> </a:t>
            </a:r>
            <a:r>
              <a:rPr lang="th-TH" sz="2800" err="1">
                <a:cs typeface="Cordia New"/>
              </a:rPr>
              <a:t>we</a:t>
            </a:r>
            <a:r>
              <a:rPr lang="th-TH" sz="2800">
                <a:cs typeface="Cordia New"/>
              </a:rPr>
              <a:t> </a:t>
            </a:r>
            <a:r>
              <a:rPr lang="th-TH" sz="2800" err="1">
                <a:cs typeface="Cordia New"/>
              </a:rPr>
              <a:t>put</a:t>
            </a:r>
            <a:r>
              <a:rPr lang="th-TH" sz="2800">
                <a:cs typeface="Cordia New"/>
              </a:rPr>
              <a:t> </a:t>
            </a:r>
            <a:r>
              <a:rPr lang="th-TH" sz="2800" err="1">
                <a:cs typeface="Cordia New"/>
              </a:rPr>
              <a:t>all</a:t>
            </a:r>
            <a:r>
              <a:rPr lang="th-TH" sz="2800">
                <a:cs typeface="Cordia New"/>
              </a:rPr>
              <a:t> </a:t>
            </a:r>
            <a:r>
              <a:rPr lang="th-TH" sz="2800" err="1">
                <a:cs typeface="Cordia New"/>
              </a:rPr>
              <a:t>custom</a:t>
            </a:r>
            <a:r>
              <a:rPr lang="th-TH" sz="2800">
                <a:cs typeface="Cordia New"/>
              </a:rPr>
              <a:t> </a:t>
            </a:r>
            <a:r>
              <a:rPr lang="th-TH" sz="2800" err="1">
                <a:cs typeface="Cordia New"/>
              </a:rPr>
              <a:t>packages</a:t>
            </a:r>
            <a:r>
              <a:rPr lang="th-TH" sz="2800">
                <a:cs typeface="Cordia New"/>
              </a:rPr>
              <a:t> </a:t>
            </a:r>
            <a:r>
              <a:rPr lang="th-TH" sz="2800" err="1">
                <a:cs typeface="Cordia New"/>
              </a:rPr>
              <a:t>together</a:t>
            </a:r>
            <a:r>
              <a:rPr lang="th-TH" sz="2800">
                <a:cs typeface="Cordia New"/>
              </a:rPr>
              <a:t>. </a:t>
            </a:r>
          </a:p>
        </p:txBody>
      </p:sp>
      <p:sp>
        <p:nvSpPr>
          <p:cNvPr id="29" name="TextBox 28">
            <a:extLst>
              <a:ext uri="{FF2B5EF4-FFF2-40B4-BE49-F238E27FC236}">
                <a16:creationId xmlns:a16="http://schemas.microsoft.com/office/drawing/2014/main" id="{BDC61C32-56A6-4C1A-0EFB-5C6DE80C75E7}"/>
              </a:ext>
            </a:extLst>
          </p:cNvPr>
          <p:cNvSpPr txBox="1"/>
          <p:nvPr/>
        </p:nvSpPr>
        <p:spPr>
          <a:xfrm>
            <a:off x="1097280" y="1892595"/>
            <a:ext cx="752785" cy="369332"/>
          </a:xfrm>
          <a:prstGeom prst="rect">
            <a:avLst/>
          </a:prstGeom>
          <a:noFill/>
        </p:spPr>
        <p:txBody>
          <a:bodyPr wrap="square" rtlCol="0">
            <a:spAutoFit/>
          </a:bodyPr>
          <a:lstStyle/>
          <a:p>
            <a:r>
              <a:rPr lang="en-US" err="1"/>
              <a:t>src</a:t>
            </a:r>
            <a:endParaRPr lang="en-US"/>
          </a:p>
        </p:txBody>
      </p:sp>
      <p:sp>
        <p:nvSpPr>
          <p:cNvPr id="30" name="TextBox 29">
            <a:extLst>
              <a:ext uri="{FF2B5EF4-FFF2-40B4-BE49-F238E27FC236}">
                <a16:creationId xmlns:a16="http://schemas.microsoft.com/office/drawing/2014/main" id="{F7B68D52-5F00-D8F2-BA22-908B952EC2DF}"/>
              </a:ext>
            </a:extLst>
          </p:cNvPr>
          <p:cNvSpPr txBox="1"/>
          <p:nvPr/>
        </p:nvSpPr>
        <p:spPr>
          <a:xfrm>
            <a:off x="7577129" y="4395133"/>
            <a:ext cx="5122684" cy="1384995"/>
          </a:xfrm>
          <a:prstGeom prst="rect">
            <a:avLst/>
          </a:prstGeom>
          <a:noFill/>
        </p:spPr>
        <p:txBody>
          <a:bodyPr wrap="square" lIns="91440" tIns="45720" rIns="91440" bIns="45720" rtlCol="0" anchor="t">
            <a:spAutoFit/>
          </a:bodyPr>
          <a:lstStyle/>
          <a:p>
            <a:r>
              <a:rPr lang="th-TH" sz="2800">
                <a:cs typeface="Cordia New"/>
              </a:rPr>
              <a:t>A </a:t>
            </a:r>
            <a:r>
              <a:rPr lang="th-TH" sz="2800" err="1">
                <a:cs typeface="Cordia New"/>
              </a:rPr>
              <a:t>package</a:t>
            </a:r>
            <a:r>
              <a:rPr lang="th-TH" sz="2800">
                <a:cs typeface="Cordia New"/>
              </a:rPr>
              <a:t> </a:t>
            </a:r>
            <a:r>
              <a:rPr lang="th-TH" sz="2800" err="1">
                <a:cs typeface="Cordia New"/>
              </a:rPr>
              <a:t>can</a:t>
            </a:r>
            <a:r>
              <a:rPr lang="th-TH" sz="2800">
                <a:cs typeface="Cordia New"/>
              </a:rPr>
              <a:t> </a:t>
            </a:r>
            <a:r>
              <a:rPr lang="th-TH" sz="2800" err="1">
                <a:cs typeface="Cordia New"/>
              </a:rPr>
              <a:t>be</a:t>
            </a:r>
            <a:r>
              <a:rPr lang="th-TH" sz="2800">
                <a:cs typeface="Cordia New"/>
              </a:rPr>
              <a:t> </a:t>
            </a:r>
            <a:r>
              <a:rPr lang="th-TH" sz="2800" err="1">
                <a:cs typeface="Cordia New"/>
              </a:rPr>
              <a:t>put</a:t>
            </a:r>
            <a:r>
              <a:rPr lang="th-TH" sz="2800">
                <a:cs typeface="Cordia New"/>
              </a:rPr>
              <a:t> </a:t>
            </a:r>
            <a:r>
              <a:rPr lang="th-TH" sz="2800" err="1">
                <a:cs typeface="Cordia New"/>
              </a:rPr>
              <a:t>inside</a:t>
            </a:r>
            <a:r>
              <a:rPr lang="th-TH" sz="2800">
                <a:cs typeface="Cordia New"/>
              </a:rPr>
              <a:t> </a:t>
            </a:r>
            <a:r>
              <a:rPr lang="th-TH" sz="2800" err="1">
                <a:cs typeface="Cordia New"/>
              </a:rPr>
              <a:t>another</a:t>
            </a:r>
            <a:r>
              <a:rPr lang="th-TH" sz="2800">
                <a:cs typeface="Cordia New"/>
              </a:rPr>
              <a:t> </a:t>
            </a:r>
            <a:r>
              <a:rPr lang="th-TH" sz="2800" err="1">
                <a:cs typeface="Cordia New"/>
              </a:rPr>
              <a:t>folder</a:t>
            </a:r>
            <a:r>
              <a:rPr lang="th-TH" sz="2800">
                <a:cs typeface="Cordia New"/>
              </a:rPr>
              <a:t>, </a:t>
            </a:r>
            <a:r>
              <a:rPr lang="th-TH" sz="2800" err="1">
                <a:cs typeface="Cordia New"/>
              </a:rPr>
              <a:t>which</a:t>
            </a:r>
            <a:r>
              <a:rPr lang="th-TH" sz="2800">
                <a:cs typeface="Cordia New"/>
              </a:rPr>
              <a:t> </a:t>
            </a:r>
            <a:r>
              <a:rPr lang="th-TH" sz="2800" err="1">
                <a:cs typeface="Cordia New"/>
              </a:rPr>
              <a:t>can</a:t>
            </a:r>
            <a:r>
              <a:rPr lang="th-TH" sz="2800">
                <a:cs typeface="Cordia New"/>
              </a:rPr>
              <a:t> </a:t>
            </a:r>
            <a:r>
              <a:rPr lang="th-TH" sz="2800" err="1">
                <a:cs typeface="Cordia New"/>
              </a:rPr>
              <a:t>be</a:t>
            </a:r>
            <a:r>
              <a:rPr lang="th-TH" sz="2800">
                <a:cs typeface="Cordia New"/>
              </a:rPr>
              <a:t> </a:t>
            </a:r>
            <a:r>
              <a:rPr lang="th-TH" sz="2800" err="1">
                <a:cs typeface="Cordia New"/>
              </a:rPr>
              <a:t>referred</a:t>
            </a:r>
            <a:r>
              <a:rPr lang="th-TH" sz="2800">
                <a:cs typeface="Cordia New"/>
              </a:rPr>
              <a:t> </a:t>
            </a:r>
            <a:r>
              <a:rPr lang="th-TH" sz="2800" err="1">
                <a:cs typeface="Cordia New"/>
              </a:rPr>
              <a:t>as</a:t>
            </a:r>
            <a:r>
              <a:rPr lang="th-TH" sz="2800">
                <a:cs typeface="Cordia New"/>
              </a:rPr>
              <a:t> a </a:t>
            </a:r>
            <a:r>
              <a:rPr lang="th-TH" sz="2800" err="1">
                <a:cs typeface="Cordia New"/>
              </a:rPr>
              <a:t>meta</a:t>
            </a:r>
            <a:r>
              <a:rPr lang="th-TH" sz="2800">
                <a:cs typeface="Cordia New"/>
              </a:rPr>
              <a:t>-</a:t>
            </a:r>
            <a:r>
              <a:rPr lang="th-TH" sz="2800" err="1">
                <a:cs typeface="Cordia New"/>
              </a:rPr>
              <a:t>package</a:t>
            </a:r>
            <a:r>
              <a:rPr lang="th-TH" sz="2800">
                <a:cs typeface="Cordia New"/>
              </a:rPr>
              <a:t>.</a:t>
            </a:r>
            <a:endParaRPr lang="en-US"/>
          </a:p>
        </p:txBody>
      </p:sp>
      <p:sp>
        <p:nvSpPr>
          <p:cNvPr id="6" name="TextBox 5">
            <a:extLst>
              <a:ext uri="{FF2B5EF4-FFF2-40B4-BE49-F238E27FC236}">
                <a16:creationId xmlns:a16="http://schemas.microsoft.com/office/drawing/2014/main" id="{BF40DF12-4BA2-FB35-26B0-1EB6A2D5A96D}"/>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
        <p:nvSpPr>
          <p:cNvPr id="21" name="TextBox 20">
            <a:extLst>
              <a:ext uri="{FF2B5EF4-FFF2-40B4-BE49-F238E27FC236}">
                <a16:creationId xmlns:a16="http://schemas.microsoft.com/office/drawing/2014/main" id="{911333EE-942F-0C5D-9EBC-02EA8DAADF93}"/>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23" name="Google Shape;67;p15">
            <a:extLst>
              <a:ext uri="{FF2B5EF4-FFF2-40B4-BE49-F238E27FC236}">
                <a16:creationId xmlns:a16="http://schemas.microsoft.com/office/drawing/2014/main" id="{EF806B96-4026-2721-5C6A-AB4E6CB392B0}"/>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2053197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66800" y="2239697"/>
            <a:ext cx="10058400" cy="1450757"/>
          </a:xfrm>
        </p:spPr>
        <p:txBody>
          <a:bodyPr/>
          <a:lstStyle/>
          <a:p>
            <a:pPr algn="ctr"/>
            <a:r>
              <a:rPr lang="th-TH" dirty="0">
                <a:cs typeface="Angsana New"/>
              </a:rPr>
              <a:t>Launch Argument</a:t>
            </a:r>
            <a:r>
              <a:rPr lang="en-US" dirty="0">
                <a:cs typeface="Angsana New"/>
              </a:rPr>
              <a:t> &amp; Launch Configuration</a:t>
            </a:r>
            <a:endParaRPr lang="en-US" dirty="0"/>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70</a:t>
            </a:fld>
            <a:endParaRPr lang="en-US"/>
          </a:p>
        </p:txBody>
      </p:sp>
      <p:sp>
        <p:nvSpPr>
          <p:cNvPr id="5" name="TextBox 4">
            <a:extLst>
              <a:ext uri="{FF2B5EF4-FFF2-40B4-BE49-F238E27FC236}">
                <a16:creationId xmlns:a16="http://schemas.microsoft.com/office/drawing/2014/main" id="{C9DD67A2-281F-5D13-CE74-9225A87C4951}"/>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B7B6747B-9F6F-27A5-620B-221BE930B8A8}"/>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175478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a:t>Launch Arguments</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71</a:t>
            </a:fld>
            <a:endParaRPr lang="en-US"/>
          </a:p>
        </p:txBody>
      </p:sp>
      <p:sp>
        <p:nvSpPr>
          <p:cNvPr id="34" name="TextBox 33">
            <a:extLst>
              <a:ext uri="{FF2B5EF4-FFF2-40B4-BE49-F238E27FC236}">
                <a16:creationId xmlns:a16="http://schemas.microsoft.com/office/drawing/2014/main" id="{1A240C80-B32C-4769-B545-D0A3CEEFA24E}"/>
              </a:ext>
            </a:extLst>
          </p:cNvPr>
          <p:cNvSpPr txBox="1"/>
          <p:nvPr/>
        </p:nvSpPr>
        <p:spPr>
          <a:xfrm>
            <a:off x="709713" y="3150957"/>
            <a:ext cx="2411507" cy="923330"/>
          </a:xfrm>
          <a:prstGeom prst="rect">
            <a:avLst/>
          </a:prstGeom>
          <a:noFill/>
        </p:spPr>
        <p:txBody>
          <a:bodyPr wrap="square" lIns="91440" tIns="45720" rIns="91440" bIns="45720" rtlCol="0" anchor="t">
            <a:spAutoFit/>
          </a:bodyPr>
          <a:lstStyle/>
          <a:p>
            <a:r>
              <a:rPr lang="en-US"/>
              <a:t>Argument(s) can</a:t>
            </a:r>
            <a:r>
              <a:rPr lang="en-US">
                <a:cs typeface="Calibri"/>
              </a:rPr>
              <a:t> be assigned when launching a launch file.</a:t>
            </a:r>
            <a:endParaRPr lang="th-TH">
              <a:cs typeface="Cordia New"/>
            </a:endParaRPr>
          </a:p>
        </p:txBody>
      </p:sp>
      <p:grpSp>
        <p:nvGrpSpPr>
          <p:cNvPr id="47" name="Group 46">
            <a:extLst>
              <a:ext uri="{FF2B5EF4-FFF2-40B4-BE49-F238E27FC236}">
                <a16:creationId xmlns:a16="http://schemas.microsoft.com/office/drawing/2014/main" id="{DF69A3F5-7520-D9AB-1F89-12D04E01C916}"/>
              </a:ext>
            </a:extLst>
          </p:cNvPr>
          <p:cNvGrpSpPr/>
          <p:nvPr/>
        </p:nvGrpSpPr>
        <p:grpSpPr>
          <a:xfrm>
            <a:off x="5290738" y="2154424"/>
            <a:ext cx="4688958" cy="1110395"/>
            <a:chOff x="1788730" y="2785731"/>
            <a:chExt cx="7833735" cy="1855112"/>
          </a:xfrm>
        </p:grpSpPr>
        <p:sp>
          <p:nvSpPr>
            <p:cNvPr id="11" name="Rectangle: Rounded Corners 10">
              <a:extLst>
                <a:ext uri="{FF2B5EF4-FFF2-40B4-BE49-F238E27FC236}">
                  <a16:creationId xmlns:a16="http://schemas.microsoft.com/office/drawing/2014/main" id="{0B691370-AA40-6321-58EA-1A9D4E8919B6}"/>
                </a:ext>
              </a:extLst>
            </p:cNvPr>
            <p:cNvSpPr/>
            <p:nvPr/>
          </p:nvSpPr>
          <p:spPr>
            <a:xfrm>
              <a:off x="5975496" y="2785731"/>
              <a:ext cx="3646969" cy="178692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a:t>
              </a:r>
            </a:p>
          </p:txBody>
        </p:sp>
        <p:cxnSp>
          <p:nvCxnSpPr>
            <p:cNvPr id="14" name="Straight Arrow Connector 13">
              <a:extLst>
                <a:ext uri="{FF2B5EF4-FFF2-40B4-BE49-F238E27FC236}">
                  <a16:creationId xmlns:a16="http://schemas.microsoft.com/office/drawing/2014/main" id="{2ED24569-8D71-1ADF-9873-432BBD9CD923}"/>
                </a:ext>
              </a:extLst>
            </p:cNvPr>
            <p:cNvCxnSpPr>
              <a:cxnSpLocks/>
            </p:cNvCxnSpPr>
            <p:nvPr/>
          </p:nvCxnSpPr>
          <p:spPr>
            <a:xfrm>
              <a:off x="3751735" y="3053743"/>
              <a:ext cx="2223761"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1CBAE8-DFCC-CE9C-A1B8-623DA78406C9}"/>
                </a:ext>
              </a:extLst>
            </p:cNvPr>
            <p:cNvCxnSpPr>
              <a:cxnSpLocks/>
            </p:cNvCxnSpPr>
            <p:nvPr/>
          </p:nvCxnSpPr>
          <p:spPr>
            <a:xfrm>
              <a:off x="4997302" y="4102118"/>
              <a:ext cx="9781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063442C-8881-CDBC-8AFE-822D505F5FC4}"/>
                </a:ext>
              </a:extLst>
            </p:cNvPr>
            <p:cNvSpPr/>
            <p:nvPr/>
          </p:nvSpPr>
          <p:spPr>
            <a:xfrm>
              <a:off x="2782617" y="3563393"/>
              <a:ext cx="2198992" cy="10774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ROS</a:t>
              </a:r>
            </a:p>
          </p:txBody>
        </p:sp>
        <p:cxnSp>
          <p:nvCxnSpPr>
            <p:cNvPr id="40" name="Straight Arrow Connector 39">
              <a:extLst>
                <a:ext uri="{FF2B5EF4-FFF2-40B4-BE49-F238E27FC236}">
                  <a16:creationId xmlns:a16="http://schemas.microsoft.com/office/drawing/2014/main" id="{123A15DE-003B-EC9B-CA57-93C99CAC95E3}"/>
                </a:ext>
              </a:extLst>
            </p:cNvPr>
            <p:cNvCxnSpPr>
              <a:cxnSpLocks/>
            </p:cNvCxnSpPr>
            <p:nvPr/>
          </p:nvCxnSpPr>
          <p:spPr>
            <a:xfrm>
              <a:off x="1788730" y="4085888"/>
              <a:ext cx="9781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AD925B33-8BF1-A5A3-6680-DE285F2B8141}"/>
              </a:ext>
            </a:extLst>
          </p:cNvPr>
          <p:cNvSpPr txBox="1"/>
          <p:nvPr/>
        </p:nvSpPr>
        <p:spPr>
          <a:xfrm>
            <a:off x="2277827" y="5150491"/>
            <a:ext cx="7482861" cy="461665"/>
          </a:xfrm>
          <a:prstGeom prst="rect">
            <a:avLst/>
          </a:prstGeom>
          <a:noFill/>
          <a:ln>
            <a:solidFill>
              <a:srgbClr val="FF0000"/>
            </a:solidFill>
          </a:ln>
        </p:spPr>
        <p:txBody>
          <a:bodyPr wrap="square" lIns="91440" tIns="45720" rIns="91440" bIns="45720" rtlCol="0" anchor="t">
            <a:spAutoFit/>
          </a:bodyPr>
          <a:lstStyle/>
          <a:p>
            <a:pPr algn="ctr"/>
            <a:r>
              <a:rPr lang="th-TH" sz="2400" dirty="0">
                <a:cs typeface="Cordia New"/>
              </a:rPr>
              <a:t>There is **NO** such thing as "Launch parameters"</a:t>
            </a:r>
            <a:endParaRPr lang="en-US" dirty="0"/>
          </a:p>
        </p:txBody>
      </p:sp>
      <p:grpSp>
        <p:nvGrpSpPr>
          <p:cNvPr id="48" name="Group 47">
            <a:extLst>
              <a:ext uri="{FF2B5EF4-FFF2-40B4-BE49-F238E27FC236}">
                <a16:creationId xmlns:a16="http://schemas.microsoft.com/office/drawing/2014/main" id="{F2A822A1-A1B0-5C56-2613-4F9C77D9D258}"/>
              </a:ext>
            </a:extLst>
          </p:cNvPr>
          <p:cNvGrpSpPr/>
          <p:nvPr/>
        </p:nvGrpSpPr>
        <p:grpSpPr>
          <a:xfrm>
            <a:off x="5290738" y="3611641"/>
            <a:ext cx="4688958" cy="1110395"/>
            <a:chOff x="1788730" y="2785731"/>
            <a:chExt cx="7833735" cy="1855112"/>
          </a:xfrm>
        </p:grpSpPr>
        <p:sp>
          <p:nvSpPr>
            <p:cNvPr id="49" name="Rectangle: Rounded Corners 48">
              <a:extLst>
                <a:ext uri="{FF2B5EF4-FFF2-40B4-BE49-F238E27FC236}">
                  <a16:creationId xmlns:a16="http://schemas.microsoft.com/office/drawing/2014/main" id="{89E9C959-B7B5-25B4-EB58-FD0907ED5FD0}"/>
                </a:ext>
              </a:extLst>
            </p:cNvPr>
            <p:cNvSpPr/>
            <p:nvPr/>
          </p:nvSpPr>
          <p:spPr>
            <a:xfrm>
              <a:off x="5975496" y="2785731"/>
              <a:ext cx="3646969" cy="178692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a:t>
              </a:r>
            </a:p>
          </p:txBody>
        </p:sp>
        <p:cxnSp>
          <p:nvCxnSpPr>
            <p:cNvPr id="50" name="Straight Arrow Connector 49">
              <a:extLst>
                <a:ext uri="{FF2B5EF4-FFF2-40B4-BE49-F238E27FC236}">
                  <a16:creationId xmlns:a16="http://schemas.microsoft.com/office/drawing/2014/main" id="{1A3A237F-F1F2-75D2-9FE5-451C093E7D32}"/>
                </a:ext>
              </a:extLst>
            </p:cNvPr>
            <p:cNvCxnSpPr>
              <a:cxnSpLocks/>
            </p:cNvCxnSpPr>
            <p:nvPr/>
          </p:nvCxnSpPr>
          <p:spPr>
            <a:xfrm>
              <a:off x="3751735" y="3053743"/>
              <a:ext cx="2223761"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9B2ED92-855B-FB66-27CF-F7FE36F1295E}"/>
                </a:ext>
              </a:extLst>
            </p:cNvPr>
            <p:cNvCxnSpPr>
              <a:cxnSpLocks/>
            </p:cNvCxnSpPr>
            <p:nvPr/>
          </p:nvCxnSpPr>
          <p:spPr>
            <a:xfrm>
              <a:off x="4997302" y="4102118"/>
              <a:ext cx="9781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D9986715-3108-C682-7661-BC4374D46EE7}"/>
                </a:ext>
              </a:extLst>
            </p:cNvPr>
            <p:cNvSpPr/>
            <p:nvPr/>
          </p:nvSpPr>
          <p:spPr>
            <a:xfrm>
              <a:off x="2782617" y="3563393"/>
              <a:ext cx="2198992" cy="10774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ROS</a:t>
              </a:r>
            </a:p>
          </p:txBody>
        </p:sp>
        <p:cxnSp>
          <p:nvCxnSpPr>
            <p:cNvPr id="53" name="Straight Arrow Connector 52">
              <a:extLst>
                <a:ext uri="{FF2B5EF4-FFF2-40B4-BE49-F238E27FC236}">
                  <a16:creationId xmlns:a16="http://schemas.microsoft.com/office/drawing/2014/main" id="{B14F7087-73F0-6BC5-929C-BB84155C58B4}"/>
                </a:ext>
              </a:extLst>
            </p:cNvPr>
            <p:cNvCxnSpPr>
              <a:cxnSpLocks/>
            </p:cNvCxnSpPr>
            <p:nvPr/>
          </p:nvCxnSpPr>
          <p:spPr>
            <a:xfrm>
              <a:off x="1788730" y="4085888"/>
              <a:ext cx="9781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Rectangle: Rounded Corners 53">
            <a:extLst>
              <a:ext uri="{FF2B5EF4-FFF2-40B4-BE49-F238E27FC236}">
                <a16:creationId xmlns:a16="http://schemas.microsoft.com/office/drawing/2014/main" id="{15293411-EDBA-532B-6579-A8239879C7B8}"/>
              </a:ext>
            </a:extLst>
          </p:cNvPr>
          <p:cNvSpPr/>
          <p:nvPr/>
        </p:nvSpPr>
        <p:spPr>
          <a:xfrm>
            <a:off x="3604875" y="1984234"/>
            <a:ext cx="6793768" cy="287284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55" name="Straight Arrow Connector 54">
            <a:extLst>
              <a:ext uri="{FF2B5EF4-FFF2-40B4-BE49-F238E27FC236}">
                <a16:creationId xmlns:a16="http://schemas.microsoft.com/office/drawing/2014/main" id="{C655530E-CECA-7257-06A0-A9431304F200}"/>
              </a:ext>
            </a:extLst>
          </p:cNvPr>
          <p:cNvCxnSpPr>
            <a:cxnSpLocks/>
          </p:cNvCxnSpPr>
          <p:nvPr/>
        </p:nvCxnSpPr>
        <p:spPr>
          <a:xfrm>
            <a:off x="3019368" y="3611641"/>
            <a:ext cx="5855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3732E97-D92C-C1E5-4555-859204A654BE}"/>
              </a:ext>
            </a:extLst>
          </p:cNvPr>
          <p:cNvSpPr txBox="1"/>
          <p:nvPr/>
        </p:nvSpPr>
        <p:spPr>
          <a:xfrm>
            <a:off x="3897850" y="2555370"/>
            <a:ext cx="2411507" cy="369332"/>
          </a:xfrm>
          <a:prstGeom prst="rect">
            <a:avLst/>
          </a:prstGeom>
          <a:noFill/>
        </p:spPr>
        <p:txBody>
          <a:bodyPr wrap="square" lIns="91440" tIns="45720" rIns="91440" bIns="45720" rtlCol="0" anchor="t">
            <a:spAutoFit/>
          </a:bodyPr>
          <a:lstStyle/>
          <a:p>
            <a:r>
              <a:rPr lang="en-US"/>
              <a:t>ROS2 Parameters</a:t>
            </a:r>
          </a:p>
        </p:txBody>
      </p:sp>
      <p:sp>
        <p:nvSpPr>
          <p:cNvPr id="6" name="TextBox 5">
            <a:extLst>
              <a:ext uri="{FF2B5EF4-FFF2-40B4-BE49-F238E27FC236}">
                <a16:creationId xmlns:a16="http://schemas.microsoft.com/office/drawing/2014/main" id="{BE489F8D-B3AE-1724-B32D-6DCDF220DCF6}"/>
              </a:ext>
            </a:extLst>
          </p:cNvPr>
          <p:cNvSpPr txBox="1"/>
          <p:nvPr/>
        </p:nvSpPr>
        <p:spPr>
          <a:xfrm>
            <a:off x="3871573" y="4009300"/>
            <a:ext cx="2411507" cy="369332"/>
          </a:xfrm>
          <a:prstGeom prst="rect">
            <a:avLst/>
          </a:prstGeom>
          <a:noFill/>
        </p:spPr>
        <p:txBody>
          <a:bodyPr wrap="square" lIns="91440" tIns="45720" rIns="91440" bIns="45720" rtlCol="0" anchor="t">
            <a:spAutoFit/>
          </a:bodyPr>
          <a:lstStyle/>
          <a:p>
            <a:r>
              <a:rPr lang="en-US"/>
              <a:t>ROS2 Parameters</a:t>
            </a:r>
          </a:p>
        </p:txBody>
      </p:sp>
      <p:sp>
        <p:nvSpPr>
          <p:cNvPr id="7" name="TextBox 6">
            <a:extLst>
              <a:ext uri="{FF2B5EF4-FFF2-40B4-BE49-F238E27FC236}">
                <a16:creationId xmlns:a16="http://schemas.microsoft.com/office/drawing/2014/main" id="{84670443-70A1-200F-C165-FF65B4BA2BF9}"/>
              </a:ext>
            </a:extLst>
          </p:cNvPr>
          <p:cNvSpPr txBox="1"/>
          <p:nvPr/>
        </p:nvSpPr>
        <p:spPr>
          <a:xfrm>
            <a:off x="4125572" y="2056127"/>
            <a:ext cx="2411507" cy="369332"/>
          </a:xfrm>
          <a:prstGeom prst="rect">
            <a:avLst/>
          </a:prstGeom>
          <a:noFill/>
        </p:spPr>
        <p:txBody>
          <a:bodyPr wrap="square" lIns="91440" tIns="45720" rIns="91440" bIns="45720" rtlCol="0" anchor="t">
            <a:spAutoFit/>
          </a:bodyPr>
          <a:lstStyle/>
          <a:p>
            <a:r>
              <a:rPr lang="en-US"/>
              <a:t>Executable Arguments</a:t>
            </a:r>
          </a:p>
        </p:txBody>
      </p:sp>
      <p:sp>
        <p:nvSpPr>
          <p:cNvPr id="8" name="TextBox 7">
            <a:extLst>
              <a:ext uri="{FF2B5EF4-FFF2-40B4-BE49-F238E27FC236}">
                <a16:creationId xmlns:a16="http://schemas.microsoft.com/office/drawing/2014/main" id="{6AE399B6-2340-A928-5A12-C750661A3B84}"/>
              </a:ext>
            </a:extLst>
          </p:cNvPr>
          <p:cNvSpPr txBox="1"/>
          <p:nvPr/>
        </p:nvSpPr>
        <p:spPr>
          <a:xfrm>
            <a:off x="4221916" y="3518816"/>
            <a:ext cx="2411507" cy="369332"/>
          </a:xfrm>
          <a:prstGeom prst="rect">
            <a:avLst/>
          </a:prstGeom>
          <a:noFill/>
        </p:spPr>
        <p:txBody>
          <a:bodyPr wrap="square" lIns="91440" tIns="45720" rIns="91440" bIns="45720" rtlCol="0" anchor="t">
            <a:spAutoFit/>
          </a:bodyPr>
          <a:lstStyle/>
          <a:p>
            <a:r>
              <a:rPr lang="en-US"/>
              <a:t>Executable Arguments</a:t>
            </a:r>
          </a:p>
        </p:txBody>
      </p:sp>
      <p:sp>
        <p:nvSpPr>
          <p:cNvPr id="10" name="TextBox 1">
            <a:extLst>
              <a:ext uri="{FF2B5EF4-FFF2-40B4-BE49-F238E27FC236}">
                <a16:creationId xmlns:a16="http://schemas.microsoft.com/office/drawing/2014/main" id="{9F2E3162-05D2-93EA-C318-25B16D4DA6D9}"/>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
        <p:nvSpPr>
          <p:cNvPr id="3" name="TextBox 2">
            <a:extLst>
              <a:ext uri="{FF2B5EF4-FFF2-40B4-BE49-F238E27FC236}">
                <a16:creationId xmlns:a16="http://schemas.microsoft.com/office/drawing/2014/main" id="{378E7C54-4174-5622-565F-539837E0B7BB}"/>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2" name="Google Shape;67;p15">
            <a:extLst>
              <a:ext uri="{FF2B5EF4-FFF2-40B4-BE49-F238E27FC236}">
                <a16:creationId xmlns:a16="http://schemas.microsoft.com/office/drawing/2014/main" id="{A0153573-4437-A9A3-C8D3-EE243E2B5675}"/>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6467288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a:t>Example: Launching with initial spawn location</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72</a:t>
            </a:fld>
            <a:endParaRPr lang="en-US"/>
          </a:p>
        </p:txBody>
      </p:sp>
      <p:sp>
        <p:nvSpPr>
          <p:cNvPr id="34" name="TextBox 33">
            <a:extLst>
              <a:ext uri="{FF2B5EF4-FFF2-40B4-BE49-F238E27FC236}">
                <a16:creationId xmlns:a16="http://schemas.microsoft.com/office/drawing/2014/main" id="{1A240C80-B32C-4769-B545-D0A3CEEFA24E}"/>
              </a:ext>
            </a:extLst>
          </p:cNvPr>
          <p:cNvSpPr txBox="1"/>
          <p:nvPr/>
        </p:nvSpPr>
        <p:spPr>
          <a:xfrm>
            <a:off x="1121368" y="3334888"/>
            <a:ext cx="826197" cy="646331"/>
          </a:xfrm>
          <a:prstGeom prst="rect">
            <a:avLst/>
          </a:prstGeom>
          <a:noFill/>
        </p:spPr>
        <p:txBody>
          <a:bodyPr wrap="square" lIns="91440" tIns="45720" rIns="91440" bIns="45720" rtlCol="0" anchor="t">
            <a:spAutoFit/>
          </a:bodyPr>
          <a:lstStyle/>
          <a:p>
            <a:r>
              <a:rPr lang="en-US"/>
              <a:t>x</a:t>
            </a:r>
            <a:r>
              <a:rPr lang="en-US">
                <a:cs typeface="Calibri"/>
              </a:rPr>
              <a:t>:=4.0</a:t>
            </a:r>
          </a:p>
          <a:p>
            <a:r>
              <a:rPr lang="en-US">
                <a:cs typeface="Calibri"/>
              </a:rPr>
              <a:t>y:=7.0</a:t>
            </a:r>
          </a:p>
        </p:txBody>
      </p:sp>
      <p:sp>
        <p:nvSpPr>
          <p:cNvPr id="11" name="Rectangle: Rounded Corners 10">
            <a:extLst>
              <a:ext uri="{FF2B5EF4-FFF2-40B4-BE49-F238E27FC236}">
                <a16:creationId xmlns:a16="http://schemas.microsoft.com/office/drawing/2014/main" id="{0B691370-AA40-6321-58EA-1A9D4E8919B6}"/>
              </a:ext>
            </a:extLst>
          </p:cNvPr>
          <p:cNvSpPr/>
          <p:nvPr/>
        </p:nvSpPr>
        <p:spPr>
          <a:xfrm>
            <a:off x="3207250" y="3117872"/>
            <a:ext cx="2182929" cy="106957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chemeClr val="tx1"/>
                </a:solidFill>
              </a:rPr>
              <a:t>spawn </a:t>
            </a:r>
            <a:endParaRPr lang="en-US">
              <a:solidFill>
                <a:schemeClr val="tx1"/>
              </a:solidFill>
            </a:endParaRPr>
          </a:p>
        </p:txBody>
      </p:sp>
      <p:sp>
        <p:nvSpPr>
          <p:cNvPr id="21" name="Rectangle: Rounded Corners 20">
            <a:extLst>
              <a:ext uri="{FF2B5EF4-FFF2-40B4-BE49-F238E27FC236}">
                <a16:creationId xmlns:a16="http://schemas.microsoft.com/office/drawing/2014/main" id="{A063442C-8881-CDBC-8AFE-822D505F5FC4}"/>
              </a:ext>
            </a:extLst>
          </p:cNvPr>
          <p:cNvSpPr/>
          <p:nvPr/>
        </p:nvSpPr>
        <p:spPr>
          <a:xfrm>
            <a:off x="3030329" y="2217004"/>
            <a:ext cx="2542434" cy="64491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rPr>
              <a:t>controller</a:t>
            </a:r>
            <a:endParaRPr lang="en-US" dirty="0">
              <a:solidFill>
                <a:schemeClr val="tx1"/>
              </a:solidFill>
            </a:endParaRPr>
          </a:p>
        </p:txBody>
      </p:sp>
      <p:cxnSp>
        <p:nvCxnSpPr>
          <p:cNvPr id="40" name="Straight Arrow Connector 39">
            <a:extLst>
              <a:ext uri="{FF2B5EF4-FFF2-40B4-BE49-F238E27FC236}">
                <a16:creationId xmlns:a16="http://schemas.microsoft.com/office/drawing/2014/main" id="{123A15DE-003B-EC9B-CA57-93C99CAC95E3}"/>
              </a:ext>
            </a:extLst>
          </p:cNvPr>
          <p:cNvCxnSpPr>
            <a:cxnSpLocks/>
          </p:cNvCxnSpPr>
          <p:nvPr/>
        </p:nvCxnSpPr>
        <p:spPr>
          <a:xfrm>
            <a:off x="2619359" y="3650852"/>
            <a:ext cx="5855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D925B33-8BF1-A5A3-6680-DE285F2B8141}"/>
              </a:ext>
            </a:extLst>
          </p:cNvPr>
          <p:cNvSpPr txBox="1"/>
          <p:nvPr/>
        </p:nvSpPr>
        <p:spPr>
          <a:xfrm>
            <a:off x="1095413" y="5334422"/>
            <a:ext cx="10285619" cy="461665"/>
          </a:xfrm>
          <a:prstGeom prst="rect">
            <a:avLst/>
          </a:prstGeom>
          <a:solidFill>
            <a:schemeClr val="bg1"/>
          </a:solidFill>
        </p:spPr>
        <p:txBody>
          <a:bodyPr wrap="square" lIns="91440" tIns="45720" rIns="91440" bIns="45720" rtlCol="0" anchor="t">
            <a:spAutoFit/>
          </a:bodyPr>
          <a:lstStyle/>
          <a:p>
            <a:pPr algn="ctr"/>
            <a:r>
              <a:rPr lang="th-TH" sz="2400" dirty="0">
                <a:cs typeface="Cordia New"/>
              </a:rPr>
              <a:t>&gt;&gt; ros2 launch turtlsim_control via_point_following.launch.py x:=4.0 y:=7.0</a:t>
            </a:r>
          </a:p>
        </p:txBody>
      </p:sp>
      <p:sp>
        <p:nvSpPr>
          <p:cNvPr id="54" name="Rectangle: Rounded Corners 53">
            <a:extLst>
              <a:ext uri="{FF2B5EF4-FFF2-40B4-BE49-F238E27FC236}">
                <a16:creationId xmlns:a16="http://schemas.microsoft.com/office/drawing/2014/main" id="{15293411-EDBA-532B-6579-A8239879C7B8}"/>
              </a:ext>
            </a:extLst>
          </p:cNvPr>
          <p:cNvSpPr/>
          <p:nvPr/>
        </p:nvSpPr>
        <p:spPr>
          <a:xfrm>
            <a:off x="2536324" y="1984234"/>
            <a:ext cx="7862319" cy="287284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55" name="Straight Arrow Connector 54">
            <a:extLst>
              <a:ext uri="{FF2B5EF4-FFF2-40B4-BE49-F238E27FC236}">
                <a16:creationId xmlns:a16="http://schemas.microsoft.com/office/drawing/2014/main" id="{C655530E-CECA-7257-06A0-A9431304F200}"/>
              </a:ext>
            </a:extLst>
          </p:cNvPr>
          <p:cNvCxnSpPr>
            <a:cxnSpLocks/>
          </p:cNvCxnSpPr>
          <p:nvPr/>
        </p:nvCxnSpPr>
        <p:spPr>
          <a:xfrm>
            <a:off x="1845713" y="3655434"/>
            <a:ext cx="5855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240664D9-B0E2-68F0-1CF2-E53302ABDF4C}"/>
              </a:ext>
            </a:extLst>
          </p:cNvPr>
          <p:cNvSpPr/>
          <p:nvPr/>
        </p:nvSpPr>
        <p:spPr>
          <a:xfrm>
            <a:off x="6279776" y="3653417"/>
            <a:ext cx="2542434" cy="64491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err="1">
                <a:solidFill>
                  <a:schemeClr val="tx1"/>
                </a:solidFill>
              </a:rPr>
              <a:t>turtlesim_node</a:t>
            </a:r>
            <a:endParaRPr lang="en-US" err="1">
              <a:solidFill>
                <a:schemeClr val="tx1"/>
              </a:solidFill>
            </a:endParaRPr>
          </a:p>
        </p:txBody>
      </p:sp>
      <p:sp>
        <p:nvSpPr>
          <p:cNvPr id="9" name="Rectangle: Rounded Corners 8">
            <a:extLst>
              <a:ext uri="{FF2B5EF4-FFF2-40B4-BE49-F238E27FC236}">
                <a16:creationId xmlns:a16="http://schemas.microsoft.com/office/drawing/2014/main" id="{8EC4F234-89CD-566D-0087-54780E762E0F}"/>
              </a:ext>
            </a:extLst>
          </p:cNvPr>
          <p:cNvSpPr/>
          <p:nvPr/>
        </p:nvSpPr>
        <p:spPr>
          <a:xfrm>
            <a:off x="6402398" y="2392176"/>
            <a:ext cx="3164296" cy="64491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rPr>
              <a:t>scheduler</a:t>
            </a:r>
            <a:endParaRPr lang="en-US" dirty="0">
              <a:solidFill>
                <a:schemeClr val="tx1"/>
              </a:solidFill>
              <a:cs typeface="Calibri" panose="020F0502020204030204"/>
            </a:endParaRPr>
          </a:p>
        </p:txBody>
      </p:sp>
      <p:sp>
        <p:nvSpPr>
          <p:cNvPr id="5" name="TextBox 4">
            <a:extLst>
              <a:ext uri="{FF2B5EF4-FFF2-40B4-BE49-F238E27FC236}">
                <a16:creationId xmlns:a16="http://schemas.microsoft.com/office/drawing/2014/main" id="{1F148689-13FB-5A55-EAA4-04CA42DB2F78}"/>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4E1197C2-8685-28CC-B36C-633B3D105472}"/>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2" name="TextBox 1">
            <a:extLst>
              <a:ext uri="{FF2B5EF4-FFF2-40B4-BE49-F238E27FC236}">
                <a16:creationId xmlns:a16="http://schemas.microsoft.com/office/drawing/2014/main" id="{8E2455E7-A3CC-246A-7C7F-0AF2288B21D6}"/>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27696821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4FA4-8101-4FAC-833C-6220FC2088FF}"/>
              </a:ext>
            </a:extLst>
          </p:cNvPr>
          <p:cNvSpPr>
            <a:spLocks noGrp="1"/>
          </p:cNvSpPr>
          <p:nvPr>
            <p:ph type="title"/>
          </p:nvPr>
        </p:nvSpPr>
        <p:spPr/>
        <p:txBody>
          <a:bodyPr/>
          <a:lstStyle/>
          <a:p>
            <a:r>
              <a:rPr lang="en-US" dirty="0">
                <a:cs typeface="Angsana New"/>
              </a:rPr>
              <a:t>General Pipeline for adding arguments</a:t>
            </a:r>
            <a:endParaRPr lang="en-US" dirty="0"/>
          </a:p>
        </p:txBody>
      </p:sp>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73</a:t>
            </a:fld>
            <a:endParaRPr lang="en-US"/>
          </a:p>
        </p:txBody>
      </p:sp>
      <p:sp>
        <p:nvSpPr>
          <p:cNvPr id="11" name="Rectangle 10">
            <a:extLst>
              <a:ext uri="{FF2B5EF4-FFF2-40B4-BE49-F238E27FC236}">
                <a16:creationId xmlns:a16="http://schemas.microsoft.com/office/drawing/2014/main" id="{53A06CAE-4E23-763F-0DB3-05EE063F89B0}"/>
              </a:ext>
            </a:extLst>
          </p:cNvPr>
          <p:cNvSpPr/>
          <p:nvPr/>
        </p:nvSpPr>
        <p:spPr>
          <a:xfrm>
            <a:off x="2277090" y="2195329"/>
            <a:ext cx="3342660"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 all arguments for the Launch script using</a:t>
            </a:r>
          </a:p>
          <a:p>
            <a:pPr algn="ctr"/>
            <a:r>
              <a:rPr lang="en-US" dirty="0" err="1">
                <a:solidFill>
                  <a:schemeClr val="tx1"/>
                </a:solidFill>
              </a:rPr>
              <a:t>DeclareLaunchArgument</a:t>
            </a:r>
            <a:r>
              <a:rPr lang="en-US" dirty="0">
                <a:solidFill>
                  <a:schemeClr val="tx1"/>
                </a:solidFill>
              </a:rPr>
              <a:t>(‘var’)</a:t>
            </a:r>
          </a:p>
        </p:txBody>
      </p:sp>
      <p:sp>
        <p:nvSpPr>
          <p:cNvPr id="12" name="Rectangle 11">
            <a:extLst>
              <a:ext uri="{FF2B5EF4-FFF2-40B4-BE49-F238E27FC236}">
                <a16:creationId xmlns:a16="http://schemas.microsoft.com/office/drawing/2014/main" id="{BD4A1019-C521-553E-E306-1BA15F2C9F04}"/>
              </a:ext>
            </a:extLst>
          </p:cNvPr>
          <p:cNvSpPr/>
          <p:nvPr/>
        </p:nvSpPr>
        <p:spPr>
          <a:xfrm>
            <a:off x="2277090" y="3390052"/>
            <a:ext cx="3342660"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each </a:t>
            </a:r>
            <a:r>
              <a:rPr lang="en-US" dirty="0" err="1">
                <a:solidFill>
                  <a:schemeClr val="tx1"/>
                </a:solidFill>
              </a:rPr>
              <a:t>DeclareLaunchArgument</a:t>
            </a:r>
            <a:r>
              <a:rPr lang="en-US" dirty="0">
                <a:solidFill>
                  <a:schemeClr val="tx1"/>
                </a:solidFill>
              </a:rPr>
              <a:t>  action to the Launch description</a:t>
            </a:r>
          </a:p>
        </p:txBody>
      </p:sp>
      <p:sp>
        <p:nvSpPr>
          <p:cNvPr id="14" name="Rectangle 13">
            <a:extLst>
              <a:ext uri="{FF2B5EF4-FFF2-40B4-BE49-F238E27FC236}">
                <a16:creationId xmlns:a16="http://schemas.microsoft.com/office/drawing/2014/main" id="{4153ED09-D40F-B3F7-2CEA-D23F76092544}"/>
              </a:ext>
            </a:extLst>
          </p:cNvPr>
          <p:cNvSpPr/>
          <p:nvPr/>
        </p:nvSpPr>
        <p:spPr>
          <a:xfrm>
            <a:off x="6096000" y="2197625"/>
            <a:ext cx="3086445"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Define Launch Configuration using</a:t>
            </a:r>
          </a:p>
          <a:p>
            <a:pPr algn="ctr"/>
            <a:r>
              <a:rPr lang="en-US" dirty="0" err="1">
                <a:solidFill>
                  <a:schemeClr val="tx1"/>
                </a:solidFill>
              </a:rPr>
              <a:t>LaunchConfiguration</a:t>
            </a:r>
            <a:r>
              <a:rPr lang="en-US" dirty="0">
                <a:solidFill>
                  <a:schemeClr val="tx1"/>
                </a:solidFill>
              </a:rPr>
              <a:t>(‘var’)</a:t>
            </a:r>
          </a:p>
        </p:txBody>
      </p:sp>
      <p:sp>
        <p:nvSpPr>
          <p:cNvPr id="15" name="Arrow: Down 14">
            <a:extLst>
              <a:ext uri="{FF2B5EF4-FFF2-40B4-BE49-F238E27FC236}">
                <a16:creationId xmlns:a16="http://schemas.microsoft.com/office/drawing/2014/main" id="{58492197-A588-74C4-D8AF-746082573F24}"/>
              </a:ext>
            </a:extLst>
          </p:cNvPr>
          <p:cNvSpPr/>
          <p:nvPr/>
        </p:nvSpPr>
        <p:spPr>
          <a:xfrm>
            <a:off x="3633176" y="2975382"/>
            <a:ext cx="350874" cy="4146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C2A46AE-C0AC-D3FA-DC12-6F875EF91043}"/>
              </a:ext>
            </a:extLst>
          </p:cNvPr>
          <p:cNvSpPr/>
          <p:nvPr/>
        </p:nvSpPr>
        <p:spPr>
          <a:xfrm rot="1784984">
            <a:off x="5920444" y="2881960"/>
            <a:ext cx="350874" cy="17876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880FD9E-7CD3-FD3F-2602-275402F4C582}"/>
              </a:ext>
            </a:extLst>
          </p:cNvPr>
          <p:cNvSpPr/>
          <p:nvPr/>
        </p:nvSpPr>
        <p:spPr>
          <a:xfrm>
            <a:off x="2277090" y="4599284"/>
            <a:ext cx="3342660"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Launch the script</a:t>
            </a:r>
          </a:p>
        </p:txBody>
      </p:sp>
      <p:sp>
        <p:nvSpPr>
          <p:cNvPr id="4" name="Arrow: Down 3">
            <a:extLst>
              <a:ext uri="{FF2B5EF4-FFF2-40B4-BE49-F238E27FC236}">
                <a16:creationId xmlns:a16="http://schemas.microsoft.com/office/drawing/2014/main" id="{BCF2C4CC-DE18-3515-9DBE-45638E2C580F}"/>
              </a:ext>
            </a:extLst>
          </p:cNvPr>
          <p:cNvSpPr/>
          <p:nvPr/>
        </p:nvSpPr>
        <p:spPr>
          <a:xfrm>
            <a:off x="3633176" y="4170105"/>
            <a:ext cx="350874" cy="4146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76A3BDB-C620-411E-AA46-B063EF4BF501}"/>
              </a:ext>
            </a:extLst>
          </p:cNvPr>
          <p:cNvSpPr/>
          <p:nvPr/>
        </p:nvSpPr>
        <p:spPr>
          <a:xfrm rot="16200000">
            <a:off x="5651648" y="4794530"/>
            <a:ext cx="350874" cy="4146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5AA2E3-1C65-4A83-C07F-FDE12FE9BAE2}"/>
              </a:ext>
            </a:extLst>
          </p:cNvPr>
          <p:cNvSpPr/>
          <p:nvPr/>
        </p:nvSpPr>
        <p:spPr>
          <a:xfrm>
            <a:off x="6027495" y="4584775"/>
            <a:ext cx="3773730" cy="7655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 can be used in the Launch script.</a:t>
            </a:r>
          </a:p>
        </p:txBody>
      </p:sp>
      <p:sp>
        <p:nvSpPr>
          <p:cNvPr id="13" name="TextBox 12">
            <a:extLst>
              <a:ext uri="{FF2B5EF4-FFF2-40B4-BE49-F238E27FC236}">
                <a16:creationId xmlns:a16="http://schemas.microsoft.com/office/drawing/2014/main" id="{B9EB5455-6417-0D8E-1498-1ABB352D5A6F}"/>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9" name="Google Shape;67;p15">
            <a:extLst>
              <a:ext uri="{FF2B5EF4-FFF2-40B4-BE49-F238E27FC236}">
                <a16:creationId xmlns:a16="http://schemas.microsoft.com/office/drawing/2014/main" id="{DCE155AD-871F-E544-4D3B-AA60F431384F}"/>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22" name="TextBox 1">
            <a:extLst>
              <a:ext uri="{FF2B5EF4-FFF2-40B4-BE49-F238E27FC236}">
                <a16:creationId xmlns:a16="http://schemas.microsoft.com/office/drawing/2014/main" id="{D4A01740-1335-84D4-4A3B-B3E93B79C866}"/>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10324937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74</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th-TH" sz="4000" err="1">
                <a:cs typeface="Angsana New"/>
              </a:rPr>
              <a:t>Adding</a:t>
            </a:r>
            <a:r>
              <a:rPr lang="th-TH" sz="4000">
                <a:cs typeface="Angsana New"/>
              </a:rPr>
              <a:t> </a:t>
            </a:r>
            <a:r>
              <a:rPr lang="th-TH" sz="4000" err="1">
                <a:cs typeface="Angsana New"/>
              </a:rPr>
              <a:t>Launch</a:t>
            </a:r>
            <a:r>
              <a:rPr lang="th-TH" sz="4000">
                <a:cs typeface="Angsana New"/>
              </a:rPr>
              <a:t> </a:t>
            </a:r>
            <a:r>
              <a:rPr lang="th-TH" sz="4000" err="1">
                <a:cs typeface="Angsana New"/>
              </a:rPr>
              <a:t>Arugments</a:t>
            </a:r>
            <a:r>
              <a:rPr lang="th-TH" sz="4000">
                <a:cs typeface="Angsana New"/>
              </a:rPr>
              <a:t> </a:t>
            </a:r>
            <a:r>
              <a:rPr lang="th-TH" sz="4000" err="1">
                <a:cs typeface="Angsana New"/>
              </a:rPr>
              <a:t>to</a:t>
            </a:r>
            <a:r>
              <a:rPr lang="th-TH" sz="4000">
                <a:cs typeface="Angsana New"/>
              </a:rPr>
              <a:t> </a:t>
            </a:r>
            <a:r>
              <a:rPr lang="th-TH" sz="4000" err="1">
                <a:cs typeface="Angsana New"/>
              </a:rPr>
              <a:t>the</a:t>
            </a:r>
            <a:r>
              <a:rPr lang="th-TH" sz="4000">
                <a:cs typeface="Angsana New"/>
              </a:rPr>
              <a:t> </a:t>
            </a:r>
            <a:r>
              <a:rPr lang="th-TH" sz="4000" err="1">
                <a:cs typeface="Angsana New"/>
              </a:rPr>
              <a:t>Launch</a:t>
            </a:r>
            <a:r>
              <a:rPr lang="th-TH" sz="4000">
                <a:cs typeface="Angsana New"/>
              </a:rPr>
              <a:t> </a:t>
            </a:r>
            <a:r>
              <a:rPr lang="th-TH" sz="4000" err="1">
                <a:cs typeface="Angsana New"/>
              </a:rPr>
              <a:t>file</a:t>
            </a:r>
            <a:endParaRPr lang="en-US" err="1"/>
          </a:p>
        </p:txBody>
      </p:sp>
      <p:sp>
        <p:nvSpPr>
          <p:cNvPr id="4" name="TextBox 3">
            <a:extLst>
              <a:ext uri="{FF2B5EF4-FFF2-40B4-BE49-F238E27FC236}">
                <a16:creationId xmlns:a16="http://schemas.microsoft.com/office/drawing/2014/main" id="{0269ABE3-D060-B139-D2DE-0BC0831332D6}"/>
              </a:ext>
            </a:extLst>
          </p:cNvPr>
          <p:cNvSpPr txBox="1"/>
          <p:nvPr/>
        </p:nvSpPr>
        <p:spPr>
          <a:xfrm>
            <a:off x="861848" y="3401847"/>
            <a:ext cx="3566509" cy="2031325"/>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Droid Sans Mono"/>
              </a:rPr>
              <a:t>Instead of adding namespace manually to several nodes, one can use "</a:t>
            </a:r>
            <a:r>
              <a:rPr lang="en-US" err="1">
                <a:latin typeface="Droid Sans Mono"/>
              </a:rPr>
              <a:t>GroupAction</a:t>
            </a:r>
            <a:r>
              <a:rPr lang="en-US">
                <a:latin typeface="Droid Sans Mono"/>
              </a:rPr>
              <a:t>" to create a scope of the "launch" and use "</a:t>
            </a:r>
            <a:r>
              <a:rPr lang="en-US" err="1">
                <a:latin typeface="Droid Sans Mono"/>
              </a:rPr>
              <a:t>PushRosNamespace</a:t>
            </a:r>
            <a:r>
              <a:rPr lang="en-US">
                <a:latin typeface="Droid Sans Mono"/>
              </a:rPr>
              <a:t>" to add namespace to all subsequent nodes in the group. </a:t>
            </a:r>
            <a:endParaRPr lang="en-US">
              <a:cs typeface="Calibri" panose="020F0502020204030204"/>
            </a:endParaRPr>
          </a:p>
        </p:txBody>
      </p:sp>
      <p:sp>
        <p:nvSpPr>
          <p:cNvPr id="3" name="TextBox 2">
            <a:extLst>
              <a:ext uri="{FF2B5EF4-FFF2-40B4-BE49-F238E27FC236}">
                <a16:creationId xmlns:a16="http://schemas.microsoft.com/office/drawing/2014/main" id="{2550B2BD-A4ED-BB04-CF42-94B0612E04A0}"/>
              </a:ext>
            </a:extLst>
          </p:cNvPr>
          <p:cNvSpPr txBox="1"/>
          <p:nvPr/>
        </p:nvSpPr>
        <p:spPr>
          <a:xfrm>
            <a:off x="625366" y="2280745"/>
            <a:ext cx="10932510" cy="35394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ourier New"/>
                <a:ea typeface="+mn-lt"/>
                <a:cs typeface="+mn-lt"/>
              </a:rPr>
              <a:t>from </a:t>
            </a:r>
            <a:r>
              <a:rPr lang="en-US" sz="1400" dirty="0" err="1">
                <a:latin typeface="Courier New"/>
                <a:ea typeface="+mn-lt"/>
                <a:cs typeface="+mn-lt"/>
              </a:rPr>
              <a:t>launch.actions</a:t>
            </a:r>
            <a:r>
              <a:rPr lang="en-US" sz="1400" dirty="0">
                <a:latin typeface="Courier New"/>
                <a:ea typeface="+mn-lt"/>
                <a:cs typeface="+mn-lt"/>
              </a:rPr>
              <a:t> import </a:t>
            </a:r>
            <a:r>
              <a:rPr lang="en-US" sz="1400" dirty="0" err="1">
                <a:latin typeface="Courier New"/>
                <a:ea typeface="+mn-lt"/>
                <a:cs typeface="+mn-lt"/>
              </a:rPr>
              <a:t>DeclareLaunchArgument</a:t>
            </a:r>
            <a:endParaRPr lang="en-US" sz="1400" dirty="0">
              <a:latin typeface="Courier New"/>
              <a:ea typeface="+mn-lt"/>
              <a:cs typeface="+mn-lt"/>
            </a:endParaRPr>
          </a:p>
          <a:p>
            <a:r>
              <a:rPr lang="en-US" sz="1400" dirty="0">
                <a:latin typeface="Courier New"/>
                <a:ea typeface="+mn-lt"/>
                <a:cs typeface="+mn-lt"/>
              </a:rPr>
              <a:t>from </a:t>
            </a:r>
            <a:r>
              <a:rPr lang="en-US" sz="1400" dirty="0" err="1">
                <a:latin typeface="Courier New"/>
                <a:ea typeface="+mn-lt"/>
                <a:cs typeface="+mn-lt"/>
              </a:rPr>
              <a:t>launch.substitutions</a:t>
            </a:r>
            <a:r>
              <a:rPr lang="en-US" sz="1400" dirty="0">
                <a:latin typeface="Courier New"/>
                <a:ea typeface="+mn-lt"/>
                <a:cs typeface="+mn-lt"/>
              </a:rPr>
              <a:t> import </a:t>
            </a:r>
            <a:r>
              <a:rPr lang="en-US" sz="1400" dirty="0" err="1">
                <a:latin typeface="Courier New"/>
                <a:ea typeface="+mn-lt"/>
                <a:cs typeface="+mn-lt"/>
              </a:rPr>
              <a:t>LaunchConfiguration</a:t>
            </a:r>
            <a:endParaRPr lang="en-US" sz="1400" dirty="0">
              <a:latin typeface="Courier New"/>
              <a:ea typeface="+mn-lt"/>
              <a:cs typeface="+mn-lt"/>
            </a:endParaRPr>
          </a:p>
          <a:p>
            <a:endParaRPr lang="en-US" sz="1400" dirty="0">
              <a:latin typeface="Courier New"/>
              <a:ea typeface="+mn-lt"/>
              <a:cs typeface="+mn-lt"/>
            </a:endParaRPr>
          </a:p>
          <a:p>
            <a:r>
              <a:rPr lang="en-US" sz="1400" dirty="0" err="1">
                <a:latin typeface="Courier New"/>
                <a:ea typeface="+mn-lt"/>
                <a:cs typeface="+mn-lt"/>
              </a:rPr>
              <a:t>x_launch_arg</a:t>
            </a:r>
            <a:r>
              <a:rPr lang="en-US" sz="1400" dirty="0">
                <a:latin typeface="Courier New"/>
                <a:ea typeface="+mn-lt"/>
                <a:cs typeface="+mn-lt"/>
              </a:rPr>
              <a:t> = </a:t>
            </a:r>
            <a:r>
              <a:rPr lang="en-US" sz="1400" dirty="0" err="1">
                <a:latin typeface="Courier New"/>
                <a:ea typeface="+mn-lt"/>
                <a:cs typeface="+mn-lt"/>
              </a:rPr>
              <a:t>DeclareLaunchArgument</a:t>
            </a:r>
            <a:r>
              <a:rPr lang="en-US" sz="1400" dirty="0">
                <a:latin typeface="Courier New"/>
                <a:ea typeface="+mn-lt"/>
                <a:cs typeface="+mn-lt"/>
              </a:rPr>
              <a:t>('x', </a:t>
            </a:r>
            <a:r>
              <a:rPr lang="en-US" sz="1400" dirty="0" err="1">
                <a:latin typeface="Courier New"/>
                <a:ea typeface="+mn-lt"/>
                <a:cs typeface="+mn-lt"/>
              </a:rPr>
              <a:t>default_value</a:t>
            </a:r>
            <a:r>
              <a:rPr lang="en-US" sz="1400" dirty="0">
                <a:latin typeface="Courier New"/>
                <a:ea typeface="+mn-lt"/>
                <a:cs typeface="+mn-lt"/>
              </a:rPr>
              <a:t>='2.0')</a:t>
            </a:r>
            <a:endParaRPr lang="en-US" sz="1400" dirty="0">
              <a:latin typeface="Courier New"/>
              <a:cs typeface="Courier New"/>
            </a:endParaRPr>
          </a:p>
          <a:p>
            <a:r>
              <a:rPr lang="en-US" sz="1400" dirty="0" err="1">
                <a:latin typeface="Courier New"/>
                <a:ea typeface="+mn-lt"/>
                <a:cs typeface="+mn-lt"/>
              </a:rPr>
              <a:t>y_launch_arg</a:t>
            </a:r>
            <a:r>
              <a:rPr lang="en-US" sz="1400" dirty="0">
                <a:latin typeface="Courier New"/>
                <a:ea typeface="+mn-lt"/>
                <a:cs typeface="+mn-lt"/>
              </a:rPr>
              <a:t> = </a:t>
            </a:r>
            <a:r>
              <a:rPr lang="en-US" sz="1400" dirty="0" err="1">
                <a:latin typeface="Courier New"/>
                <a:ea typeface="+mn-lt"/>
                <a:cs typeface="+mn-lt"/>
              </a:rPr>
              <a:t>DeclareLaunchArgument</a:t>
            </a:r>
            <a:r>
              <a:rPr lang="en-US" sz="1400" dirty="0">
                <a:latin typeface="Courier New"/>
                <a:ea typeface="+mn-lt"/>
                <a:cs typeface="+mn-lt"/>
              </a:rPr>
              <a:t>('y', </a:t>
            </a:r>
            <a:r>
              <a:rPr lang="en-US" sz="1400" dirty="0" err="1">
                <a:latin typeface="Courier New"/>
                <a:ea typeface="+mn-lt"/>
                <a:cs typeface="+mn-lt"/>
              </a:rPr>
              <a:t>default_value</a:t>
            </a:r>
            <a:r>
              <a:rPr lang="en-US" sz="1400" dirty="0">
                <a:latin typeface="Courier New"/>
                <a:ea typeface="+mn-lt"/>
                <a:cs typeface="+mn-lt"/>
              </a:rPr>
              <a:t>='2.0')</a:t>
            </a:r>
          </a:p>
          <a:p>
            <a:r>
              <a:rPr lang="en-US" sz="1400" dirty="0">
                <a:latin typeface="Courier New"/>
                <a:ea typeface="+mn-lt"/>
                <a:cs typeface="+mn-lt"/>
              </a:rPr>
              <a:t>x = </a:t>
            </a:r>
            <a:r>
              <a:rPr lang="en-US" sz="1400" dirty="0" err="1">
                <a:latin typeface="Courier New"/>
                <a:ea typeface="+mn-lt"/>
                <a:cs typeface="+mn-lt"/>
              </a:rPr>
              <a:t>LaunchConfiguration</a:t>
            </a:r>
            <a:r>
              <a:rPr lang="en-US" sz="1400" dirty="0">
                <a:latin typeface="Courier New"/>
                <a:ea typeface="+mn-lt"/>
                <a:cs typeface="+mn-lt"/>
              </a:rPr>
              <a:t>('x')</a:t>
            </a:r>
            <a:endParaRPr lang="en-US" sz="1400" dirty="0">
              <a:latin typeface="Courier New"/>
              <a:cs typeface="Calibri"/>
            </a:endParaRPr>
          </a:p>
          <a:p>
            <a:r>
              <a:rPr lang="en-US" sz="1400" dirty="0">
                <a:latin typeface="Courier New"/>
                <a:ea typeface="+mn-lt"/>
                <a:cs typeface="+mn-lt"/>
              </a:rPr>
              <a:t>y = </a:t>
            </a:r>
            <a:r>
              <a:rPr lang="en-US" sz="1400" dirty="0" err="1">
                <a:latin typeface="Courier New"/>
                <a:ea typeface="+mn-lt"/>
                <a:cs typeface="+mn-lt"/>
              </a:rPr>
              <a:t>LaunchConfiguration</a:t>
            </a:r>
            <a:r>
              <a:rPr lang="en-US" sz="1400" dirty="0">
                <a:latin typeface="Courier New"/>
                <a:ea typeface="+mn-lt"/>
                <a:cs typeface="+mn-lt"/>
              </a:rPr>
              <a:t>('y')</a:t>
            </a:r>
            <a:endParaRPr lang="en-US" sz="1400" dirty="0">
              <a:latin typeface="Courier New"/>
              <a:cs typeface="Courier New"/>
            </a:endParaRPr>
          </a:p>
          <a:p>
            <a:endParaRPr lang="en-US" sz="1400" dirty="0">
              <a:latin typeface="Courier New"/>
              <a:ea typeface="+mn-lt"/>
              <a:cs typeface="+mn-lt"/>
            </a:endParaRPr>
          </a:p>
          <a:p>
            <a:r>
              <a:rPr lang="en-US" sz="1400" dirty="0" err="1">
                <a:latin typeface="Courier New"/>
                <a:ea typeface="+mn-lt"/>
                <a:cs typeface="+mn-lt"/>
              </a:rPr>
              <a:t>cmd</a:t>
            </a:r>
            <a:r>
              <a:rPr lang="en-US" sz="1400" dirty="0">
                <a:latin typeface="Courier New"/>
                <a:ea typeface="+mn-lt"/>
                <a:cs typeface="+mn-lt"/>
              </a:rPr>
              <a:t> = </a:t>
            </a:r>
            <a:r>
              <a:rPr lang="en-US" sz="1400" dirty="0" err="1">
                <a:latin typeface="Courier New"/>
                <a:ea typeface="+mn-lt"/>
                <a:cs typeface="+mn-lt"/>
              </a:rPr>
              <a:t>LaunchConfiguration</a:t>
            </a:r>
            <a:r>
              <a:rPr lang="en-US" sz="1400" dirty="0">
                <a:latin typeface="Courier New"/>
                <a:ea typeface="+mn-lt"/>
                <a:cs typeface="+mn-lt"/>
              </a:rPr>
              <a:t>('</a:t>
            </a:r>
            <a:r>
              <a:rPr lang="en-US" sz="1400" dirty="0" err="1">
                <a:latin typeface="Courier New"/>
                <a:ea typeface="+mn-lt"/>
                <a:cs typeface="+mn-lt"/>
              </a:rPr>
              <a:t>cmd</a:t>
            </a:r>
            <a:r>
              <a:rPr lang="en-US" sz="1400" dirty="0">
                <a:latin typeface="Courier New"/>
                <a:ea typeface="+mn-lt"/>
                <a:cs typeface="+mn-lt"/>
              </a:rPr>
              <a:t>',default=[</a:t>
            </a:r>
          </a:p>
          <a:p>
            <a:r>
              <a:rPr lang="en-US" sz="1400" dirty="0">
                <a:latin typeface="Courier New"/>
                <a:ea typeface="+mn-lt"/>
                <a:cs typeface="+mn-lt"/>
              </a:rPr>
              <a:t>    'ros2 service call /spawn </a:t>
            </a:r>
            <a:r>
              <a:rPr lang="en-US" sz="1400" dirty="0" err="1">
                <a:latin typeface="Courier New"/>
                <a:ea typeface="+mn-lt"/>
                <a:cs typeface="+mn-lt"/>
              </a:rPr>
              <a:t>turtlesim</a:t>
            </a:r>
            <a:r>
              <a:rPr lang="en-US" sz="1400" dirty="0">
                <a:latin typeface="Courier New"/>
                <a:ea typeface="+mn-lt"/>
                <a:cs typeface="+mn-lt"/>
              </a:rPr>
              <a:t>/</a:t>
            </a:r>
            <a:r>
              <a:rPr lang="en-US" sz="1400" dirty="0" err="1">
                <a:latin typeface="Courier New"/>
                <a:ea typeface="+mn-lt"/>
                <a:cs typeface="+mn-lt"/>
              </a:rPr>
              <a:t>srv</a:t>
            </a:r>
            <a:r>
              <a:rPr lang="en-US" sz="1400" dirty="0">
                <a:latin typeface="Courier New"/>
                <a:ea typeface="+mn-lt"/>
                <a:cs typeface="+mn-lt"/>
              </a:rPr>
              <a:t>/Spawn "{x: ',</a:t>
            </a:r>
          </a:p>
          <a:p>
            <a:r>
              <a:rPr lang="en-US" sz="1400" dirty="0">
                <a:latin typeface="Courier New"/>
                <a:ea typeface="+mn-lt"/>
                <a:cs typeface="+mn-lt"/>
              </a:rPr>
              <a:t>    x,</a:t>
            </a:r>
          </a:p>
          <a:p>
            <a:r>
              <a:rPr lang="en-US" sz="1400" dirty="0">
                <a:latin typeface="Courier New"/>
                <a:ea typeface="+mn-lt"/>
                <a:cs typeface="+mn-lt"/>
              </a:rPr>
              <a:t>    ', y: ',</a:t>
            </a:r>
          </a:p>
          <a:p>
            <a:r>
              <a:rPr lang="en-US" sz="1400" dirty="0">
                <a:latin typeface="Courier New"/>
                <a:ea typeface="+mn-lt"/>
                <a:cs typeface="+mn-lt"/>
              </a:rPr>
              <a:t>    y,</a:t>
            </a:r>
          </a:p>
          <a:p>
            <a:r>
              <a:rPr lang="en-US" sz="1400" dirty="0">
                <a:latin typeface="Courier New"/>
                <a:ea typeface="+mn-lt"/>
                <a:cs typeface="+mn-lt"/>
              </a:rPr>
              <a:t>    ', theta: 0.0, name: \'',</a:t>
            </a:r>
            <a:r>
              <a:rPr lang="en-US" sz="1400" dirty="0" err="1">
                <a:latin typeface="Courier New"/>
                <a:ea typeface="+mn-lt"/>
                <a:cs typeface="+mn-lt"/>
              </a:rPr>
              <a:t>turtle_name</a:t>
            </a:r>
            <a:r>
              <a:rPr lang="en-US" sz="1400" dirty="0">
                <a:latin typeface="Courier New"/>
                <a:ea typeface="+mn-lt"/>
                <a:cs typeface="+mn-lt"/>
              </a:rPr>
              <a:t>,'\'}"'</a:t>
            </a:r>
          </a:p>
          <a:p>
            <a:r>
              <a:rPr lang="en-US" sz="1400" dirty="0">
                <a:latin typeface="Courier New"/>
                <a:ea typeface="+mn-lt"/>
                <a:cs typeface="+mn-lt"/>
              </a:rPr>
              <a:t>]) </a:t>
            </a:r>
            <a:endParaRPr lang="en-US" sz="1400" dirty="0">
              <a:latin typeface="Courier New"/>
              <a:cs typeface="Calibri"/>
            </a:endParaRPr>
          </a:p>
          <a:p>
            <a:r>
              <a:rPr lang="en-US" sz="1400" dirty="0" err="1">
                <a:latin typeface="Courier New"/>
                <a:ea typeface="+mn-lt"/>
                <a:cs typeface="+mn-lt"/>
              </a:rPr>
              <a:t>spawn_turtle</a:t>
            </a:r>
            <a:r>
              <a:rPr lang="en-US" sz="1400" dirty="0">
                <a:latin typeface="Courier New"/>
                <a:ea typeface="+mn-lt"/>
                <a:cs typeface="+mn-lt"/>
              </a:rPr>
              <a:t> = </a:t>
            </a:r>
            <a:r>
              <a:rPr lang="en-US" sz="1400" dirty="0" err="1">
                <a:latin typeface="Courier New"/>
                <a:ea typeface="+mn-lt"/>
                <a:cs typeface="+mn-lt"/>
              </a:rPr>
              <a:t>ExecuteProcess</a:t>
            </a:r>
            <a:r>
              <a:rPr lang="en-US" sz="1400" dirty="0">
                <a:latin typeface="Courier New"/>
                <a:ea typeface="+mn-lt"/>
                <a:cs typeface="+mn-lt"/>
              </a:rPr>
              <a:t>(</a:t>
            </a:r>
            <a:r>
              <a:rPr lang="en-US" sz="1400" dirty="0" err="1">
                <a:latin typeface="Courier New"/>
                <a:ea typeface="+mn-lt"/>
                <a:cs typeface="+mn-lt"/>
              </a:rPr>
              <a:t>cmd</a:t>
            </a:r>
            <a:r>
              <a:rPr lang="en-US" sz="1400" dirty="0">
                <a:latin typeface="Courier New"/>
                <a:ea typeface="+mn-lt"/>
                <a:cs typeface="+mn-lt"/>
              </a:rPr>
              <a:t> = [[</a:t>
            </a:r>
            <a:r>
              <a:rPr lang="en-US" sz="1400" dirty="0" err="1">
                <a:latin typeface="Courier New"/>
                <a:ea typeface="+mn-lt"/>
                <a:cs typeface="+mn-lt"/>
              </a:rPr>
              <a:t>cmd</a:t>
            </a:r>
            <a:r>
              <a:rPr lang="en-US" sz="1400" dirty="0">
                <a:latin typeface="Courier New"/>
                <a:ea typeface="+mn-lt"/>
                <a:cs typeface="+mn-lt"/>
              </a:rPr>
              <a:t>]], shell=True)</a:t>
            </a:r>
          </a:p>
        </p:txBody>
      </p:sp>
      <p:sp>
        <p:nvSpPr>
          <p:cNvPr id="2" name="TextBox 1">
            <a:extLst>
              <a:ext uri="{FF2B5EF4-FFF2-40B4-BE49-F238E27FC236}">
                <a16:creationId xmlns:a16="http://schemas.microsoft.com/office/drawing/2014/main" id="{BDE195AA-E142-C727-0854-87150B7EBD4E}"/>
              </a:ext>
            </a:extLst>
          </p:cNvPr>
          <p:cNvSpPr txBox="1"/>
          <p:nvPr/>
        </p:nvSpPr>
        <p:spPr>
          <a:xfrm>
            <a:off x="8434552" y="2575034"/>
            <a:ext cx="31881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DeclareLaunchArgument</a:t>
            </a:r>
            <a:r>
              <a:rPr lang="en-US">
                <a:cs typeface="Calibri"/>
              </a:rPr>
              <a:t> adds an ability to assign argument of the given name when launching.</a:t>
            </a:r>
          </a:p>
        </p:txBody>
      </p:sp>
      <p:sp>
        <p:nvSpPr>
          <p:cNvPr id="6" name="TextBox 5">
            <a:extLst>
              <a:ext uri="{FF2B5EF4-FFF2-40B4-BE49-F238E27FC236}">
                <a16:creationId xmlns:a16="http://schemas.microsoft.com/office/drawing/2014/main" id="{1CA58D47-5570-CCEF-8B50-67A15EF87C06}"/>
              </a:ext>
            </a:extLst>
          </p:cNvPr>
          <p:cNvSpPr txBox="1"/>
          <p:nvPr/>
        </p:nvSpPr>
        <p:spPr>
          <a:xfrm>
            <a:off x="8478343" y="4239171"/>
            <a:ext cx="31881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LaunchConfiguration</a:t>
            </a:r>
            <a:r>
              <a:rPr lang="en-US">
                <a:cs typeface="Calibri"/>
              </a:rPr>
              <a:t> allows the Launch file to store and substitute value that is assigned to the variable.</a:t>
            </a:r>
          </a:p>
        </p:txBody>
      </p:sp>
      <p:cxnSp>
        <p:nvCxnSpPr>
          <p:cNvPr id="7" name="Straight Arrow Connector 6">
            <a:extLst>
              <a:ext uri="{FF2B5EF4-FFF2-40B4-BE49-F238E27FC236}">
                <a16:creationId xmlns:a16="http://schemas.microsoft.com/office/drawing/2014/main" id="{C707438D-9797-F730-CAAB-99DF3879002A}"/>
              </a:ext>
            </a:extLst>
          </p:cNvPr>
          <p:cNvCxnSpPr/>
          <p:nvPr/>
        </p:nvCxnSpPr>
        <p:spPr>
          <a:xfrm flipH="1" flipV="1">
            <a:off x="2667111" y="4782318"/>
            <a:ext cx="5891046" cy="14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B09EA4-8687-3B81-E82E-7E0CD28845B3}"/>
              </a:ext>
            </a:extLst>
          </p:cNvPr>
          <p:cNvCxnSpPr>
            <a:cxnSpLocks/>
          </p:cNvCxnSpPr>
          <p:nvPr/>
        </p:nvCxnSpPr>
        <p:spPr>
          <a:xfrm flipH="1" flipV="1">
            <a:off x="4585247" y="3608662"/>
            <a:ext cx="3841529" cy="8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BDE41C-690D-4159-E0B3-A60F507424EE}"/>
              </a:ext>
            </a:extLst>
          </p:cNvPr>
          <p:cNvCxnSpPr>
            <a:cxnSpLocks/>
          </p:cNvCxnSpPr>
          <p:nvPr/>
        </p:nvCxnSpPr>
        <p:spPr>
          <a:xfrm flipH="1">
            <a:off x="7116488" y="2781845"/>
            <a:ext cx="1231460" cy="11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9F8CA3F-83F0-9628-046A-D6908CBA00D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4" name="Google Shape;67;p15">
            <a:extLst>
              <a:ext uri="{FF2B5EF4-FFF2-40B4-BE49-F238E27FC236}">
                <a16:creationId xmlns:a16="http://schemas.microsoft.com/office/drawing/2014/main" id="{3404D322-256D-2A11-1DFC-612F77AF22DE}"/>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6" name="TextBox 1">
            <a:extLst>
              <a:ext uri="{FF2B5EF4-FFF2-40B4-BE49-F238E27FC236}">
                <a16:creationId xmlns:a16="http://schemas.microsoft.com/office/drawing/2014/main" id="{EDF8E4D2-688C-3AC7-05BF-E5AE32BF608E}"/>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6624863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75</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a:t>
            </a:r>
            <a:endParaRPr lang="en-US" dirty="0"/>
          </a:p>
        </p:txBody>
      </p:sp>
      <p:sp>
        <p:nvSpPr>
          <p:cNvPr id="23" name="TextBox 22">
            <a:extLst>
              <a:ext uri="{FF2B5EF4-FFF2-40B4-BE49-F238E27FC236}">
                <a16:creationId xmlns:a16="http://schemas.microsoft.com/office/drawing/2014/main" id="{67CA1E0A-CD9D-1704-32AB-B248E974ACC7}"/>
              </a:ext>
            </a:extLst>
          </p:cNvPr>
          <p:cNvSpPr txBox="1"/>
          <p:nvPr/>
        </p:nvSpPr>
        <p:spPr>
          <a:xfrm>
            <a:off x="1097280" y="3215857"/>
            <a:ext cx="2714515" cy="830997"/>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Droid Sans Mono"/>
              </a:rPr>
              <a:t>Launch Argument:</a:t>
            </a:r>
          </a:p>
          <a:p>
            <a:r>
              <a:rPr lang="en-US" sz="2400" dirty="0">
                <a:latin typeface="Droid Sans Mono"/>
              </a:rPr>
              <a:t> - </a:t>
            </a:r>
            <a:r>
              <a:rPr lang="en-US" sz="2400" dirty="0" err="1">
                <a:latin typeface="Droid Sans Mono"/>
              </a:rPr>
              <a:t>k_p</a:t>
            </a:r>
            <a:r>
              <a:rPr lang="en-US" sz="2400" dirty="0">
                <a:latin typeface="Droid Sans Mono"/>
              </a:rPr>
              <a:t> : (2.0)</a:t>
            </a:r>
          </a:p>
        </p:txBody>
      </p:sp>
      <p:sp>
        <p:nvSpPr>
          <p:cNvPr id="2" name="TextBox 1">
            <a:extLst>
              <a:ext uri="{FF2B5EF4-FFF2-40B4-BE49-F238E27FC236}">
                <a16:creationId xmlns:a16="http://schemas.microsoft.com/office/drawing/2014/main" id="{B97077E4-20E2-3023-8DFF-D2ADA9662F69}"/>
              </a:ext>
            </a:extLst>
          </p:cNvPr>
          <p:cNvSpPr txBox="1"/>
          <p:nvPr/>
        </p:nvSpPr>
        <p:spPr>
          <a:xfrm>
            <a:off x="4015312" y="1499056"/>
            <a:ext cx="8078076" cy="5078313"/>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r>
              <a:rPr lang="en-US" sz="1200" dirty="0">
                <a:latin typeface="Courier New"/>
                <a:cs typeface="Courier New"/>
              </a:rPr>
              <a:t>    </a:t>
            </a:r>
          </a:p>
          <a:p>
            <a:r>
              <a:rPr lang="en-US" sz="1200" dirty="0">
                <a:latin typeface="Courier New"/>
                <a:ea typeface="+mn-lt"/>
                <a:cs typeface="Courier New"/>
              </a:rPr>
              <a:t>    </a:t>
            </a:r>
          </a:p>
          <a:p>
            <a:endParaRPr lang="en-US" sz="1200" dirty="0">
              <a:latin typeface="Courier New"/>
              <a:ea typeface="+mn-lt"/>
              <a:cs typeface="Courier New"/>
            </a:endParaRPr>
          </a:p>
          <a:p>
            <a:endParaRPr lang="en-US" sz="1200" dirty="0">
              <a:latin typeface="Courier New"/>
              <a:cs typeface="Courier New"/>
            </a:endParaRPr>
          </a:p>
          <a:p>
            <a:r>
              <a:rPr lang="en-US" sz="1200" dirty="0">
                <a:latin typeface="Courier New"/>
                <a:cs typeface="Courier New"/>
              </a:rPr>
              <a:t>    namespace = '</a:t>
            </a:r>
            <a:r>
              <a:rPr lang="en-US" sz="1200" dirty="0" err="1">
                <a:latin typeface="Courier New"/>
                <a:cs typeface="Courier New"/>
              </a:rPr>
              <a:t>my_ns</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my_pkg</a:t>
            </a:r>
            <a:r>
              <a:rPr lang="en-US" sz="1200" dirty="0">
                <a:latin typeface="Courier New"/>
                <a:cs typeface="Courier New"/>
              </a:rPr>
              <a:t> = </a:t>
            </a:r>
            <a:r>
              <a:rPr lang="en-US" sz="1200" dirty="0" err="1">
                <a:latin typeface="Courier New"/>
                <a:cs typeface="Courier New"/>
              </a:rPr>
              <a:t>get_package_share_directory</a:t>
            </a:r>
            <a:r>
              <a:rPr lang="en-US" sz="1200" dirty="0">
                <a:latin typeface="Courier New"/>
                <a:cs typeface="Courier New"/>
              </a:rPr>
              <a:t>('</a:t>
            </a:r>
            <a:r>
              <a:rPr lang="en-US" sz="1200" dirty="0" err="1">
                <a:latin typeface="Courier New"/>
                <a:cs typeface="Courier New"/>
              </a:rPr>
              <a:t>my_pkg</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namespace = namespace</a:t>
            </a:r>
          </a:p>
          <a:p>
            <a:r>
              <a:rPr lang="en-US" sz="1200" dirty="0">
                <a:latin typeface="Courier New"/>
                <a:cs typeface="Courier New"/>
              </a:rPr>
              <a:t>        parameters = [{'</a:t>
            </a:r>
            <a:r>
              <a:rPr lang="en-US" sz="1200" dirty="0" err="1">
                <a:latin typeface="Courier New"/>
                <a:cs typeface="Courier New"/>
              </a:rPr>
              <a:t>k_p</a:t>
            </a:r>
            <a:r>
              <a:rPr lang="en-US" sz="1200" dirty="0">
                <a:latin typeface="Courier New"/>
                <a:cs typeface="Courier New"/>
              </a:rPr>
              <a:t>':</a:t>
            </a:r>
            <a:r>
              <a:rPr lang="en-US" sz="1200" dirty="0">
                <a:latin typeface="Courier New"/>
                <a:ea typeface="+mn-lt"/>
                <a:cs typeface="+mn-lt"/>
              </a:rPr>
              <a:t> ...</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p:txBody>
      </p:sp>
      <p:sp>
        <p:nvSpPr>
          <p:cNvPr id="3" name="TextBox 2">
            <a:extLst>
              <a:ext uri="{FF2B5EF4-FFF2-40B4-BE49-F238E27FC236}">
                <a16:creationId xmlns:a16="http://schemas.microsoft.com/office/drawing/2014/main" id="{DD86E1E5-74BA-FC3C-3899-4C5C9DD3F6FC}"/>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1EFB5058-7A4E-EC9C-88A9-A52CF3265389}"/>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9" name="TextBox 1">
            <a:extLst>
              <a:ext uri="{FF2B5EF4-FFF2-40B4-BE49-F238E27FC236}">
                <a16:creationId xmlns:a16="http://schemas.microsoft.com/office/drawing/2014/main" id="{0A822845-1D37-B079-B0C2-0CF407112223}"/>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34626695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76</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a:t>
            </a:r>
            <a:endParaRPr lang="en-US" dirty="0"/>
          </a:p>
        </p:txBody>
      </p:sp>
      <p:sp>
        <p:nvSpPr>
          <p:cNvPr id="23" name="TextBox 22">
            <a:extLst>
              <a:ext uri="{FF2B5EF4-FFF2-40B4-BE49-F238E27FC236}">
                <a16:creationId xmlns:a16="http://schemas.microsoft.com/office/drawing/2014/main" id="{67CA1E0A-CD9D-1704-32AB-B248E974ACC7}"/>
              </a:ext>
            </a:extLst>
          </p:cNvPr>
          <p:cNvSpPr txBox="1"/>
          <p:nvPr/>
        </p:nvSpPr>
        <p:spPr>
          <a:xfrm>
            <a:off x="1097280" y="3215857"/>
            <a:ext cx="2714515" cy="830997"/>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Droid Sans Mono"/>
              </a:rPr>
              <a:t>Launch Argument:</a:t>
            </a:r>
          </a:p>
          <a:p>
            <a:r>
              <a:rPr lang="en-US" sz="2400" dirty="0">
                <a:latin typeface="Droid Sans Mono"/>
              </a:rPr>
              <a:t> - </a:t>
            </a:r>
            <a:r>
              <a:rPr lang="en-US" sz="2400" dirty="0" err="1">
                <a:latin typeface="Droid Sans Mono"/>
              </a:rPr>
              <a:t>k_p</a:t>
            </a:r>
            <a:r>
              <a:rPr lang="en-US" sz="2400" dirty="0">
                <a:latin typeface="Droid Sans Mono"/>
              </a:rPr>
              <a:t> : (2.0)</a:t>
            </a:r>
          </a:p>
        </p:txBody>
      </p:sp>
      <p:sp>
        <p:nvSpPr>
          <p:cNvPr id="2" name="TextBox 1">
            <a:extLst>
              <a:ext uri="{FF2B5EF4-FFF2-40B4-BE49-F238E27FC236}">
                <a16:creationId xmlns:a16="http://schemas.microsoft.com/office/drawing/2014/main" id="{B97077E4-20E2-3023-8DFF-D2ADA9662F69}"/>
              </a:ext>
            </a:extLst>
          </p:cNvPr>
          <p:cNvSpPr txBox="1"/>
          <p:nvPr/>
        </p:nvSpPr>
        <p:spPr>
          <a:xfrm>
            <a:off x="4015312" y="1499056"/>
            <a:ext cx="8078076" cy="5078313"/>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launch.actions</a:t>
            </a:r>
            <a:r>
              <a:rPr lang="en-US" sz="1200" dirty="0">
                <a:latin typeface="Courier New"/>
                <a:cs typeface="Courier New"/>
              </a:rPr>
              <a:t> import </a:t>
            </a:r>
            <a:r>
              <a:rPr lang="en-US" sz="1200" dirty="0" err="1">
                <a:latin typeface="Courier New"/>
                <a:cs typeface="Courier New"/>
              </a:rPr>
              <a:t>DeclareLaunchArgument</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r>
              <a:rPr lang="en-US" sz="1200" dirty="0">
                <a:latin typeface="Courier New"/>
                <a:cs typeface="Courier New"/>
              </a:rPr>
              <a:t>    </a:t>
            </a:r>
          </a:p>
          <a:p>
            <a:r>
              <a:rPr lang="en-US" sz="1200" dirty="0">
                <a:latin typeface="Courier New"/>
                <a:ea typeface="+mn-lt"/>
                <a:cs typeface="Courier New"/>
              </a:rPr>
              <a:t>    </a:t>
            </a:r>
            <a:r>
              <a:rPr lang="en-US" sz="1200" dirty="0" err="1">
                <a:latin typeface="Courier New"/>
                <a:ea typeface="+mn-lt"/>
                <a:cs typeface="+mn-lt"/>
              </a:rPr>
              <a:t>k_p_launch_arg</a:t>
            </a:r>
            <a:r>
              <a:rPr lang="en-US" sz="1200" dirty="0">
                <a:latin typeface="Courier New"/>
                <a:ea typeface="+mn-lt"/>
                <a:cs typeface="+mn-lt"/>
              </a:rPr>
              <a:t> = </a:t>
            </a:r>
            <a:r>
              <a:rPr lang="en-US" sz="1200" dirty="0" err="1">
                <a:latin typeface="Courier New"/>
                <a:ea typeface="+mn-lt"/>
                <a:cs typeface="+mn-lt"/>
              </a:rPr>
              <a:t>DeclareLaunchArgument</a:t>
            </a:r>
            <a:r>
              <a:rPr lang="en-US" sz="1200" dirty="0">
                <a:latin typeface="Courier New"/>
                <a:ea typeface="+mn-lt"/>
                <a:cs typeface="+mn-lt"/>
              </a:rPr>
              <a:t>('</a:t>
            </a:r>
            <a:r>
              <a:rPr lang="en-US" sz="1200" dirty="0" err="1">
                <a:latin typeface="Courier New"/>
                <a:ea typeface="+mn-lt"/>
                <a:cs typeface="+mn-lt"/>
              </a:rPr>
              <a:t>k_p</a:t>
            </a:r>
            <a:r>
              <a:rPr lang="en-US" sz="1200" dirty="0">
                <a:latin typeface="Courier New"/>
                <a:ea typeface="+mn-lt"/>
                <a:cs typeface="+mn-lt"/>
              </a:rPr>
              <a:t>', </a:t>
            </a:r>
            <a:r>
              <a:rPr lang="en-US" sz="1200" dirty="0" err="1">
                <a:latin typeface="Courier New"/>
                <a:ea typeface="+mn-lt"/>
                <a:cs typeface="+mn-lt"/>
              </a:rPr>
              <a:t>default_value</a:t>
            </a:r>
            <a:r>
              <a:rPr lang="en-US" sz="1200" dirty="0">
                <a:latin typeface="Courier New"/>
                <a:ea typeface="+mn-lt"/>
                <a:cs typeface="+mn-lt"/>
              </a:rPr>
              <a:t>='2.0’)</a:t>
            </a:r>
            <a:endParaRPr lang="en-US" sz="1200" dirty="0">
              <a:latin typeface="Courier New"/>
              <a:cs typeface="Courier New"/>
            </a:endParaRPr>
          </a:p>
          <a:p>
            <a:r>
              <a:rPr lang="en-US" sz="1200" dirty="0">
                <a:latin typeface="Courier New"/>
                <a:ea typeface="+mn-lt"/>
                <a:cs typeface="+mn-lt"/>
              </a:rPr>
              <a:t>    </a:t>
            </a:r>
          </a:p>
          <a:p>
            <a:endParaRPr lang="en-US" sz="1200" dirty="0">
              <a:latin typeface="Courier New"/>
              <a:cs typeface="Courier New"/>
            </a:endParaRPr>
          </a:p>
          <a:p>
            <a:r>
              <a:rPr lang="en-US" sz="1200" dirty="0">
                <a:latin typeface="Courier New"/>
                <a:cs typeface="Courier New"/>
              </a:rPr>
              <a:t>    namespace = '</a:t>
            </a:r>
            <a:r>
              <a:rPr lang="en-US" sz="1200" dirty="0" err="1">
                <a:latin typeface="Courier New"/>
                <a:cs typeface="Courier New"/>
              </a:rPr>
              <a:t>my_ns</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my_pkg</a:t>
            </a:r>
            <a:r>
              <a:rPr lang="en-US" sz="1200" dirty="0">
                <a:latin typeface="Courier New"/>
                <a:cs typeface="Courier New"/>
              </a:rPr>
              <a:t> = </a:t>
            </a:r>
            <a:r>
              <a:rPr lang="en-US" sz="1200" dirty="0" err="1">
                <a:latin typeface="Courier New"/>
                <a:cs typeface="Courier New"/>
              </a:rPr>
              <a:t>get_package_share_directory</a:t>
            </a:r>
            <a:r>
              <a:rPr lang="en-US" sz="1200" dirty="0">
                <a:latin typeface="Courier New"/>
                <a:cs typeface="Courier New"/>
              </a:rPr>
              <a:t>('</a:t>
            </a:r>
            <a:r>
              <a:rPr lang="en-US" sz="1200" dirty="0" err="1">
                <a:latin typeface="Courier New"/>
                <a:cs typeface="Courier New"/>
              </a:rPr>
              <a:t>my_pkg</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namespace = namespace</a:t>
            </a:r>
          </a:p>
          <a:p>
            <a:r>
              <a:rPr lang="en-US" sz="1200" dirty="0">
                <a:latin typeface="Courier New"/>
                <a:cs typeface="Courier New"/>
              </a:rPr>
              <a:t>        parameters = [{'</a:t>
            </a:r>
            <a:r>
              <a:rPr lang="en-US" sz="1200" dirty="0" err="1">
                <a:latin typeface="Courier New"/>
                <a:cs typeface="Courier New"/>
              </a:rPr>
              <a:t>k_p</a:t>
            </a:r>
            <a:r>
              <a:rPr lang="en-US" sz="1200" dirty="0">
                <a:latin typeface="Courier New"/>
                <a:cs typeface="Courier New"/>
              </a:rPr>
              <a:t>':</a:t>
            </a:r>
            <a:r>
              <a:rPr lang="en-US" sz="1200" dirty="0">
                <a:latin typeface="Courier New"/>
                <a:ea typeface="+mn-lt"/>
                <a:cs typeface="+mn-lt"/>
              </a:rPr>
              <a:t> ...</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ea typeface="+mn-lt"/>
                <a:cs typeface="+mn-lt"/>
              </a:rPr>
              <a:t>k_p_launch_arg</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p:txBody>
      </p:sp>
      <p:cxnSp>
        <p:nvCxnSpPr>
          <p:cNvPr id="6" name="Straight Arrow Connector 5">
            <a:extLst>
              <a:ext uri="{FF2B5EF4-FFF2-40B4-BE49-F238E27FC236}">
                <a16:creationId xmlns:a16="http://schemas.microsoft.com/office/drawing/2014/main" id="{F688F908-2678-0E4D-2C5B-110261D4CEBB}"/>
              </a:ext>
            </a:extLst>
          </p:cNvPr>
          <p:cNvCxnSpPr>
            <a:cxnSpLocks/>
          </p:cNvCxnSpPr>
          <p:nvPr/>
        </p:nvCxnSpPr>
        <p:spPr>
          <a:xfrm flipH="1">
            <a:off x="8407636" y="5297864"/>
            <a:ext cx="564914" cy="3790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44B4D4-0688-E5BA-2873-433D7D250693}"/>
              </a:ext>
            </a:extLst>
          </p:cNvPr>
          <p:cNvSpPr txBox="1"/>
          <p:nvPr/>
        </p:nvSpPr>
        <p:spPr>
          <a:xfrm>
            <a:off x="9055336" y="4906963"/>
            <a:ext cx="2743402" cy="1200329"/>
          </a:xfrm>
          <a:prstGeom prst="rect">
            <a:avLst/>
          </a:prstGeom>
          <a:noFill/>
        </p:spPr>
        <p:txBody>
          <a:bodyPr wrap="square" rtlCol="0">
            <a:spAutoFit/>
          </a:bodyPr>
          <a:lstStyle/>
          <a:p>
            <a:r>
              <a:rPr lang="en-US" dirty="0">
                <a:solidFill>
                  <a:srgbClr val="FF0000"/>
                </a:solidFill>
              </a:rPr>
              <a:t>Creation order matters !!</a:t>
            </a:r>
          </a:p>
          <a:p>
            <a:r>
              <a:rPr lang="en-US" dirty="0">
                <a:solidFill>
                  <a:srgbClr val="FF0000"/>
                </a:solidFill>
              </a:rPr>
              <a:t>Arguments must be declared before they are referred to.</a:t>
            </a:r>
          </a:p>
        </p:txBody>
      </p:sp>
      <p:sp>
        <p:nvSpPr>
          <p:cNvPr id="15" name="TextBox 14">
            <a:extLst>
              <a:ext uri="{FF2B5EF4-FFF2-40B4-BE49-F238E27FC236}">
                <a16:creationId xmlns:a16="http://schemas.microsoft.com/office/drawing/2014/main" id="{A10B7C7E-B730-A735-887B-820ED872C13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6" name="Google Shape;67;p15">
            <a:extLst>
              <a:ext uri="{FF2B5EF4-FFF2-40B4-BE49-F238E27FC236}">
                <a16:creationId xmlns:a16="http://schemas.microsoft.com/office/drawing/2014/main" id="{096CBAEE-8FF8-94AF-CA31-F75D15438326}"/>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7" name="TextBox 1">
            <a:extLst>
              <a:ext uri="{FF2B5EF4-FFF2-40B4-BE49-F238E27FC236}">
                <a16:creationId xmlns:a16="http://schemas.microsoft.com/office/drawing/2014/main" id="{F22F411F-5F30-E117-293C-923596973D70}"/>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5324837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77</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en-US" sz="4000" dirty="0">
                <a:cs typeface="Angsana New"/>
              </a:rPr>
              <a:t>Example:</a:t>
            </a:r>
            <a:endParaRPr lang="en-US" dirty="0"/>
          </a:p>
        </p:txBody>
      </p:sp>
      <p:sp>
        <p:nvSpPr>
          <p:cNvPr id="23" name="TextBox 22">
            <a:extLst>
              <a:ext uri="{FF2B5EF4-FFF2-40B4-BE49-F238E27FC236}">
                <a16:creationId xmlns:a16="http://schemas.microsoft.com/office/drawing/2014/main" id="{67CA1E0A-CD9D-1704-32AB-B248E974ACC7}"/>
              </a:ext>
            </a:extLst>
          </p:cNvPr>
          <p:cNvSpPr txBox="1"/>
          <p:nvPr/>
        </p:nvSpPr>
        <p:spPr>
          <a:xfrm>
            <a:off x="1097280" y="3215857"/>
            <a:ext cx="2714515" cy="830997"/>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Droid Sans Mono"/>
              </a:rPr>
              <a:t>Launch Argument:</a:t>
            </a:r>
          </a:p>
          <a:p>
            <a:r>
              <a:rPr lang="en-US" sz="2400" dirty="0">
                <a:latin typeface="Droid Sans Mono"/>
              </a:rPr>
              <a:t> - </a:t>
            </a:r>
            <a:r>
              <a:rPr lang="en-US" sz="2400" dirty="0" err="1">
                <a:latin typeface="Droid Sans Mono"/>
              </a:rPr>
              <a:t>k_p</a:t>
            </a:r>
            <a:r>
              <a:rPr lang="en-US" sz="2400" dirty="0">
                <a:latin typeface="Droid Sans Mono"/>
              </a:rPr>
              <a:t> : (2.0)</a:t>
            </a:r>
          </a:p>
        </p:txBody>
      </p:sp>
      <p:sp>
        <p:nvSpPr>
          <p:cNvPr id="2" name="TextBox 1">
            <a:extLst>
              <a:ext uri="{FF2B5EF4-FFF2-40B4-BE49-F238E27FC236}">
                <a16:creationId xmlns:a16="http://schemas.microsoft.com/office/drawing/2014/main" id="{B97077E4-20E2-3023-8DFF-D2ADA9662F69}"/>
              </a:ext>
            </a:extLst>
          </p:cNvPr>
          <p:cNvSpPr txBox="1"/>
          <p:nvPr/>
        </p:nvSpPr>
        <p:spPr>
          <a:xfrm>
            <a:off x="4015312" y="1499056"/>
            <a:ext cx="8078076" cy="5262979"/>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launch.actions</a:t>
            </a:r>
            <a:r>
              <a:rPr lang="en-US" sz="1200" dirty="0">
                <a:latin typeface="Courier New"/>
                <a:cs typeface="Courier New"/>
              </a:rPr>
              <a:t> import </a:t>
            </a:r>
            <a:r>
              <a:rPr lang="en-US" sz="1200" dirty="0" err="1">
                <a:latin typeface="Courier New"/>
                <a:cs typeface="Courier New"/>
              </a:rPr>
              <a:t>DeclareLaunchArgument</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r>
              <a:rPr lang="en-US" sz="1200" dirty="0">
                <a:latin typeface="Courier New"/>
                <a:cs typeface="Courier New"/>
              </a:rPr>
              <a:t>from </a:t>
            </a:r>
            <a:r>
              <a:rPr lang="en-US" sz="1200" dirty="0" err="1">
                <a:latin typeface="Courier New"/>
                <a:cs typeface="Courier New"/>
              </a:rPr>
              <a:t>launch.substitution</a:t>
            </a:r>
            <a:r>
              <a:rPr lang="en-US" sz="1200" dirty="0">
                <a:latin typeface="Courier New"/>
                <a:cs typeface="Courier New"/>
              </a:rPr>
              <a:t> import </a:t>
            </a:r>
            <a:r>
              <a:rPr lang="en-US" sz="1200" dirty="0" err="1">
                <a:latin typeface="Courier New"/>
                <a:cs typeface="Courier New"/>
              </a:rPr>
              <a:t>LaunchConfiguration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r>
              <a:rPr lang="en-US" sz="1200" dirty="0">
                <a:latin typeface="Courier New"/>
                <a:cs typeface="Courier New"/>
              </a:rPr>
              <a:t>    </a:t>
            </a:r>
          </a:p>
          <a:p>
            <a:r>
              <a:rPr lang="en-US" sz="1200" dirty="0">
                <a:latin typeface="Courier New"/>
                <a:ea typeface="+mn-lt"/>
                <a:cs typeface="Courier New"/>
              </a:rPr>
              <a:t>    </a:t>
            </a:r>
            <a:r>
              <a:rPr lang="en-US" sz="1200" dirty="0" err="1">
                <a:latin typeface="Courier New"/>
                <a:ea typeface="+mn-lt"/>
                <a:cs typeface="+mn-lt"/>
              </a:rPr>
              <a:t>k_p_launch_arg</a:t>
            </a:r>
            <a:r>
              <a:rPr lang="en-US" sz="1200" dirty="0">
                <a:latin typeface="Courier New"/>
                <a:ea typeface="+mn-lt"/>
                <a:cs typeface="+mn-lt"/>
              </a:rPr>
              <a:t> = </a:t>
            </a:r>
            <a:r>
              <a:rPr lang="en-US" sz="1200" dirty="0" err="1">
                <a:latin typeface="Courier New"/>
                <a:ea typeface="+mn-lt"/>
                <a:cs typeface="+mn-lt"/>
              </a:rPr>
              <a:t>DeclareLaunchArgument</a:t>
            </a:r>
            <a:r>
              <a:rPr lang="en-US" sz="1200" dirty="0">
                <a:latin typeface="Courier New"/>
                <a:ea typeface="+mn-lt"/>
                <a:cs typeface="+mn-lt"/>
              </a:rPr>
              <a:t>('</a:t>
            </a:r>
            <a:r>
              <a:rPr lang="en-US" sz="1200" dirty="0" err="1">
                <a:latin typeface="Courier New"/>
                <a:ea typeface="+mn-lt"/>
                <a:cs typeface="+mn-lt"/>
              </a:rPr>
              <a:t>k_p</a:t>
            </a:r>
            <a:r>
              <a:rPr lang="en-US" sz="1200" dirty="0">
                <a:latin typeface="Courier New"/>
                <a:ea typeface="+mn-lt"/>
                <a:cs typeface="+mn-lt"/>
              </a:rPr>
              <a:t>', </a:t>
            </a:r>
            <a:r>
              <a:rPr lang="en-US" sz="1200" dirty="0" err="1">
                <a:latin typeface="Courier New"/>
                <a:ea typeface="+mn-lt"/>
                <a:cs typeface="+mn-lt"/>
              </a:rPr>
              <a:t>default_value</a:t>
            </a:r>
            <a:r>
              <a:rPr lang="en-US" sz="1200" dirty="0">
                <a:latin typeface="Courier New"/>
                <a:ea typeface="+mn-lt"/>
                <a:cs typeface="+mn-lt"/>
              </a:rPr>
              <a:t>='2.0’)</a:t>
            </a:r>
            <a:endParaRPr lang="en-US" sz="1200" dirty="0">
              <a:latin typeface="Courier New"/>
              <a:cs typeface="Courier New"/>
            </a:endParaRPr>
          </a:p>
          <a:p>
            <a:r>
              <a:rPr lang="en-US" sz="1200" dirty="0">
                <a:latin typeface="Courier New"/>
                <a:ea typeface="+mn-lt"/>
                <a:cs typeface="+mn-lt"/>
              </a:rPr>
              <a:t>    </a:t>
            </a:r>
            <a:r>
              <a:rPr lang="en-US" sz="1200" dirty="0" err="1">
                <a:latin typeface="Courier New"/>
                <a:ea typeface="+mn-lt"/>
                <a:cs typeface="+mn-lt"/>
              </a:rPr>
              <a:t>k_p</a:t>
            </a:r>
            <a:r>
              <a:rPr lang="en-US" sz="1200" dirty="0">
                <a:latin typeface="Courier New"/>
                <a:ea typeface="+mn-lt"/>
                <a:cs typeface="+mn-lt"/>
              </a:rPr>
              <a:t> = </a:t>
            </a:r>
            <a:r>
              <a:rPr lang="en-US" sz="1200" dirty="0" err="1">
                <a:latin typeface="Courier New"/>
                <a:ea typeface="+mn-lt"/>
                <a:cs typeface="+mn-lt"/>
              </a:rPr>
              <a:t>LaunchConfiguration</a:t>
            </a:r>
            <a:r>
              <a:rPr lang="en-US" sz="1200" dirty="0">
                <a:latin typeface="Courier New"/>
                <a:ea typeface="+mn-lt"/>
                <a:cs typeface="+mn-lt"/>
              </a:rPr>
              <a:t>('</a:t>
            </a:r>
            <a:r>
              <a:rPr lang="en-US" sz="1200" dirty="0" err="1">
                <a:latin typeface="Courier New"/>
                <a:ea typeface="+mn-lt"/>
                <a:cs typeface="+mn-lt"/>
              </a:rPr>
              <a:t>k_p</a:t>
            </a:r>
            <a:r>
              <a:rPr lang="en-US" sz="1200" dirty="0">
                <a:latin typeface="Courier New"/>
                <a:ea typeface="+mn-lt"/>
                <a:cs typeface="+mn-lt"/>
              </a:rPr>
              <a:t>')</a:t>
            </a:r>
            <a:endParaRPr lang="en-US" sz="1200" dirty="0">
              <a:latin typeface="Courier New"/>
              <a:cs typeface="Calibri"/>
            </a:endParaRPr>
          </a:p>
          <a:p>
            <a:endParaRPr lang="en-US" sz="1200" dirty="0">
              <a:latin typeface="Courier New"/>
              <a:cs typeface="Courier New"/>
            </a:endParaRPr>
          </a:p>
          <a:p>
            <a:r>
              <a:rPr lang="en-US" sz="1200" dirty="0">
                <a:latin typeface="Courier New"/>
                <a:cs typeface="Courier New"/>
              </a:rPr>
              <a:t>    namespace = '</a:t>
            </a:r>
            <a:r>
              <a:rPr lang="en-US" sz="1200" dirty="0" err="1">
                <a:latin typeface="Courier New"/>
                <a:cs typeface="Courier New"/>
              </a:rPr>
              <a:t>my_ns</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my_pkg</a:t>
            </a:r>
            <a:r>
              <a:rPr lang="en-US" sz="1200" dirty="0">
                <a:latin typeface="Courier New"/>
                <a:cs typeface="Courier New"/>
              </a:rPr>
              <a:t> = </a:t>
            </a:r>
            <a:r>
              <a:rPr lang="en-US" sz="1200" dirty="0" err="1">
                <a:latin typeface="Courier New"/>
                <a:cs typeface="Courier New"/>
              </a:rPr>
              <a:t>get_package_share_directory</a:t>
            </a:r>
            <a:r>
              <a:rPr lang="en-US" sz="1200" dirty="0">
                <a:latin typeface="Courier New"/>
                <a:cs typeface="Courier New"/>
              </a:rPr>
              <a:t>('</a:t>
            </a:r>
            <a:r>
              <a:rPr lang="en-US" sz="1200" dirty="0" err="1">
                <a:latin typeface="Courier New"/>
                <a:cs typeface="Courier New"/>
              </a:rPr>
              <a:t>my_pkg</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namespace = namespace</a:t>
            </a:r>
          </a:p>
          <a:p>
            <a:r>
              <a:rPr lang="en-US" sz="1200" dirty="0">
                <a:latin typeface="Courier New"/>
                <a:cs typeface="Courier New"/>
              </a:rPr>
              <a:t>        parameters = [{'</a:t>
            </a:r>
            <a:r>
              <a:rPr lang="en-US" sz="1200" dirty="0" err="1">
                <a:latin typeface="Courier New"/>
                <a:cs typeface="Courier New"/>
              </a:rPr>
              <a:t>k_p</a:t>
            </a:r>
            <a:r>
              <a:rPr lang="en-US" sz="1200" dirty="0">
                <a:latin typeface="Courier New"/>
                <a:cs typeface="Courier New"/>
              </a:rPr>
              <a:t>':</a:t>
            </a:r>
            <a:r>
              <a:rPr lang="en-US" sz="1200" dirty="0">
                <a:latin typeface="Courier New"/>
                <a:ea typeface="+mn-lt"/>
                <a:cs typeface="+mn-lt"/>
              </a:rPr>
              <a:t> </a:t>
            </a:r>
            <a:r>
              <a:rPr lang="en-US" sz="1200" dirty="0" err="1">
                <a:latin typeface="Courier New"/>
                <a:ea typeface="+mn-lt"/>
                <a:cs typeface="+mn-lt"/>
              </a:rPr>
              <a:t>k_p</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ea typeface="+mn-lt"/>
                <a:cs typeface="+mn-lt"/>
              </a:rPr>
              <a:t>k_p_launch_arg</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p:txBody>
      </p:sp>
      <p:sp>
        <p:nvSpPr>
          <p:cNvPr id="3" name="TextBox 2">
            <a:extLst>
              <a:ext uri="{FF2B5EF4-FFF2-40B4-BE49-F238E27FC236}">
                <a16:creationId xmlns:a16="http://schemas.microsoft.com/office/drawing/2014/main" id="{45944ADE-A53A-E3F8-07C7-880B41AD9B1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6" name="Google Shape;67;p15">
            <a:extLst>
              <a:ext uri="{FF2B5EF4-FFF2-40B4-BE49-F238E27FC236}">
                <a16:creationId xmlns:a16="http://schemas.microsoft.com/office/drawing/2014/main" id="{3B704A79-4F1E-8A9D-9755-E88675C2E76F}"/>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9" name="TextBox 1">
            <a:extLst>
              <a:ext uri="{FF2B5EF4-FFF2-40B4-BE49-F238E27FC236}">
                <a16:creationId xmlns:a16="http://schemas.microsoft.com/office/drawing/2014/main" id="{A8D78ACF-DEEA-E180-6A0A-4A9BF75EEA9F}"/>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21206134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dirty="0"/>
              <a:t>What if ?</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78</a:t>
            </a:fld>
            <a:endParaRPr lang="en-US"/>
          </a:p>
        </p:txBody>
      </p:sp>
      <p:sp>
        <p:nvSpPr>
          <p:cNvPr id="34" name="TextBox 33">
            <a:extLst>
              <a:ext uri="{FF2B5EF4-FFF2-40B4-BE49-F238E27FC236}">
                <a16:creationId xmlns:a16="http://schemas.microsoft.com/office/drawing/2014/main" id="{1A240C80-B32C-4769-B545-D0A3CEEFA24E}"/>
              </a:ext>
            </a:extLst>
          </p:cNvPr>
          <p:cNvSpPr txBox="1"/>
          <p:nvPr/>
        </p:nvSpPr>
        <p:spPr>
          <a:xfrm>
            <a:off x="307380" y="3448254"/>
            <a:ext cx="1882713" cy="369332"/>
          </a:xfrm>
          <a:prstGeom prst="rect">
            <a:avLst/>
          </a:prstGeom>
          <a:noFill/>
        </p:spPr>
        <p:txBody>
          <a:bodyPr wrap="square" lIns="91440" tIns="45720" rIns="91440" bIns="45720" rtlCol="0" anchor="t">
            <a:spAutoFit/>
          </a:bodyPr>
          <a:lstStyle/>
          <a:p>
            <a:r>
              <a:rPr lang="en-US" dirty="0"/>
              <a:t>ns:=</a:t>
            </a:r>
            <a:r>
              <a:rPr lang="en-US" dirty="0" err="1"/>
              <a:t>my_other_ns</a:t>
            </a:r>
            <a:endParaRPr lang="en-US" dirty="0">
              <a:cs typeface="Calibri"/>
            </a:endParaRPr>
          </a:p>
        </p:txBody>
      </p:sp>
      <p:sp>
        <p:nvSpPr>
          <p:cNvPr id="54" name="Rectangle: Rounded Corners 53">
            <a:extLst>
              <a:ext uri="{FF2B5EF4-FFF2-40B4-BE49-F238E27FC236}">
                <a16:creationId xmlns:a16="http://schemas.microsoft.com/office/drawing/2014/main" id="{15293411-EDBA-532B-6579-A8239879C7B8}"/>
              </a:ext>
            </a:extLst>
          </p:cNvPr>
          <p:cNvSpPr/>
          <p:nvPr/>
        </p:nvSpPr>
        <p:spPr>
          <a:xfrm>
            <a:off x="2536324" y="1984234"/>
            <a:ext cx="7862319" cy="287284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55" name="Straight Arrow Connector 54">
            <a:extLst>
              <a:ext uri="{FF2B5EF4-FFF2-40B4-BE49-F238E27FC236}">
                <a16:creationId xmlns:a16="http://schemas.microsoft.com/office/drawing/2014/main" id="{C655530E-CECA-7257-06A0-A9431304F200}"/>
              </a:ext>
            </a:extLst>
          </p:cNvPr>
          <p:cNvCxnSpPr>
            <a:cxnSpLocks/>
          </p:cNvCxnSpPr>
          <p:nvPr/>
        </p:nvCxnSpPr>
        <p:spPr>
          <a:xfrm>
            <a:off x="2088154" y="3632920"/>
            <a:ext cx="4481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934DB9-EFC8-E45C-5EB1-33CCC40BE60D}"/>
              </a:ext>
            </a:extLst>
          </p:cNvPr>
          <p:cNvSpPr txBox="1"/>
          <p:nvPr/>
        </p:nvSpPr>
        <p:spPr>
          <a:xfrm>
            <a:off x="1726324" y="5163207"/>
            <a:ext cx="8994228" cy="461665"/>
          </a:xfrm>
          <a:prstGeom prst="rect">
            <a:avLst/>
          </a:prstGeom>
          <a:noFill/>
        </p:spPr>
        <p:txBody>
          <a:bodyPr wrap="square" rtlCol="0">
            <a:spAutoFit/>
          </a:bodyPr>
          <a:lstStyle/>
          <a:p>
            <a:pPr algn="ctr"/>
            <a:r>
              <a:rPr lang="en-US" sz="2400" dirty="0"/>
              <a:t>What do we have to do ?</a:t>
            </a:r>
          </a:p>
        </p:txBody>
      </p:sp>
      <p:sp>
        <p:nvSpPr>
          <p:cNvPr id="3" name="TextBox 2">
            <a:extLst>
              <a:ext uri="{FF2B5EF4-FFF2-40B4-BE49-F238E27FC236}">
                <a16:creationId xmlns:a16="http://schemas.microsoft.com/office/drawing/2014/main" id="{964D4BB7-3239-6624-8160-D82AF93A4315}"/>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5" name="Google Shape;67;p15">
            <a:extLst>
              <a:ext uri="{FF2B5EF4-FFF2-40B4-BE49-F238E27FC236}">
                <a16:creationId xmlns:a16="http://schemas.microsoft.com/office/drawing/2014/main" id="{80F917E4-EF6C-2496-A24F-32E3A119079A}"/>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9" name="TextBox 1">
            <a:extLst>
              <a:ext uri="{FF2B5EF4-FFF2-40B4-BE49-F238E27FC236}">
                <a16:creationId xmlns:a16="http://schemas.microsoft.com/office/drawing/2014/main" id="{F5AEA2EE-503E-66B8-76A6-9F15D1B07856}"/>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3223382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dirty="0"/>
              <a:t>What if ?</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79</a:t>
            </a:fld>
            <a:endParaRPr lang="en-US"/>
          </a:p>
        </p:txBody>
      </p:sp>
      <p:sp>
        <p:nvSpPr>
          <p:cNvPr id="54" name="Rectangle: Rounded Corners 53">
            <a:extLst>
              <a:ext uri="{FF2B5EF4-FFF2-40B4-BE49-F238E27FC236}">
                <a16:creationId xmlns:a16="http://schemas.microsoft.com/office/drawing/2014/main" id="{15293411-EDBA-532B-6579-A8239879C7B8}"/>
              </a:ext>
            </a:extLst>
          </p:cNvPr>
          <p:cNvSpPr/>
          <p:nvPr/>
        </p:nvSpPr>
        <p:spPr>
          <a:xfrm>
            <a:off x="2536324" y="1984234"/>
            <a:ext cx="7862319" cy="287284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55" name="Straight Arrow Connector 54">
            <a:extLst>
              <a:ext uri="{FF2B5EF4-FFF2-40B4-BE49-F238E27FC236}">
                <a16:creationId xmlns:a16="http://schemas.microsoft.com/office/drawing/2014/main" id="{C655530E-CECA-7257-06A0-A9431304F200}"/>
              </a:ext>
            </a:extLst>
          </p:cNvPr>
          <p:cNvCxnSpPr>
            <a:cxnSpLocks/>
          </p:cNvCxnSpPr>
          <p:nvPr/>
        </p:nvCxnSpPr>
        <p:spPr>
          <a:xfrm>
            <a:off x="2088154" y="3632920"/>
            <a:ext cx="4481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934DB9-EFC8-E45C-5EB1-33CCC40BE60D}"/>
              </a:ext>
            </a:extLst>
          </p:cNvPr>
          <p:cNvSpPr txBox="1"/>
          <p:nvPr/>
        </p:nvSpPr>
        <p:spPr>
          <a:xfrm>
            <a:off x="1726324" y="5163207"/>
            <a:ext cx="8994228" cy="461665"/>
          </a:xfrm>
          <a:prstGeom prst="rect">
            <a:avLst/>
          </a:prstGeom>
          <a:noFill/>
        </p:spPr>
        <p:txBody>
          <a:bodyPr wrap="square" rtlCol="0">
            <a:spAutoFit/>
          </a:bodyPr>
          <a:lstStyle/>
          <a:p>
            <a:pPr algn="ctr"/>
            <a:r>
              <a:rPr lang="en-US" sz="2400" dirty="0"/>
              <a:t>Add both Launch arguments and Launch configurations </a:t>
            </a:r>
          </a:p>
        </p:txBody>
      </p:sp>
      <p:sp>
        <p:nvSpPr>
          <p:cNvPr id="5" name="TextBox 4">
            <a:extLst>
              <a:ext uri="{FF2B5EF4-FFF2-40B4-BE49-F238E27FC236}">
                <a16:creationId xmlns:a16="http://schemas.microsoft.com/office/drawing/2014/main" id="{96E5CB92-2E37-6C26-0840-170F596FB588}"/>
              </a:ext>
            </a:extLst>
          </p:cNvPr>
          <p:cNvSpPr txBox="1"/>
          <p:nvPr/>
        </p:nvSpPr>
        <p:spPr>
          <a:xfrm>
            <a:off x="2752367" y="2917723"/>
            <a:ext cx="7646276" cy="1015663"/>
          </a:xfrm>
          <a:prstGeom prst="rect">
            <a:avLst/>
          </a:prstGeom>
          <a:noFill/>
        </p:spPr>
        <p:txBody>
          <a:bodyPr wrap="square">
            <a:spAutoFit/>
          </a:bodyPr>
          <a:lstStyle/>
          <a:p>
            <a:r>
              <a:rPr lang="en-US" sz="1200" dirty="0" err="1">
                <a:latin typeface="Courier New"/>
                <a:ea typeface="+mn-lt"/>
                <a:cs typeface="+mn-lt"/>
              </a:rPr>
              <a:t>namespace_arg</a:t>
            </a:r>
            <a:r>
              <a:rPr lang="en-US" sz="1200" dirty="0">
                <a:latin typeface="Courier New"/>
                <a:ea typeface="+mn-lt"/>
                <a:cs typeface="+mn-lt"/>
              </a:rPr>
              <a:t> = </a:t>
            </a:r>
            <a:r>
              <a:rPr lang="en-US" sz="1200" dirty="0" err="1">
                <a:latin typeface="Courier New"/>
                <a:ea typeface="+mn-lt"/>
                <a:cs typeface="+mn-lt"/>
              </a:rPr>
              <a:t>DeclareLaunchArgument</a:t>
            </a:r>
            <a:r>
              <a:rPr lang="en-US" sz="1200" dirty="0">
                <a:latin typeface="Courier New"/>
                <a:ea typeface="+mn-lt"/>
                <a:cs typeface="+mn-lt"/>
              </a:rPr>
              <a:t>('namespace', </a:t>
            </a:r>
            <a:r>
              <a:rPr lang="en-US" sz="1200" dirty="0" err="1">
                <a:latin typeface="Courier New"/>
                <a:ea typeface="+mn-lt"/>
                <a:cs typeface="+mn-lt"/>
              </a:rPr>
              <a:t>default_value</a:t>
            </a:r>
            <a:r>
              <a:rPr lang="en-US" sz="1200" dirty="0">
                <a:latin typeface="Courier New"/>
                <a:ea typeface="+mn-lt"/>
                <a:cs typeface="+mn-lt"/>
              </a:rPr>
              <a:t>='</a:t>
            </a:r>
            <a:r>
              <a:rPr lang="en-US" sz="1200" dirty="0" err="1">
                <a:latin typeface="Courier New"/>
                <a:ea typeface="+mn-lt"/>
                <a:cs typeface="+mn-lt"/>
              </a:rPr>
              <a:t>my_ns</a:t>
            </a:r>
            <a:r>
              <a:rPr lang="en-US" sz="1200" dirty="0">
                <a:latin typeface="Courier New"/>
                <a:ea typeface="+mn-lt"/>
                <a:cs typeface="+mn-lt"/>
              </a:rPr>
              <a:t>’)</a:t>
            </a:r>
            <a:endParaRPr lang="en-US" sz="1200" dirty="0">
              <a:latin typeface="Courier New"/>
              <a:cs typeface="Courier New"/>
            </a:endParaRPr>
          </a:p>
          <a:p>
            <a:endParaRPr lang="en-US" sz="1200" dirty="0">
              <a:latin typeface="Courier New"/>
              <a:ea typeface="+mn-lt"/>
              <a:cs typeface="+mn-lt"/>
            </a:endParaRPr>
          </a:p>
          <a:p>
            <a:endParaRPr lang="en-US" sz="1200" dirty="0">
              <a:latin typeface="Courier New"/>
              <a:ea typeface="+mn-lt"/>
              <a:cs typeface="+mn-lt"/>
            </a:endParaRPr>
          </a:p>
          <a:p>
            <a:r>
              <a:rPr lang="en-US" sz="1200" dirty="0">
                <a:latin typeface="Courier New"/>
                <a:ea typeface="+mn-lt"/>
                <a:cs typeface="+mn-lt"/>
              </a:rPr>
              <a:t>namespace = </a:t>
            </a:r>
            <a:r>
              <a:rPr lang="en-US" sz="1200" dirty="0" err="1">
                <a:latin typeface="Courier New"/>
                <a:ea typeface="+mn-lt"/>
                <a:cs typeface="+mn-lt"/>
              </a:rPr>
              <a:t>LaunchConfiguration</a:t>
            </a:r>
            <a:r>
              <a:rPr lang="en-US" sz="1200" dirty="0">
                <a:latin typeface="Courier New"/>
                <a:ea typeface="+mn-lt"/>
                <a:cs typeface="+mn-lt"/>
              </a:rPr>
              <a:t>('namespace')</a:t>
            </a:r>
          </a:p>
          <a:p>
            <a:endParaRPr lang="en-US" sz="1200" dirty="0">
              <a:latin typeface="Courier New"/>
              <a:cs typeface="Calibri"/>
            </a:endParaRPr>
          </a:p>
        </p:txBody>
      </p:sp>
      <p:sp>
        <p:nvSpPr>
          <p:cNvPr id="3" name="TextBox 2">
            <a:extLst>
              <a:ext uri="{FF2B5EF4-FFF2-40B4-BE49-F238E27FC236}">
                <a16:creationId xmlns:a16="http://schemas.microsoft.com/office/drawing/2014/main" id="{34BEDEF8-5C22-8DA4-BB56-ABE80828BE7E}"/>
              </a:ext>
            </a:extLst>
          </p:cNvPr>
          <p:cNvSpPr txBox="1"/>
          <p:nvPr/>
        </p:nvSpPr>
        <p:spPr>
          <a:xfrm>
            <a:off x="307380" y="3448254"/>
            <a:ext cx="1882713" cy="369332"/>
          </a:xfrm>
          <a:prstGeom prst="rect">
            <a:avLst/>
          </a:prstGeom>
          <a:noFill/>
        </p:spPr>
        <p:txBody>
          <a:bodyPr wrap="square" lIns="91440" tIns="45720" rIns="91440" bIns="45720" rtlCol="0" anchor="t">
            <a:spAutoFit/>
          </a:bodyPr>
          <a:lstStyle/>
          <a:p>
            <a:r>
              <a:rPr lang="en-US" dirty="0"/>
              <a:t>ns:=</a:t>
            </a:r>
            <a:r>
              <a:rPr lang="en-US" dirty="0" err="1"/>
              <a:t>my_other_ns</a:t>
            </a:r>
            <a:endParaRPr lang="en-US" dirty="0">
              <a:cs typeface="Calibri"/>
            </a:endParaRPr>
          </a:p>
        </p:txBody>
      </p:sp>
      <p:sp>
        <p:nvSpPr>
          <p:cNvPr id="9" name="TextBox 8">
            <a:extLst>
              <a:ext uri="{FF2B5EF4-FFF2-40B4-BE49-F238E27FC236}">
                <a16:creationId xmlns:a16="http://schemas.microsoft.com/office/drawing/2014/main" id="{BE2862E2-F885-8E3A-AE6E-F830585EAC88}"/>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0" name="Google Shape;67;p15">
            <a:extLst>
              <a:ext uri="{FF2B5EF4-FFF2-40B4-BE49-F238E27FC236}">
                <a16:creationId xmlns:a16="http://schemas.microsoft.com/office/drawing/2014/main" id="{4E512E27-0715-8497-7BBC-BD1423CFCAF5}"/>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1" name="TextBox 1">
            <a:extLst>
              <a:ext uri="{FF2B5EF4-FFF2-40B4-BE49-F238E27FC236}">
                <a16:creationId xmlns:a16="http://schemas.microsoft.com/office/drawing/2014/main" id="{CE24FB3F-2CF1-658C-89F5-E0F7A1EF7EDD}"/>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212790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th-TH" sz="4400">
                <a:cs typeface="Angsana New"/>
              </a:rPr>
              <a:t>The </a:t>
            </a:r>
            <a:r>
              <a:rPr lang="th-TH" sz="4400" err="1">
                <a:cs typeface="Angsana New"/>
              </a:rPr>
              <a:t>concept</a:t>
            </a:r>
            <a:r>
              <a:rPr lang="th-TH" sz="4400">
                <a:cs typeface="Angsana New"/>
              </a:rPr>
              <a:t> of </a:t>
            </a:r>
            <a:r>
              <a:rPr lang="en-US" sz="4400"/>
              <a:t>Workspace</a:t>
            </a:r>
            <a:endParaRPr lang="en-US">
              <a:cs typeface="Calibri Light" panose="020F0302020204030204"/>
            </a:endParaRP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a:t>
            </a:fld>
            <a:endParaRPr lang="en-US"/>
          </a:p>
        </p:txBody>
      </p:sp>
      <p:grpSp>
        <p:nvGrpSpPr>
          <p:cNvPr id="7" name="Group 6">
            <a:extLst>
              <a:ext uri="{FF2B5EF4-FFF2-40B4-BE49-F238E27FC236}">
                <a16:creationId xmlns:a16="http://schemas.microsoft.com/office/drawing/2014/main" id="{3F2A57C8-09DB-B04E-1910-26C0C885C16F}"/>
              </a:ext>
            </a:extLst>
          </p:cNvPr>
          <p:cNvGrpSpPr/>
          <p:nvPr/>
        </p:nvGrpSpPr>
        <p:grpSpPr>
          <a:xfrm>
            <a:off x="387248" y="2441467"/>
            <a:ext cx="4812074" cy="2572848"/>
            <a:chOff x="722827" y="2200279"/>
            <a:chExt cx="8539037" cy="6657319"/>
          </a:xfrm>
          <a:solidFill>
            <a:srgbClr val="F5E7C3"/>
          </a:solidFill>
        </p:grpSpPr>
        <p:sp>
          <p:nvSpPr>
            <p:cNvPr id="8" name="Rectangle 7">
              <a:extLst>
                <a:ext uri="{FF2B5EF4-FFF2-40B4-BE49-F238E27FC236}">
                  <a16:creationId xmlns:a16="http://schemas.microsoft.com/office/drawing/2014/main" id="{54FE63FB-7F59-2D62-2323-2A0703741213}"/>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ight Triangle 8">
              <a:extLst>
                <a:ext uri="{FF2B5EF4-FFF2-40B4-BE49-F238E27FC236}">
                  <a16:creationId xmlns:a16="http://schemas.microsoft.com/office/drawing/2014/main" id="{977E286A-5259-719D-6CBF-2B092BD0C6D5}"/>
                </a:ext>
              </a:extLst>
            </p:cNvPr>
            <p:cNvSpPr/>
            <p:nvPr/>
          </p:nvSpPr>
          <p:spPr>
            <a:xfrm rot="5400000">
              <a:off x="521882" y="2401224"/>
              <a:ext cx="1136388" cy="73449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ight Triangle 9">
              <a:extLst>
                <a:ext uri="{FF2B5EF4-FFF2-40B4-BE49-F238E27FC236}">
                  <a16:creationId xmlns:a16="http://schemas.microsoft.com/office/drawing/2014/main" id="{4A178425-C32C-960E-2DEE-0522510DA283}"/>
                </a:ext>
              </a:extLst>
            </p:cNvPr>
            <p:cNvSpPr/>
            <p:nvPr/>
          </p:nvSpPr>
          <p:spPr>
            <a:xfrm rot="16200000">
              <a:off x="766762" y="2471736"/>
              <a:ext cx="752474" cy="400049"/>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6" name="Group 15">
            <a:extLst>
              <a:ext uri="{FF2B5EF4-FFF2-40B4-BE49-F238E27FC236}">
                <a16:creationId xmlns:a16="http://schemas.microsoft.com/office/drawing/2014/main" id="{18D8694C-3D06-5D77-11C4-C09409898848}"/>
              </a:ext>
            </a:extLst>
          </p:cNvPr>
          <p:cNvGrpSpPr/>
          <p:nvPr/>
        </p:nvGrpSpPr>
        <p:grpSpPr>
          <a:xfrm>
            <a:off x="547084" y="3461322"/>
            <a:ext cx="907158" cy="637250"/>
            <a:chOff x="722829" y="2200279"/>
            <a:chExt cx="1944170" cy="1365718"/>
          </a:xfrm>
          <a:solidFill>
            <a:srgbClr val="F5E7C3"/>
          </a:solidFill>
        </p:grpSpPr>
        <p:sp>
          <p:nvSpPr>
            <p:cNvPr id="17" name="Rectangle 16">
              <a:extLst>
                <a:ext uri="{FF2B5EF4-FFF2-40B4-BE49-F238E27FC236}">
                  <a16:creationId xmlns:a16="http://schemas.microsoft.com/office/drawing/2014/main" id="{6499BCD1-07DA-D8E3-14C2-95A16883C585}"/>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rPr>
                <a:t>src</a:t>
              </a:r>
              <a:endParaRPr lang="en-US" sz="1600">
                <a:solidFill>
                  <a:schemeClr val="tx1"/>
                </a:solidFill>
              </a:endParaRPr>
            </a:p>
          </p:txBody>
        </p:sp>
        <p:sp>
          <p:nvSpPr>
            <p:cNvPr id="18" name="Right Triangle 17">
              <a:extLst>
                <a:ext uri="{FF2B5EF4-FFF2-40B4-BE49-F238E27FC236}">
                  <a16:creationId xmlns:a16="http://schemas.microsoft.com/office/drawing/2014/main" id="{96F856C5-1C1C-026B-900D-2F8916491DB7}"/>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ight Triangle 18">
              <a:extLst>
                <a:ext uri="{FF2B5EF4-FFF2-40B4-BE49-F238E27FC236}">
                  <a16:creationId xmlns:a16="http://schemas.microsoft.com/office/drawing/2014/main" id="{8267C607-84D3-A494-7ADD-F1C567F394CD}"/>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9" name="TextBox 58">
            <a:extLst>
              <a:ext uri="{FF2B5EF4-FFF2-40B4-BE49-F238E27FC236}">
                <a16:creationId xmlns:a16="http://schemas.microsoft.com/office/drawing/2014/main" id="{392111EB-383C-0908-C6E1-695F086A7916}"/>
              </a:ext>
            </a:extLst>
          </p:cNvPr>
          <p:cNvSpPr txBox="1"/>
          <p:nvPr/>
        </p:nvSpPr>
        <p:spPr>
          <a:xfrm>
            <a:off x="878294" y="2476390"/>
            <a:ext cx="1458211" cy="369332"/>
          </a:xfrm>
          <a:prstGeom prst="rect">
            <a:avLst/>
          </a:prstGeom>
          <a:noFill/>
        </p:spPr>
        <p:txBody>
          <a:bodyPr wrap="square" rtlCol="0">
            <a:spAutoFit/>
          </a:bodyPr>
          <a:lstStyle/>
          <a:p>
            <a:r>
              <a:rPr lang="en-US"/>
              <a:t>[workspace]</a:t>
            </a:r>
          </a:p>
        </p:txBody>
      </p:sp>
      <p:sp>
        <p:nvSpPr>
          <p:cNvPr id="60" name="TextBox 59">
            <a:extLst>
              <a:ext uri="{FF2B5EF4-FFF2-40B4-BE49-F238E27FC236}">
                <a16:creationId xmlns:a16="http://schemas.microsoft.com/office/drawing/2014/main" id="{C0AF817F-75F8-341D-8534-EE413E288DA4}"/>
              </a:ext>
            </a:extLst>
          </p:cNvPr>
          <p:cNvSpPr txBox="1"/>
          <p:nvPr/>
        </p:nvSpPr>
        <p:spPr>
          <a:xfrm>
            <a:off x="1549425" y="5472996"/>
            <a:ext cx="9170670" cy="461665"/>
          </a:xfrm>
          <a:prstGeom prst="rect">
            <a:avLst/>
          </a:prstGeom>
          <a:noFill/>
        </p:spPr>
        <p:txBody>
          <a:bodyPr wrap="square" lIns="91440" tIns="45720" rIns="91440" bIns="45720" rtlCol="0" anchor="t">
            <a:spAutoFit/>
          </a:bodyPr>
          <a:lstStyle/>
          <a:p>
            <a:r>
              <a:rPr lang="th-TH" sz="2400">
                <a:cs typeface="Cordia New"/>
              </a:rPr>
              <a:t>[ROS2] </a:t>
            </a:r>
            <a:r>
              <a:rPr lang="th-TH" sz="2400" err="1">
                <a:ea typeface="+mn-lt"/>
                <a:cs typeface="+mn-lt"/>
              </a:rPr>
              <a:t>workspace</a:t>
            </a:r>
            <a:r>
              <a:rPr lang="th-TH" sz="2400">
                <a:ea typeface="+mn-lt"/>
                <a:cs typeface="+mn-lt"/>
              </a:rPr>
              <a:t> </a:t>
            </a:r>
            <a:r>
              <a:rPr lang="th-TH" sz="2400" err="1">
                <a:ea typeface="+mn-lt"/>
                <a:cs typeface="+mn-lt"/>
              </a:rPr>
              <a:t>is</a:t>
            </a:r>
            <a:r>
              <a:rPr lang="th-TH" sz="2400">
                <a:ea typeface="+mn-lt"/>
                <a:cs typeface="+mn-lt"/>
              </a:rPr>
              <a:t> </a:t>
            </a:r>
            <a:r>
              <a:rPr lang="th-TH" sz="2400" err="1">
                <a:ea typeface="+mn-lt"/>
                <a:cs typeface="+mn-lt"/>
              </a:rPr>
              <a:t>where</a:t>
            </a:r>
            <a:r>
              <a:rPr lang="th-TH" sz="2400">
                <a:ea typeface="+mn-lt"/>
                <a:cs typeface="+mn-lt"/>
              </a:rPr>
              <a:t> </a:t>
            </a:r>
            <a:r>
              <a:rPr lang="th-TH" sz="2400" err="1">
                <a:ea typeface="+mn-lt"/>
                <a:cs typeface="+mn-lt"/>
              </a:rPr>
              <a:t>we</a:t>
            </a:r>
            <a:r>
              <a:rPr lang="th-TH" sz="2400">
                <a:ea typeface="+mn-lt"/>
                <a:cs typeface="+mn-lt"/>
              </a:rPr>
              <a:t> </a:t>
            </a:r>
            <a:r>
              <a:rPr lang="th-TH" sz="2400" err="1">
                <a:ea typeface="+mn-lt"/>
                <a:cs typeface="+mn-lt"/>
              </a:rPr>
              <a:t>put</a:t>
            </a:r>
            <a:r>
              <a:rPr lang="th-TH" sz="2400">
                <a:ea typeface="+mn-lt"/>
                <a:cs typeface="+mn-lt"/>
              </a:rPr>
              <a:t> </a:t>
            </a:r>
            <a:r>
              <a:rPr lang="th-TH" sz="2400" err="1">
                <a:ea typeface="+mn-lt"/>
                <a:cs typeface="+mn-lt"/>
              </a:rPr>
              <a:t>every</a:t>
            </a:r>
            <a:r>
              <a:rPr lang="th-TH" sz="2400">
                <a:ea typeface="+mn-lt"/>
                <a:cs typeface="+mn-lt"/>
              </a:rPr>
              <a:t> </a:t>
            </a:r>
            <a:r>
              <a:rPr lang="th-TH" sz="2400" err="1">
                <a:ea typeface="+mn-lt"/>
                <a:cs typeface="+mn-lt"/>
              </a:rPr>
              <a:t>custom</a:t>
            </a:r>
            <a:r>
              <a:rPr lang="th-TH" sz="2400">
                <a:ea typeface="+mn-lt"/>
                <a:cs typeface="+mn-lt"/>
              </a:rPr>
              <a:t> </a:t>
            </a:r>
            <a:r>
              <a:rPr lang="th-TH" sz="2400" err="1">
                <a:ea typeface="+mn-lt"/>
                <a:cs typeface="+mn-lt"/>
              </a:rPr>
              <a:t>packages</a:t>
            </a:r>
            <a:r>
              <a:rPr lang="th-TH" sz="2400">
                <a:ea typeface="+mn-lt"/>
                <a:cs typeface="+mn-lt"/>
              </a:rPr>
              <a:t> </a:t>
            </a:r>
            <a:r>
              <a:rPr lang="th-TH" sz="2400" err="1">
                <a:ea typeface="+mn-lt"/>
                <a:cs typeface="+mn-lt"/>
              </a:rPr>
              <a:t>for</a:t>
            </a:r>
            <a:r>
              <a:rPr lang="th-TH" sz="2400">
                <a:ea typeface="+mn-lt"/>
                <a:cs typeface="+mn-lt"/>
              </a:rPr>
              <a:t> a </a:t>
            </a:r>
            <a:r>
              <a:rPr lang="th-TH" sz="2400" err="1">
                <a:ea typeface="+mn-lt"/>
                <a:cs typeface="+mn-lt"/>
              </a:rPr>
              <a:t>project</a:t>
            </a:r>
            <a:r>
              <a:rPr lang="th-TH" sz="2400">
                <a:ea typeface="+mn-lt"/>
                <a:cs typeface="+mn-lt"/>
              </a:rPr>
              <a:t>.</a:t>
            </a:r>
            <a:endParaRPr lang="th-TH" sz="2400">
              <a:ea typeface="+mn-lt"/>
              <a:cs typeface="Cordia New"/>
            </a:endParaRPr>
          </a:p>
        </p:txBody>
      </p:sp>
      <p:sp>
        <p:nvSpPr>
          <p:cNvPr id="6" name="TextBox 5">
            <a:extLst>
              <a:ext uri="{FF2B5EF4-FFF2-40B4-BE49-F238E27FC236}">
                <a16:creationId xmlns:a16="http://schemas.microsoft.com/office/drawing/2014/main" id="{E2D01B96-FD47-56A6-E43F-DCCC4584B98C}"/>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
        <p:nvSpPr>
          <p:cNvPr id="11" name="TextBox 10">
            <a:extLst>
              <a:ext uri="{FF2B5EF4-FFF2-40B4-BE49-F238E27FC236}">
                <a16:creationId xmlns:a16="http://schemas.microsoft.com/office/drawing/2014/main" id="{0360DFAA-C21F-CB0C-A969-7E61782CDA7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2" name="Google Shape;67;p15">
            <a:extLst>
              <a:ext uri="{FF2B5EF4-FFF2-40B4-BE49-F238E27FC236}">
                <a16:creationId xmlns:a16="http://schemas.microsoft.com/office/drawing/2014/main" id="{1B9C138F-B7BA-163D-7FD9-5ECBE4F1B4EC}"/>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2985052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dirty="0"/>
              <a:t>What if ?</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80</a:t>
            </a:fld>
            <a:endParaRPr lang="en-US"/>
          </a:p>
        </p:txBody>
      </p:sp>
      <p:sp>
        <p:nvSpPr>
          <p:cNvPr id="54" name="Rectangle: Rounded Corners 53">
            <a:extLst>
              <a:ext uri="{FF2B5EF4-FFF2-40B4-BE49-F238E27FC236}">
                <a16:creationId xmlns:a16="http://schemas.microsoft.com/office/drawing/2014/main" id="{15293411-EDBA-532B-6579-A8239879C7B8}"/>
              </a:ext>
            </a:extLst>
          </p:cNvPr>
          <p:cNvSpPr/>
          <p:nvPr/>
        </p:nvSpPr>
        <p:spPr>
          <a:xfrm>
            <a:off x="2536324" y="1984234"/>
            <a:ext cx="7862319" cy="287284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55" name="Straight Arrow Connector 54">
            <a:extLst>
              <a:ext uri="{FF2B5EF4-FFF2-40B4-BE49-F238E27FC236}">
                <a16:creationId xmlns:a16="http://schemas.microsoft.com/office/drawing/2014/main" id="{C655530E-CECA-7257-06A0-A9431304F200}"/>
              </a:ext>
            </a:extLst>
          </p:cNvPr>
          <p:cNvCxnSpPr>
            <a:cxnSpLocks/>
          </p:cNvCxnSpPr>
          <p:nvPr/>
        </p:nvCxnSpPr>
        <p:spPr>
          <a:xfrm>
            <a:off x="2088154" y="3632920"/>
            <a:ext cx="4481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934DB9-EFC8-E45C-5EB1-33CCC40BE60D}"/>
              </a:ext>
            </a:extLst>
          </p:cNvPr>
          <p:cNvSpPr txBox="1"/>
          <p:nvPr/>
        </p:nvSpPr>
        <p:spPr>
          <a:xfrm>
            <a:off x="1726324" y="5163207"/>
            <a:ext cx="8994228" cy="461665"/>
          </a:xfrm>
          <a:prstGeom prst="rect">
            <a:avLst/>
          </a:prstGeom>
          <a:noFill/>
        </p:spPr>
        <p:txBody>
          <a:bodyPr wrap="square" rtlCol="0">
            <a:spAutoFit/>
          </a:bodyPr>
          <a:lstStyle/>
          <a:p>
            <a:pPr algn="ctr"/>
            <a:r>
              <a:rPr lang="en-US" sz="2400" dirty="0"/>
              <a:t>Modify the parameter file with the namespace </a:t>
            </a:r>
          </a:p>
        </p:txBody>
      </p:sp>
      <p:sp>
        <p:nvSpPr>
          <p:cNvPr id="5" name="TextBox 4">
            <a:extLst>
              <a:ext uri="{FF2B5EF4-FFF2-40B4-BE49-F238E27FC236}">
                <a16:creationId xmlns:a16="http://schemas.microsoft.com/office/drawing/2014/main" id="{96E5CB92-2E37-6C26-0840-170F596FB588}"/>
              </a:ext>
            </a:extLst>
          </p:cNvPr>
          <p:cNvSpPr txBox="1"/>
          <p:nvPr/>
        </p:nvSpPr>
        <p:spPr>
          <a:xfrm>
            <a:off x="2644345" y="2109497"/>
            <a:ext cx="7646276" cy="2677656"/>
          </a:xfrm>
          <a:prstGeom prst="rect">
            <a:avLst/>
          </a:prstGeom>
          <a:noFill/>
        </p:spPr>
        <p:txBody>
          <a:bodyPr wrap="square">
            <a:spAutoFit/>
          </a:bodyPr>
          <a:lstStyle/>
          <a:p>
            <a:r>
              <a:rPr lang="en-US" sz="1200" dirty="0">
                <a:latin typeface="Courier New"/>
                <a:ea typeface="+mn-lt"/>
                <a:cs typeface="+mn-lt"/>
              </a:rPr>
              <a:t># add launch arguments</a:t>
            </a:r>
          </a:p>
          <a:p>
            <a:r>
              <a:rPr lang="en-US" sz="1200" dirty="0">
                <a:latin typeface="Courier New"/>
                <a:ea typeface="+mn-lt"/>
                <a:cs typeface="+mn-lt"/>
              </a:rPr>
              <a:t>. . .</a:t>
            </a:r>
          </a:p>
          <a:p>
            <a:endParaRPr lang="en-US" sz="1200" dirty="0">
              <a:latin typeface="Courier New"/>
              <a:ea typeface="+mn-lt"/>
              <a:cs typeface="+mn-lt"/>
            </a:endParaRPr>
          </a:p>
          <a:p>
            <a:r>
              <a:rPr lang="en-US" sz="1200" dirty="0">
                <a:latin typeface="Courier New"/>
                <a:cs typeface="Calibri"/>
              </a:rPr>
              <a:t>. . .</a:t>
            </a:r>
          </a:p>
          <a:p>
            <a:endParaRPr lang="en-US" sz="1200" dirty="0">
              <a:latin typeface="Courier New"/>
              <a:cs typeface="Calibri"/>
            </a:endParaRPr>
          </a:p>
          <a:p>
            <a:r>
              <a:rPr lang="en-US" sz="1200" dirty="0" err="1">
                <a:latin typeface="Courier New"/>
                <a:cs typeface="Courier New"/>
              </a:rPr>
              <a:t>modify_config_namespace</a:t>
            </a:r>
            <a:r>
              <a:rPr lang="en-US" sz="1200" dirty="0">
                <a:latin typeface="Courier New"/>
                <a:cs typeface="Courier New"/>
              </a:rPr>
              <a:t>(</a:t>
            </a:r>
            <a:r>
              <a:rPr lang="en-US" sz="1200" dirty="0" err="1">
                <a:latin typeface="Courier New"/>
                <a:cs typeface="Courier New"/>
              </a:rPr>
              <a:t>config_path,new_config_path,namespace</a:t>
            </a:r>
            <a:r>
              <a:rPr lang="en-US" sz="1200" dirty="0">
                <a:latin typeface="Courier New"/>
                <a:cs typeface="Courier New"/>
              </a:rPr>
              <a:t>)</a:t>
            </a:r>
          </a:p>
          <a:p>
            <a:endParaRPr lang="en-US" sz="1200" dirty="0">
              <a:latin typeface="Courier New"/>
              <a:cs typeface="Calibri"/>
            </a:endParaRPr>
          </a:p>
          <a:p>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namespace = namespace,</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r>
              <a:rPr lang="en-US" sz="1200" dirty="0">
                <a:latin typeface="Courier New"/>
                <a:cs typeface="Calibri"/>
              </a:rPr>
              <a:t>. . .</a:t>
            </a:r>
          </a:p>
        </p:txBody>
      </p:sp>
      <p:cxnSp>
        <p:nvCxnSpPr>
          <p:cNvPr id="9" name="Straight Arrow Connector 8">
            <a:extLst>
              <a:ext uri="{FF2B5EF4-FFF2-40B4-BE49-F238E27FC236}">
                <a16:creationId xmlns:a16="http://schemas.microsoft.com/office/drawing/2014/main" id="{147D71CE-0113-C8C9-87F3-4D9EBCAC8569}"/>
              </a:ext>
            </a:extLst>
          </p:cNvPr>
          <p:cNvCxnSpPr>
            <a:cxnSpLocks/>
          </p:cNvCxnSpPr>
          <p:nvPr/>
        </p:nvCxnSpPr>
        <p:spPr>
          <a:xfrm>
            <a:off x="7591097" y="2506717"/>
            <a:ext cx="238453" cy="5360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94D3231-D84F-7D02-3951-3900DEE17286}"/>
              </a:ext>
            </a:extLst>
          </p:cNvPr>
          <p:cNvSpPr txBox="1"/>
          <p:nvPr/>
        </p:nvSpPr>
        <p:spPr>
          <a:xfrm>
            <a:off x="6188377" y="1627596"/>
            <a:ext cx="5324851" cy="923330"/>
          </a:xfrm>
          <a:prstGeom prst="rect">
            <a:avLst/>
          </a:prstGeom>
          <a:noFill/>
          <a:ln>
            <a:solidFill>
              <a:srgbClr val="FF0000"/>
            </a:solidFill>
          </a:ln>
        </p:spPr>
        <p:txBody>
          <a:bodyPr wrap="square" rtlCol="0">
            <a:spAutoFit/>
          </a:bodyPr>
          <a:lstStyle/>
          <a:p>
            <a:r>
              <a:rPr lang="en-US" dirty="0">
                <a:solidFill>
                  <a:srgbClr val="FF0000"/>
                </a:solidFill>
              </a:rPr>
              <a:t>These are not Python string. They are Launch configuration, which cannot be used as ‘key’ to the directory.</a:t>
            </a:r>
          </a:p>
        </p:txBody>
      </p:sp>
      <p:sp>
        <p:nvSpPr>
          <p:cNvPr id="11" name="TextBox 10">
            <a:extLst>
              <a:ext uri="{FF2B5EF4-FFF2-40B4-BE49-F238E27FC236}">
                <a16:creationId xmlns:a16="http://schemas.microsoft.com/office/drawing/2014/main" id="{95C165DE-0C5C-C81B-9937-3877D86D5D33}"/>
              </a:ext>
            </a:extLst>
          </p:cNvPr>
          <p:cNvSpPr txBox="1"/>
          <p:nvPr/>
        </p:nvSpPr>
        <p:spPr>
          <a:xfrm>
            <a:off x="307380" y="3448254"/>
            <a:ext cx="1882713" cy="369332"/>
          </a:xfrm>
          <a:prstGeom prst="rect">
            <a:avLst/>
          </a:prstGeom>
          <a:noFill/>
        </p:spPr>
        <p:txBody>
          <a:bodyPr wrap="square" lIns="91440" tIns="45720" rIns="91440" bIns="45720" rtlCol="0" anchor="t">
            <a:spAutoFit/>
          </a:bodyPr>
          <a:lstStyle/>
          <a:p>
            <a:r>
              <a:rPr lang="en-US" dirty="0"/>
              <a:t>ns:=</a:t>
            </a:r>
            <a:r>
              <a:rPr lang="en-US" dirty="0" err="1"/>
              <a:t>my_other_ns</a:t>
            </a:r>
            <a:endParaRPr lang="en-US" dirty="0">
              <a:cs typeface="Calibri"/>
            </a:endParaRPr>
          </a:p>
        </p:txBody>
      </p:sp>
      <p:sp>
        <p:nvSpPr>
          <p:cNvPr id="12" name="TextBox 11">
            <a:extLst>
              <a:ext uri="{FF2B5EF4-FFF2-40B4-BE49-F238E27FC236}">
                <a16:creationId xmlns:a16="http://schemas.microsoft.com/office/drawing/2014/main" id="{B0207434-B649-C575-1752-DB343EC8EA6F}"/>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4" name="Google Shape;67;p15">
            <a:extLst>
              <a:ext uri="{FF2B5EF4-FFF2-40B4-BE49-F238E27FC236}">
                <a16:creationId xmlns:a16="http://schemas.microsoft.com/office/drawing/2014/main" id="{312B1D53-1F9B-DC55-D4CF-1AEF4E5BBF3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5" name="TextBox 1">
            <a:extLst>
              <a:ext uri="{FF2B5EF4-FFF2-40B4-BE49-F238E27FC236}">
                <a16:creationId xmlns:a16="http://schemas.microsoft.com/office/drawing/2014/main" id="{99BE3809-AA23-3AB9-3E8E-8E5B16C38BD1}"/>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7324306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dirty="0"/>
              <a:t>What if ?</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81</a:t>
            </a:fld>
            <a:endParaRPr lang="en-US"/>
          </a:p>
        </p:txBody>
      </p:sp>
      <p:sp>
        <p:nvSpPr>
          <p:cNvPr id="54" name="Rectangle: Rounded Corners 53">
            <a:extLst>
              <a:ext uri="{FF2B5EF4-FFF2-40B4-BE49-F238E27FC236}">
                <a16:creationId xmlns:a16="http://schemas.microsoft.com/office/drawing/2014/main" id="{15293411-EDBA-532B-6579-A8239879C7B8}"/>
              </a:ext>
            </a:extLst>
          </p:cNvPr>
          <p:cNvSpPr/>
          <p:nvPr/>
        </p:nvSpPr>
        <p:spPr>
          <a:xfrm>
            <a:off x="2536324" y="1984234"/>
            <a:ext cx="7862319" cy="287284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55" name="Straight Arrow Connector 54">
            <a:extLst>
              <a:ext uri="{FF2B5EF4-FFF2-40B4-BE49-F238E27FC236}">
                <a16:creationId xmlns:a16="http://schemas.microsoft.com/office/drawing/2014/main" id="{C655530E-CECA-7257-06A0-A9431304F200}"/>
              </a:ext>
            </a:extLst>
          </p:cNvPr>
          <p:cNvCxnSpPr>
            <a:cxnSpLocks/>
          </p:cNvCxnSpPr>
          <p:nvPr/>
        </p:nvCxnSpPr>
        <p:spPr>
          <a:xfrm>
            <a:off x="2088154" y="3632920"/>
            <a:ext cx="4481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6E5CB92-2E37-6C26-0840-170F596FB588}"/>
              </a:ext>
            </a:extLst>
          </p:cNvPr>
          <p:cNvSpPr txBox="1"/>
          <p:nvPr/>
        </p:nvSpPr>
        <p:spPr>
          <a:xfrm>
            <a:off x="2644345" y="2109497"/>
            <a:ext cx="7646276" cy="2677656"/>
          </a:xfrm>
          <a:prstGeom prst="rect">
            <a:avLst/>
          </a:prstGeom>
          <a:noFill/>
        </p:spPr>
        <p:txBody>
          <a:bodyPr wrap="square">
            <a:spAutoFit/>
          </a:bodyPr>
          <a:lstStyle/>
          <a:p>
            <a:r>
              <a:rPr lang="en-US" sz="1200" dirty="0">
                <a:latin typeface="Courier New"/>
                <a:ea typeface="+mn-lt"/>
                <a:cs typeface="+mn-lt"/>
              </a:rPr>
              <a:t># add launch arguments</a:t>
            </a:r>
          </a:p>
          <a:p>
            <a:r>
              <a:rPr lang="en-US" sz="1200" dirty="0">
                <a:latin typeface="Courier New"/>
                <a:ea typeface="+mn-lt"/>
                <a:cs typeface="+mn-lt"/>
              </a:rPr>
              <a:t>. . .</a:t>
            </a:r>
          </a:p>
          <a:p>
            <a:endParaRPr lang="en-US" sz="1200" dirty="0">
              <a:latin typeface="Courier New"/>
              <a:ea typeface="+mn-lt"/>
              <a:cs typeface="+mn-lt"/>
            </a:endParaRPr>
          </a:p>
          <a:p>
            <a:r>
              <a:rPr lang="en-US" sz="1200" dirty="0">
                <a:latin typeface="Courier New"/>
                <a:cs typeface="Calibri"/>
              </a:rPr>
              <a:t>. . .</a:t>
            </a:r>
          </a:p>
          <a:p>
            <a:endParaRPr lang="en-US" sz="1200" dirty="0">
              <a:latin typeface="Courier New"/>
              <a:cs typeface="Calibri"/>
            </a:endParaRPr>
          </a:p>
          <a:p>
            <a:r>
              <a:rPr lang="en-US" sz="1200" dirty="0" err="1">
                <a:latin typeface="Courier New"/>
                <a:cs typeface="Courier New"/>
              </a:rPr>
              <a:t>modify_config_namespace</a:t>
            </a:r>
            <a:r>
              <a:rPr lang="en-US" sz="1200" dirty="0">
                <a:latin typeface="Courier New"/>
                <a:cs typeface="Courier New"/>
              </a:rPr>
              <a:t>(</a:t>
            </a:r>
            <a:r>
              <a:rPr lang="en-US" sz="1200" dirty="0" err="1">
                <a:latin typeface="Courier New"/>
                <a:cs typeface="Courier New"/>
              </a:rPr>
              <a:t>config_path,new_config_path,namespace</a:t>
            </a:r>
            <a:r>
              <a:rPr lang="en-US" sz="1200" dirty="0">
                <a:latin typeface="Courier New"/>
                <a:cs typeface="Courier New"/>
              </a:rPr>
              <a:t>)</a:t>
            </a:r>
          </a:p>
          <a:p>
            <a:endParaRPr lang="en-US" sz="1200" dirty="0">
              <a:latin typeface="Courier New"/>
              <a:cs typeface="Calibri"/>
            </a:endParaRPr>
          </a:p>
          <a:p>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namespace = namespace,</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r>
              <a:rPr lang="en-US" sz="1200" dirty="0">
                <a:latin typeface="Courier New"/>
                <a:cs typeface="Calibri"/>
              </a:rPr>
              <a:t>. . .</a:t>
            </a:r>
          </a:p>
        </p:txBody>
      </p:sp>
      <p:cxnSp>
        <p:nvCxnSpPr>
          <p:cNvPr id="9" name="Straight Arrow Connector 8">
            <a:extLst>
              <a:ext uri="{FF2B5EF4-FFF2-40B4-BE49-F238E27FC236}">
                <a16:creationId xmlns:a16="http://schemas.microsoft.com/office/drawing/2014/main" id="{147D71CE-0113-C8C9-87F3-4D9EBCAC8569}"/>
              </a:ext>
            </a:extLst>
          </p:cNvPr>
          <p:cNvCxnSpPr>
            <a:cxnSpLocks/>
          </p:cNvCxnSpPr>
          <p:nvPr/>
        </p:nvCxnSpPr>
        <p:spPr>
          <a:xfrm>
            <a:off x="7591097" y="2506717"/>
            <a:ext cx="238453" cy="5360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94D3231-D84F-7D02-3951-3900DEE17286}"/>
              </a:ext>
            </a:extLst>
          </p:cNvPr>
          <p:cNvSpPr txBox="1"/>
          <p:nvPr/>
        </p:nvSpPr>
        <p:spPr>
          <a:xfrm>
            <a:off x="6188377" y="1627596"/>
            <a:ext cx="5324851" cy="923330"/>
          </a:xfrm>
          <a:prstGeom prst="rect">
            <a:avLst/>
          </a:prstGeom>
          <a:noFill/>
          <a:ln>
            <a:solidFill>
              <a:srgbClr val="FF0000"/>
            </a:solidFill>
          </a:ln>
        </p:spPr>
        <p:txBody>
          <a:bodyPr wrap="square" rtlCol="0">
            <a:spAutoFit/>
          </a:bodyPr>
          <a:lstStyle/>
          <a:p>
            <a:r>
              <a:rPr lang="en-US" dirty="0">
                <a:solidFill>
                  <a:srgbClr val="FF0000"/>
                </a:solidFill>
              </a:rPr>
              <a:t>These are not Python string. They are Launch configuration, which cannot be used as ‘key’ to the directory.</a:t>
            </a:r>
          </a:p>
        </p:txBody>
      </p:sp>
      <p:sp>
        <p:nvSpPr>
          <p:cNvPr id="11" name="TextBox 10">
            <a:extLst>
              <a:ext uri="{FF2B5EF4-FFF2-40B4-BE49-F238E27FC236}">
                <a16:creationId xmlns:a16="http://schemas.microsoft.com/office/drawing/2014/main" id="{95C165DE-0C5C-C81B-9937-3877D86D5D33}"/>
              </a:ext>
            </a:extLst>
          </p:cNvPr>
          <p:cNvSpPr txBox="1"/>
          <p:nvPr/>
        </p:nvSpPr>
        <p:spPr>
          <a:xfrm>
            <a:off x="307380" y="3448254"/>
            <a:ext cx="1882713" cy="369332"/>
          </a:xfrm>
          <a:prstGeom prst="rect">
            <a:avLst/>
          </a:prstGeom>
          <a:noFill/>
        </p:spPr>
        <p:txBody>
          <a:bodyPr wrap="square" lIns="91440" tIns="45720" rIns="91440" bIns="45720" rtlCol="0" anchor="t">
            <a:spAutoFit/>
          </a:bodyPr>
          <a:lstStyle/>
          <a:p>
            <a:r>
              <a:rPr lang="en-US" dirty="0"/>
              <a:t>ns:=</a:t>
            </a:r>
            <a:r>
              <a:rPr lang="en-US" dirty="0" err="1"/>
              <a:t>my_other_ns</a:t>
            </a:r>
            <a:endParaRPr lang="en-US" dirty="0">
              <a:cs typeface="Calibri"/>
            </a:endParaRPr>
          </a:p>
        </p:txBody>
      </p:sp>
      <p:sp>
        <p:nvSpPr>
          <p:cNvPr id="3" name="TextBox 2">
            <a:extLst>
              <a:ext uri="{FF2B5EF4-FFF2-40B4-BE49-F238E27FC236}">
                <a16:creationId xmlns:a16="http://schemas.microsoft.com/office/drawing/2014/main" id="{FD168672-AB17-1611-23F0-9CF2966A53B8}"/>
              </a:ext>
            </a:extLst>
          </p:cNvPr>
          <p:cNvSpPr txBox="1"/>
          <p:nvPr/>
        </p:nvSpPr>
        <p:spPr>
          <a:xfrm>
            <a:off x="1726324" y="5163207"/>
            <a:ext cx="8994228" cy="461665"/>
          </a:xfrm>
          <a:prstGeom prst="rect">
            <a:avLst/>
          </a:prstGeom>
          <a:noFill/>
        </p:spPr>
        <p:txBody>
          <a:bodyPr wrap="square" rtlCol="0">
            <a:spAutoFit/>
          </a:bodyPr>
          <a:lstStyle/>
          <a:p>
            <a:pPr algn="ctr"/>
            <a:r>
              <a:rPr lang="en-US" sz="2400" dirty="0"/>
              <a:t>Can we just turn Launch configuration to a string ?</a:t>
            </a:r>
          </a:p>
        </p:txBody>
      </p:sp>
      <p:sp>
        <p:nvSpPr>
          <p:cNvPr id="10" name="TextBox 9">
            <a:extLst>
              <a:ext uri="{FF2B5EF4-FFF2-40B4-BE49-F238E27FC236}">
                <a16:creationId xmlns:a16="http://schemas.microsoft.com/office/drawing/2014/main" id="{5F3500C0-8C11-B143-9510-0420A1875B1B}"/>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2" name="Google Shape;67;p15">
            <a:extLst>
              <a:ext uri="{FF2B5EF4-FFF2-40B4-BE49-F238E27FC236}">
                <a16:creationId xmlns:a16="http://schemas.microsoft.com/office/drawing/2014/main" id="{E8023AC5-AFC6-8DDC-2D1E-4CB80A87F7A5}"/>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4" name="TextBox 1">
            <a:extLst>
              <a:ext uri="{FF2B5EF4-FFF2-40B4-BE49-F238E27FC236}">
                <a16:creationId xmlns:a16="http://schemas.microsoft.com/office/drawing/2014/main" id="{C1662452-3B43-9DD0-09C0-6B323818ADC4}"/>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34203587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dirty="0"/>
              <a:t>What if ?</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82</a:t>
            </a:fld>
            <a:endParaRPr lang="en-US"/>
          </a:p>
        </p:txBody>
      </p:sp>
      <p:sp>
        <p:nvSpPr>
          <p:cNvPr id="54" name="Rectangle: Rounded Corners 53">
            <a:extLst>
              <a:ext uri="{FF2B5EF4-FFF2-40B4-BE49-F238E27FC236}">
                <a16:creationId xmlns:a16="http://schemas.microsoft.com/office/drawing/2014/main" id="{15293411-EDBA-532B-6579-A8239879C7B8}"/>
              </a:ext>
            </a:extLst>
          </p:cNvPr>
          <p:cNvSpPr/>
          <p:nvPr/>
        </p:nvSpPr>
        <p:spPr>
          <a:xfrm>
            <a:off x="2536324" y="1984234"/>
            <a:ext cx="7862319" cy="287284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55" name="Straight Arrow Connector 54">
            <a:extLst>
              <a:ext uri="{FF2B5EF4-FFF2-40B4-BE49-F238E27FC236}">
                <a16:creationId xmlns:a16="http://schemas.microsoft.com/office/drawing/2014/main" id="{C655530E-CECA-7257-06A0-A9431304F200}"/>
              </a:ext>
            </a:extLst>
          </p:cNvPr>
          <p:cNvCxnSpPr>
            <a:cxnSpLocks/>
          </p:cNvCxnSpPr>
          <p:nvPr/>
        </p:nvCxnSpPr>
        <p:spPr>
          <a:xfrm>
            <a:off x="2088154" y="3632920"/>
            <a:ext cx="4481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6E5CB92-2E37-6C26-0840-170F596FB588}"/>
              </a:ext>
            </a:extLst>
          </p:cNvPr>
          <p:cNvSpPr txBox="1"/>
          <p:nvPr/>
        </p:nvSpPr>
        <p:spPr>
          <a:xfrm>
            <a:off x="2644345" y="2109497"/>
            <a:ext cx="7646276" cy="2677656"/>
          </a:xfrm>
          <a:prstGeom prst="rect">
            <a:avLst/>
          </a:prstGeom>
          <a:noFill/>
        </p:spPr>
        <p:txBody>
          <a:bodyPr wrap="square">
            <a:spAutoFit/>
          </a:bodyPr>
          <a:lstStyle/>
          <a:p>
            <a:r>
              <a:rPr lang="en-US" sz="1200" dirty="0">
                <a:latin typeface="Courier New"/>
                <a:ea typeface="+mn-lt"/>
                <a:cs typeface="+mn-lt"/>
              </a:rPr>
              <a:t># add launch arguments</a:t>
            </a:r>
          </a:p>
          <a:p>
            <a:r>
              <a:rPr lang="en-US" sz="1200" dirty="0">
                <a:latin typeface="Courier New"/>
                <a:ea typeface="+mn-lt"/>
                <a:cs typeface="+mn-lt"/>
              </a:rPr>
              <a:t>. . .</a:t>
            </a:r>
          </a:p>
          <a:p>
            <a:endParaRPr lang="en-US" sz="1200" dirty="0">
              <a:latin typeface="Courier New"/>
              <a:ea typeface="+mn-lt"/>
              <a:cs typeface="+mn-lt"/>
            </a:endParaRPr>
          </a:p>
          <a:p>
            <a:r>
              <a:rPr lang="en-US" sz="1200" dirty="0">
                <a:latin typeface="Courier New"/>
                <a:cs typeface="Calibri"/>
              </a:rPr>
              <a:t>. . .</a:t>
            </a:r>
          </a:p>
          <a:p>
            <a:endParaRPr lang="en-US" sz="1200" dirty="0">
              <a:latin typeface="Courier New"/>
              <a:cs typeface="Calibri"/>
            </a:endParaRPr>
          </a:p>
          <a:p>
            <a:r>
              <a:rPr lang="en-US" sz="1200" dirty="0" err="1">
                <a:latin typeface="Courier New"/>
                <a:cs typeface="Courier New"/>
              </a:rPr>
              <a:t>modify_config_namespace</a:t>
            </a:r>
            <a:r>
              <a:rPr lang="en-US" sz="1200" dirty="0">
                <a:latin typeface="Courier New"/>
                <a:cs typeface="Courier New"/>
              </a:rPr>
              <a:t>(</a:t>
            </a:r>
            <a:r>
              <a:rPr lang="en-US" sz="1200" dirty="0" err="1">
                <a:latin typeface="Courier New"/>
                <a:cs typeface="Courier New"/>
              </a:rPr>
              <a:t>config_path,new_config_path,namespace</a:t>
            </a:r>
            <a:r>
              <a:rPr lang="en-US" sz="1200" dirty="0">
                <a:latin typeface="Courier New"/>
                <a:cs typeface="Courier New"/>
              </a:rPr>
              <a:t>)</a:t>
            </a:r>
          </a:p>
          <a:p>
            <a:endParaRPr lang="en-US" sz="1200" dirty="0">
              <a:latin typeface="Courier New"/>
              <a:cs typeface="Calibri"/>
            </a:endParaRPr>
          </a:p>
          <a:p>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namespace = namespace,</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r>
              <a:rPr lang="en-US" sz="1200" dirty="0">
                <a:latin typeface="Courier New"/>
                <a:cs typeface="Calibri"/>
              </a:rPr>
              <a:t>. . .</a:t>
            </a:r>
          </a:p>
        </p:txBody>
      </p:sp>
      <p:cxnSp>
        <p:nvCxnSpPr>
          <p:cNvPr id="9" name="Straight Arrow Connector 8">
            <a:extLst>
              <a:ext uri="{FF2B5EF4-FFF2-40B4-BE49-F238E27FC236}">
                <a16:creationId xmlns:a16="http://schemas.microsoft.com/office/drawing/2014/main" id="{147D71CE-0113-C8C9-87F3-4D9EBCAC8569}"/>
              </a:ext>
            </a:extLst>
          </p:cNvPr>
          <p:cNvCxnSpPr>
            <a:cxnSpLocks/>
          </p:cNvCxnSpPr>
          <p:nvPr/>
        </p:nvCxnSpPr>
        <p:spPr>
          <a:xfrm>
            <a:off x="7591097" y="2506717"/>
            <a:ext cx="238453" cy="5360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94D3231-D84F-7D02-3951-3900DEE17286}"/>
              </a:ext>
            </a:extLst>
          </p:cNvPr>
          <p:cNvSpPr txBox="1"/>
          <p:nvPr/>
        </p:nvSpPr>
        <p:spPr>
          <a:xfrm>
            <a:off x="6188377" y="1627596"/>
            <a:ext cx="5324851" cy="923330"/>
          </a:xfrm>
          <a:prstGeom prst="rect">
            <a:avLst/>
          </a:prstGeom>
          <a:noFill/>
          <a:ln>
            <a:solidFill>
              <a:srgbClr val="FF0000"/>
            </a:solidFill>
          </a:ln>
        </p:spPr>
        <p:txBody>
          <a:bodyPr wrap="square" rtlCol="0">
            <a:spAutoFit/>
          </a:bodyPr>
          <a:lstStyle/>
          <a:p>
            <a:r>
              <a:rPr lang="en-US" dirty="0">
                <a:solidFill>
                  <a:srgbClr val="FF0000"/>
                </a:solidFill>
              </a:rPr>
              <a:t>These are not Python string. They are Launch configuration, which cannot be used as ‘key’ to the directory.</a:t>
            </a:r>
          </a:p>
        </p:txBody>
      </p:sp>
      <p:sp>
        <p:nvSpPr>
          <p:cNvPr id="11" name="TextBox 10">
            <a:extLst>
              <a:ext uri="{FF2B5EF4-FFF2-40B4-BE49-F238E27FC236}">
                <a16:creationId xmlns:a16="http://schemas.microsoft.com/office/drawing/2014/main" id="{95C165DE-0C5C-C81B-9937-3877D86D5D33}"/>
              </a:ext>
            </a:extLst>
          </p:cNvPr>
          <p:cNvSpPr txBox="1"/>
          <p:nvPr/>
        </p:nvSpPr>
        <p:spPr>
          <a:xfrm>
            <a:off x="307380" y="3448254"/>
            <a:ext cx="1882713" cy="369332"/>
          </a:xfrm>
          <a:prstGeom prst="rect">
            <a:avLst/>
          </a:prstGeom>
          <a:noFill/>
        </p:spPr>
        <p:txBody>
          <a:bodyPr wrap="square" lIns="91440" tIns="45720" rIns="91440" bIns="45720" rtlCol="0" anchor="t">
            <a:spAutoFit/>
          </a:bodyPr>
          <a:lstStyle/>
          <a:p>
            <a:r>
              <a:rPr lang="en-US" dirty="0"/>
              <a:t>ns:=</a:t>
            </a:r>
            <a:r>
              <a:rPr lang="en-US" dirty="0" err="1"/>
              <a:t>my_other_ns</a:t>
            </a:r>
            <a:endParaRPr lang="en-US" dirty="0">
              <a:cs typeface="Calibri"/>
            </a:endParaRPr>
          </a:p>
        </p:txBody>
      </p:sp>
      <p:sp>
        <p:nvSpPr>
          <p:cNvPr id="7" name="TextBox 6">
            <a:extLst>
              <a:ext uri="{FF2B5EF4-FFF2-40B4-BE49-F238E27FC236}">
                <a16:creationId xmlns:a16="http://schemas.microsoft.com/office/drawing/2014/main" id="{076C4A7C-05E0-F5F3-E438-78B787CBE279}"/>
              </a:ext>
            </a:extLst>
          </p:cNvPr>
          <p:cNvSpPr txBox="1"/>
          <p:nvPr/>
        </p:nvSpPr>
        <p:spPr>
          <a:xfrm>
            <a:off x="1691263" y="5181912"/>
            <a:ext cx="8994228" cy="400110"/>
          </a:xfrm>
          <a:prstGeom prst="rect">
            <a:avLst/>
          </a:prstGeom>
          <a:noFill/>
        </p:spPr>
        <p:txBody>
          <a:bodyPr wrap="square" rtlCol="0">
            <a:spAutoFit/>
          </a:bodyPr>
          <a:lstStyle/>
          <a:p>
            <a:pPr algn="ctr"/>
            <a:r>
              <a:rPr lang="en-US" sz="2000" dirty="0"/>
              <a:t>… Not really… There is no function to convert </a:t>
            </a:r>
            <a:r>
              <a:rPr lang="en-US" sz="2000" dirty="0" err="1"/>
              <a:t>LaunchConfiguration</a:t>
            </a:r>
            <a:r>
              <a:rPr lang="en-US" sz="2000" dirty="0"/>
              <a:t> directly to string.</a:t>
            </a:r>
          </a:p>
        </p:txBody>
      </p:sp>
      <p:sp>
        <p:nvSpPr>
          <p:cNvPr id="12" name="TextBox 11">
            <a:extLst>
              <a:ext uri="{FF2B5EF4-FFF2-40B4-BE49-F238E27FC236}">
                <a16:creationId xmlns:a16="http://schemas.microsoft.com/office/drawing/2014/main" id="{94DDF6D1-E6CC-8936-71FE-3C14808798F1}"/>
              </a:ext>
            </a:extLst>
          </p:cNvPr>
          <p:cNvSpPr txBox="1"/>
          <p:nvPr/>
        </p:nvSpPr>
        <p:spPr>
          <a:xfrm>
            <a:off x="1581150" y="5855842"/>
            <a:ext cx="8115300" cy="369332"/>
          </a:xfrm>
          <a:prstGeom prst="rect">
            <a:avLst/>
          </a:prstGeom>
          <a:noFill/>
        </p:spPr>
        <p:txBody>
          <a:bodyPr wrap="square">
            <a:spAutoFit/>
          </a:bodyPr>
          <a:lstStyle/>
          <a:p>
            <a:r>
              <a:rPr lang="en-US" sz="1800" dirty="0" err="1">
                <a:latin typeface="Courier New"/>
                <a:cs typeface="Courier New"/>
              </a:rPr>
              <a:t>namespace.to_string</a:t>
            </a:r>
            <a:r>
              <a:rPr lang="en-US" dirty="0">
                <a:latin typeface="Courier New"/>
                <a:cs typeface="Courier New"/>
              </a:rPr>
              <a:t>(),</a:t>
            </a:r>
            <a:r>
              <a:rPr lang="en-US" sz="1800" dirty="0">
                <a:latin typeface="Courier New"/>
                <a:cs typeface="Courier New"/>
              </a:rPr>
              <a:t> </a:t>
            </a:r>
            <a:r>
              <a:rPr lang="en-US" sz="1800" dirty="0" err="1">
                <a:latin typeface="Courier New"/>
                <a:cs typeface="Courier New"/>
              </a:rPr>
              <a:t>namespace.to_str</a:t>
            </a:r>
            <a:r>
              <a:rPr lang="en-US" dirty="0">
                <a:latin typeface="Courier New"/>
                <a:cs typeface="Courier New"/>
              </a:rPr>
              <a:t>() ,</a:t>
            </a:r>
            <a:r>
              <a:rPr lang="en-US" sz="1800" dirty="0">
                <a:latin typeface="Courier New"/>
                <a:cs typeface="Courier New"/>
              </a:rPr>
              <a:t> str(namespace)</a:t>
            </a:r>
            <a:endParaRPr lang="en-US" dirty="0"/>
          </a:p>
        </p:txBody>
      </p:sp>
      <p:sp>
        <p:nvSpPr>
          <p:cNvPr id="14" name="Cross 13">
            <a:extLst>
              <a:ext uri="{FF2B5EF4-FFF2-40B4-BE49-F238E27FC236}">
                <a16:creationId xmlns:a16="http://schemas.microsoft.com/office/drawing/2014/main" id="{95F9C61E-34B3-9B73-8336-D2E7A7027674}"/>
              </a:ext>
            </a:extLst>
          </p:cNvPr>
          <p:cNvSpPr/>
          <p:nvPr/>
        </p:nvSpPr>
        <p:spPr>
          <a:xfrm rot="18900000">
            <a:off x="2391457" y="5622786"/>
            <a:ext cx="916736" cy="916736"/>
          </a:xfrm>
          <a:prstGeom prst="plus">
            <a:avLst>
              <a:gd name="adj" fmla="val 4681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91D6719-2BB9-9019-FA20-7B4EA095BDC2}"/>
              </a:ext>
            </a:extLst>
          </p:cNvPr>
          <p:cNvSpPr/>
          <p:nvPr/>
        </p:nvSpPr>
        <p:spPr>
          <a:xfrm rot="18900000">
            <a:off x="5595960" y="5622786"/>
            <a:ext cx="916736" cy="916736"/>
          </a:xfrm>
          <a:prstGeom prst="plus">
            <a:avLst>
              <a:gd name="adj" fmla="val 4681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EE21CF62-522B-9A02-04A8-7EC36F0FF853}"/>
              </a:ext>
            </a:extLst>
          </p:cNvPr>
          <p:cNvSpPr/>
          <p:nvPr/>
        </p:nvSpPr>
        <p:spPr>
          <a:xfrm rot="18900000">
            <a:off x="8228953" y="5571829"/>
            <a:ext cx="916736" cy="916736"/>
          </a:xfrm>
          <a:prstGeom prst="plus">
            <a:avLst>
              <a:gd name="adj" fmla="val 4681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82BDA0A-CB2F-1F81-64CE-ECAE09B02E03}"/>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8" name="Google Shape;67;p15">
            <a:extLst>
              <a:ext uri="{FF2B5EF4-FFF2-40B4-BE49-F238E27FC236}">
                <a16:creationId xmlns:a16="http://schemas.microsoft.com/office/drawing/2014/main" id="{37BD0681-19D2-FA13-94CE-880B49693DDA}"/>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9" name="TextBox 1">
            <a:extLst>
              <a:ext uri="{FF2B5EF4-FFF2-40B4-BE49-F238E27FC236}">
                <a16:creationId xmlns:a16="http://schemas.microsoft.com/office/drawing/2014/main" id="{3C25E8B4-735F-1359-1AE3-95ADEC745905}"/>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12735216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dirty="0">
                <a:cs typeface="Angsana New"/>
              </a:rPr>
              <a:t>Launch Action: </a:t>
            </a:r>
            <a:r>
              <a:rPr lang="en-US" dirty="0" err="1">
                <a:cs typeface="Angsana New"/>
              </a:rPr>
              <a:t>OpaqueFunction</a:t>
            </a:r>
            <a:endParaRPr lang="en-US" dirty="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83</a:t>
            </a:fld>
            <a:endParaRPr lang="en-US"/>
          </a:p>
        </p:txBody>
      </p:sp>
      <p:sp>
        <p:nvSpPr>
          <p:cNvPr id="14" name="TextBox 1">
            <a:extLst>
              <a:ext uri="{FF2B5EF4-FFF2-40B4-BE49-F238E27FC236}">
                <a16:creationId xmlns:a16="http://schemas.microsoft.com/office/drawing/2014/main" id="{CA5DBE61-7F50-E223-AE4C-522FA6220B46}"/>
              </a:ext>
            </a:extLst>
          </p:cNvPr>
          <p:cNvSpPr txBox="1"/>
          <p:nvPr/>
        </p:nvSpPr>
        <p:spPr>
          <a:xfrm>
            <a:off x="999281" y="2280677"/>
            <a:ext cx="10509977" cy="353943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err="1">
                <a:ea typeface="+mn-lt"/>
                <a:cs typeface="+mn-lt"/>
              </a:rPr>
              <a:t>OpaqueFunction</a:t>
            </a:r>
            <a:r>
              <a:rPr lang="en-US" sz="2800" dirty="0">
                <a:ea typeface="+mn-lt"/>
                <a:cs typeface="+mn-lt"/>
              </a:rPr>
              <a:t> is a class defined in </a:t>
            </a:r>
            <a:r>
              <a:rPr lang="en-US" sz="2800" dirty="0" err="1">
                <a:ea typeface="+mn-lt"/>
                <a:cs typeface="+mn-lt"/>
              </a:rPr>
              <a:t>launch.actions</a:t>
            </a:r>
            <a:r>
              <a:rPr lang="en-US" sz="2800" dirty="0">
                <a:ea typeface="+mn-lt"/>
                <a:cs typeface="+mn-lt"/>
              </a:rPr>
              <a:t>. One can associate an </a:t>
            </a:r>
            <a:r>
              <a:rPr lang="en-US" sz="2800" dirty="0" err="1">
                <a:ea typeface="+mn-lt"/>
                <a:cs typeface="+mn-lt"/>
              </a:rPr>
              <a:t>OpaqueFunction</a:t>
            </a:r>
            <a:r>
              <a:rPr lang="en-US" sz="2800" dirty="0">
                <a:ea typeface="+mn-lt"/>
                <a:cs typeface="+mn-lt"/>
              </a:rPr>
              <a:t> with another function, which can access a </a:t>
            </a:r>
            <a:r>
              <a:rPr lang="en-US" sz="2800" dirty="0">
                <a:highlight>
                  <a:srgbClr val="FFFF00"/>
                </a:highlight>
                <a:ea typeface="+mn-lt"/>
                <a:cs typeface="+mn-lt"/>
              </a:rPr>
              <a:t>Launch context</a:t>
            </a:r>
            <a:r>
              <a:rPr lang="en-US" sz="2800" dirty="0">
                <a:ea typeface="+mn-lt"/>
                <a:cs typeface="+mn-lt"/>
              </a:rPr>
              <a:t> (</a:t>
            </a:r>
            <a:r>
              <a:rPr lang="en-US" sz="2800" dirty="0" err="1">
                <a:ea typeface="+mn-lt"/>
                <a:cs typeface="+mn-lt"/>
              </a:rPr>
              <a:t>LaunchContext</a:t>
            </a:r>
            <a:r>
              <a:rPr lang="en-US" sz="2800" dirty="0">
                <a:ea typeface="+mn-lt"/>
                <a:cs typeface="+mn-lt"/>
              </a:rPr>
              <a:t> class from launch). </a:t>
            </a:r>
          </a:p>
          <a:p>
            <a:endParaRPr lang="en-US" sz="2800" dirty="0">
              <a:ea typeface="+mn-lt"/>
              <a:cs typeface="+mn-lt"/>
            </a:endParaRPr>
          </a:p>
          <a:p>
            <a:r>
              <a:rPr lang="en-US" sz="2800" dirty="0">
                <a:ea typeface="+mn-lt"/>
                <a:cs typeface="+mn-lt"/>
              </a:rPr>
              <a:t>One method of the class </a:t>
            </a:r>
            <a:r>
              <a:rPr lang="en-US" sz="2800" dirty="0" err="1">
                <a:highlight>
                  <a:srgbClr val="FFFF00"/>
                </a:highlight>
                <a:ea typeface="+mn-lt"/>
                <a:cs typeface="+mn-lt"/>
              </a:rPr>
              <a:t>LaunchContext</a:t>
            </a:r>
            <a:r>
              <a:rPr lang="en-US" sz="2800" dirty="0">
                <a:ea typeface="+mn-lt"/>
                <a:cs typeface="+mn-lt"/>
              </a:rPr>
              <a:t> allows us to perform the substitution on any Launch configuration. This will convert the Launch configuration to Python string. However, this has to be done in the function. We will refer to this as “</a:t>
            </a:r>
            <a:r>
              <a:rPr lang="en-US" sz="2800" dirty="0" err="1">
                <a:ea typeface="+mn-lt"/>
                <a:cs typeface="+mn-lt"/>
              </a:rPr>
              <a:t>render_function</a:t>
            </a:r>
            <a:r>
              <a:rPr lang="en-US" sz="2800" dirty="0">
                <a:ea typeface="+mn-lt"/>
                <a:cs typeface="+mn-lt"/>
              </a:rPr>
              <a:t>”. </a:t>
            </a:r>
            <a:endParaRPr lang="en-US" sz="2800" dirty="0">
              <a:cs typeface="Calibri"/>
            </a:endParaRPr>
          </a:p>
        </p:txBody>
      </p:sp>
      <p:sp>
        <p:nvSpPr>
          <p:cNvPr id="6" name="TextBox 5">
            <a:extLst>
              <a:ext uri="{FF2B5EF4-FFF2-40B4-BE49-F238E27FC236}">
                <a16:creationId xmlns:a16="http://schemas.microsoft.com/office/drawing/2014/main" id="{B59CAF5F-2A12-5C8B-71A1-54AC3C80F85F}"/>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E8B9C846-7F53-3199-5D01-0B10FCC25646}"/>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8" name="TextBox 1">
            <a:extLst>
              <a:ext uri="{FF2B5EF4-FFF2-40B4-BE49-F238E27FC236}">
                <a16:creationId xmlns:a16="http://schemas.microsoft.com/office/drawing/2014/main" id="{7BD14AB8-1943-5560-C849-BF23986FB5B4}"/>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2510635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dirty="0">
                <a:cs typeface="Angsana New"/>
              </a:rPr>
              <a:t>Launch Context</a:t>
            </a:r>
            <a:endParaRPr lang="en-US" dirty="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84</a:t>
            </a:fld>
            <a:endParaRPr lang="en-US"/>
          </a:p>
        </p:txBody>
      </p:sp>
      <p:sp>
        <p:nvSpPr>
          <p:cNvPr id="6" name="Rectangle 5">
            <a:extLst>
              <a:ext uri="{FF2B5EF4-FFF2-40B4-BE49-F238E27FC236}">
                <a16:creationId xmlns:a16="http://schemas.microsoft.com/office/drawing/2014/main" id="{524251D6-EBBF-D2E3-3D61-83A10F66F708}"/>
              </a:ext>
            </a:extLst>
          </p:cNvPr>
          <p:cNvSpPr/>
          <p:nvPr/>
        </p:nvSpPr>
        <p:spPr>
          <a:xfrm>
            <a:off x="428625" y="3242469"/>
            <a:ext cx="3371850" cy="7810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namespace:LaunchConfiguration</a:t>
            </a:r>
            <a:endParaRPr lang="en-US" dirty="0">
              <a:solidFill>
                <a:sysClr val="windowText" lastClr="000000"/>
              </a:solidFill>
            </a:endParaRPr>
          </a:p>
        </p:txBody>
      </p:sp>
      <p:sp>
        <p:nvSpPr>
          <p:cNvPr id="8" name="Arrow: Right 7">
            <a:extLst>
              <a:ext uri="{FF2B5EF4-FFF2-40B4-BE49-F238E27FC236}">
                <a16:creationId xmlns:a16="http://schemas.microsoft.com/office/drawing/2014/main" id="{DE01AE7B-7AE2-E97C-EC2C-4CC1AADDED5E}"/>
              </a:ext>
            </a:extLst>
          </p:cNvPr>
          <p:cNvSpPr/>
          <p:nvPr/>
        </p:nvSpPr>
        <p:spPr>
          <a:xfrm>
            <a:off x="3971925" y="3429000"/>
            <a:ext cx="5029200" cy="594519"/>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C780CD5B-C344-0B88-1873-29574BE29E93}"/>
              </a:ext>
            </a:extLst>
          </p:cNvPr>
          <p:cNvSpPr/>
          <p:nvPr/>
        </p:nvSpPr>
        <p:spPr>
          <a:xfrm rot="18900000">
            <a:off x="5929334" y="3267891"/>
            <a:ext cx="916736" cy="916736"/>
          </a:xfrm>
          <a:prstGeom prst="plus">
            <a:avLst>
              <a:gd name="adj" fmla="val 4681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833B57-4F01-43AE-AD31-732F660BFF78}"/>
              </a:ext>
            </a:extLst>
          </p:cNvPr>
          <p:cNvSpPr/>
          <p:nvPr/>
        </p:nvSpPr>
        <p:spPr>
          <a:xfrm>
            <a:off x="9140606" y="3242469"/>
            <a:ext cx="2445188" cy="7810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namespace_str:str</a:t>
            </a:r>
            <a:endParaRPr lang="en-US" dirty="0">
              <a:solidFill>
                <a:sysClr val="windowText" lastClr="000000"/>
              </a:solidFill>
            </a:endParaRPr>
          </a:p>
        </p:txBody>
      </p:sp>
      <p:sp>
        <p:nvSpPr>
          <p:cNvPr id="12" name="TextBox 11">
            <a:extLst>
              <a:ext uri="{FF2B5EF4-FFF2-40B4-BE49-F238E27FC236}">
                <a16:creationId xmlns:a16="http://schemas.microsoft.com/office/drawing/2014/main" id="{4B3ADC57-4A29-7AFF-D6A6-CD6FB49FDD6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3" name="Google Shape;67;p15">
            <a:extLst>
              <a:ext uri="{FF2B5EF4-FFF2-40B4-BE49-F238E27FC236}">
                <a16:creationId xmlns:a16="http://schemas.microsoft.com/office/drawing/2014/main" id="{31F2AE66-8C55-F802-93EF-04373D02A1DC}"/>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5" name="TextBox 1">
            <a:extLst>
              <a:ext uri="{FF2B5EF4-FFF2-40B4-BE49-F238E27FC236}">
                <a16:creationId xmlns:a16="http://schemas.microsoft.com/office/drawing/2014/main" id="{928EE50A-7232-E234-DB2B-26EFDFEA4E7A}"/>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135707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dirty="0">
                <a:cs typeface="Angsana New"/>
              </a:rPr>
              <a:t>Launch Context</a:t>
            </a:r>
            <a:endParaRPr lang="en-US" dirty="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85</a:t>
            </a:fld>
            <a:endParaRPr lang="en-US"/>
          </a:p>
        </p:txBody>
      </p:sp>
      <p:sp>
        <p:nvSpPr>
          <p:cNvPr id="6" name="Rectangle 5">
            <a:extLst>
              <a:ext uri="{FF2B5EF4-FFF2-40B4-BE49-F238E27FC236}">
                <a16:creationId xmlns:a16="http://schemas.microsoft.com/office/drawing/2014/main" id="{524251D6-EBBF-D2E3-3D61-83A10F66F708}"/>
              </a:ext>
            </a:extLst>
          </p:cNvPr>
          <p:cNvSpPr/>
          <p:nvPr/>
        </p:nvSpPr>
        <p:spPr>
          <a:xfrm>
            <a:off x="428625" y="3242469"/>
            <a:ext cx="3371850" cy="7810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namespace:LaunchConfiguration</a:t>
            </a:r>
            <a:endParaRPr lang="en-US" dirty="0">
              <a:solidFill>
                <a:sysClr val="windowText" lastClr="000000"/>
              </a:solidFill>
            </a:endParaRPr>
          </a:p>
        </p:txBody>
      </p:sp>
      <p:sp>
        <p:nvSpPr>
          <p:cNvPr id="10" name="Rectangle 9">
            <a:extLst>
              <a:ext uri="{FF2B5EF4-FFF2-40B4-BE49-F238E27FC236}">
                <a16:creationId xmlns:a16="http://schemas.microsoft.com/office/drawing/2014/main" id="{D4B069C1-5964-CD27-6C02-C399DFE4CF33}"/>
              </a:ext>
            </a:extLst>
          </p:cNvPr>
          <p:cNvSpPr/>
          <p:nvPr/>
        </p:nvSpPr>
        <p:spPr>
          <a:xfrm>
            <a:off x="428625" y="4838443"/>
            <a:ext cx="3371850" cy="7810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context:LaunchContext</a:t>
            </a:r>
            <a:endParaRPr lang="en-US" dirty="0">
              <a:solidFill>
                <a:sysClr val="windowText" lastClr="000000"/>
              </a:solidFill>
            </a:endParaRPr>
          </a:p>
        </p:txBody>
      </p:sp>
      <p:sp>
        <p:nvSpPr>
          <p:cNvPr id="12" name="Rectangle 11">
            <a:extLst>
              <a:ext uri="{FF2B5EF4-FFF2-40B4-BE49-F238E27FC236}">
                <a16:creationId xmlns:a16="http://schemas.microsoft.com/office/drawing/2014/main" id="{0BE3144F-AEBC-72B9-A87C-C63FC5D739AD}"/>
              </a:ext>
            </a:extLst>
          </p:cNvPr>
          <p:cNvSpPr/>
          <p:nvPr/>
        </p:nvSpPr>
        <p:spPr>
          <a:xfrm>
            <a:off x="9140606" y="3242469"/>
            <a:ext cx="2445188" cy="7810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namespace_str:str</a:t>
            </a:r>
            <a:endParaRPr lang="en-US" dirty="0">
              <a:solidFill>
                <a:sysClr val="windowText" lastClr="000000"/>
              </a:solidFill>
            </a:endParaRPr>
          </a:p>
        </p:txBody>
      </p:sp>
      <p:sp>
        <p:nvSpPr>
          <p:cNvPr id="13" name="TextBox 12">
            <a:extLst>
              <a:ext uri="{FF2B5EF4-FFF2-40B4-BE49-F238E27FC236}">
                <a16:creationId xmlns:a16="http://schemas.microsoft.com/office/drawing/2014/main" id="{8FAEF0C1-4B45-463C-C453-DBBF863FCF5D}"/>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4" name="Google Shape;67;p15">
            <a:extLst>
              <a:ext uri="{FF2B5EF4-FFF2-40B4-BE49-F238E27FC236}">
                <a16:creationId xmlns:a16="http://schemas.microsoft.com/office/drawing/2014/main" id="{80A85BFD-7DB0-04DE-93DC-41F5B709E5B4}"/>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5" name="TextBox 1">
            <a:extLst>
              <a:ext uri="{FF2B5EF4-FFF2-40B4-BE49-F238E27FC236}">
                <a16:creationId xmlns:a16="http://schemas.microsoft.com/office/drawing/2014/main" id="{1C49D944-FF1B-D908-031C-C9924007D2EA}"/>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33729793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dirty="0">
                <a:cs typeface="Angsana New"/>
              </a:rPr>
              <a:t>Launch Context</a:t>
            </a:r>
            <a:endParaRPr lang="en-US" dirty="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86</a:t>
            </a:fld>
            <a:endParaRPr lang="en-US"/>
          </a:p>
        </p:txBody>
      </p:sp>
      <p:sp>
        <p:nvSpPr>
          <p:cNvPr id="6" name="Rectangle 5">
            <a:extLst>
              <a:ext uri="{FF2B5EF4-FFF2-40B4-BE49-F238E27FC236}">
                <a16:creationId xmlns:a16="http://schemas.microsoft.com/office/drawing/2014/main" id="{524251D6-EBBF-D2E3-3D61-83A10F66F708}"/>
              </a:ext>
            </a:extLst>
          </p:cNvPr>
          <p:cNvSpPr/>
          <p:nvPr/>
        </p:nvSpPr>
        <p:spPr>
          <a:xfrm>
            <a:off x="428625" y="3242469"/>
            <a:ext cx="3371850" cy="7810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namespace:LaunchConfiguration</a:t>
            </a:r>
            <a:endParaRPr lang="en-US" dirty="0">
              <a:solidFill>
                <a:sysClr val="windowText" lastClr="000000"/>
              </a:solidFill>
            </a:endParaRPr>
          </a:p>
        </p:txBody>
      </p:sp>
      <p:sp>
        <p:nvSpPr>
          <p:cNvPr id="7" name="Rectangle 6">
            <a:extLst>
              <a:ext uri="{FF2B5EF4-FFF2-40B4-BE49-F238E27FC236}">
                <a16:creationId xmlns:a16="http://schemas.microsoft.com/office/drawing/2014/main" id="{417120E2-19FF-28C3-798A-BD5611E00517}"/>
              </a:ext>
            </a:extLst>
          </p:cNvPr>
          <p:cNvSpPr/>
          <p:nvPr/>
        </p:nvSpPr>
        <p:spPr>
          <a:xfrm>
            <a:off x="9140606" y="3242469"/>
            <a:ext cx="2445188" cy="7810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namespace_str:str</a:t>
            </a:r>
            <a:endParaRPr lang="en-US" dirty="0">
              <a:solidFill>
                <a:sysClr val="windowText" lastClr="000000"/>
              </a:solidFill>
            </a:endParaRPr>
          </a:p>
        </p:txBody>
      </p:sp>
      <p:sp>
        <p:nvSpPr>
          <p:cNvPr id="10" name="Rectangle 9">
            <a:extLst>
              <a:ext uri="{FF2B5EF4-FFF2-40B4-BE49-F238E27FC236}">
                <a16:creationId xmlns:a16="http://schemas.microsoft.com/office/drawing/2014/main" id="{D4B069C1-5964-CD27-6C02-C399DFE4CF33}"/>
              </a:ext>
            </a:extLst>
          </p:cNvPr>
          <p:cNvSpPr/>
          <p:nvPr/>
        </p:nvSpPr>
        <p:spPr>
          <a:xfrm>
            <a:off x="428625" y="4838443"/>
            <a:ext cx="3371850" cy="7810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context:LaunchContext</a:t>
            </a:r>
            <a:endParaRPr lang="en-US" dirty="0">
              <a:solidFill>
                <a:sysClr val="windowText" lastClr="000000"/>
              </a:solidFill>
            </a:endParaRPr>
          </a:p>
        </p:txBody>
      </p:sp>
      <p:sp>
        <p:nvSpPr>
          <p:cNvPr id="9" name="Rectangle: Rounded Corners 8">
            <a:extLst>
              <a:ext uri="{FF2B5EF4-FFF2-40B4-BE49-F238E27FC236}">
                <a16:creationId xmlns:a16="http://schemas.microsoft.com/office/drawing/2014/main" id="{D09E4A14-696C-4DB2-FBD6-ED24D17854AB}"/>
              </a:ext>
            </a:extLst>
          </p:cNvPr>
          <p:cNvSpPr/>
          <p:nvPr/>
        </p:nvSpPr>
        <p:spPr>
          <a:xfrm>
            <a:off x="4534838" y="4579669"/>
            <a:ext cx="6818962" cy="113321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namespace_str</a:t>
            </a:r>
            <a:r>
              <a:rPr lang="en-US" dirty="0">
                <a:solidFill>
                  <a:sysClr val="windowText" lastClr="000000"/>
                </a:solidFill>
              </a:rPr>
              <a:t> =</a:t>
            </a:r>
            <a:r>
              <a:rPr lang="en-US" dirty="0" err="1">
                <a:solidFill>
                  <a:schemeClr val="tx1"/>
                </a:solidFill>
              </a:rPr>
              <a:t>context.perform_substitution</a:t>
            </a:r>
            <a:r>
              <a:rPr lang="en-US" dirty="0">
                <a:solidFill>
                  <a:schemeClr val="tx1"/>
                </a:solidFill>
              </a:rPr>
              <a:t>(namespace)</a:t>
            </a:r>
          </a:p>
        </p:txBody>
      </p:sp>
      <p:sp>
        <p:nvSpPr>
          <p:cNvPr id="16" name="Arrow: Right 15">
            <a:extLst>
              <a:ext uri="{FF2B5EF4-FFF2-40B4-BE49-F238E27FC236}">
                <a16:creationId xmlns:a16="http://schemas.microsoft.com/office/drawing/2014/main" id="{1CB5941D-A5E4-5BB5-59F5-06B16906A69E}"/>
              </a:ext>
            </a:extLst>
          </p:cNvPr>
          <p:cNvSpPr/>
          <p:nvPr/>
        </p:nvSpPr>
        <p:spPr>
          <a:xfrm rot="2202947">
            <a:off x="4016515" y="3868225"/>
            <a:ext cx="819150" cy="466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F59564B-3591-A87D-45C5-CB4654A4B939}"/>
              </a:ext>
            </a:extLst>
          </p:cNvPr>
          <p:cNvSpPr/>
          <p:nvPr/>
        </p:nvSpPr>
        <p:spPr>
          <a:xfrm>
            <a:off x="3887224" y="4995605"/>
            <a:ext cx="560865" cy="466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7791404-823E-D14A-4BD8-CA150C122952}"/>
              </a:ext>
            </a:extLst>
          </p:cNvPr>
          <p:cNvSpPr/>
          <p:nvPr/>
        </p:nvSpPr>
        <p:spPr>
          <a:xfrm rot="16200000">
            <a:off x="10137542" y="4088045"/>
            <a:ext cx="451318" cy="466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5B28014-9F9E-E93B-F599-AE4379EA654B}"/>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21" name="Google Shape;67;p15">
            <a:extLst>
              <a:ext uri="{FF2B5EF4-FFF2-40B4-BE49-F238E27FC236}">
                <a16:creationId xmlns:a16="http://schemas.microsoft.com/office/drawing/2014/main" id="{6AA0D25D-AD94-AD5C-A33A-F5BC20FCCA1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22" name="TextBox 1">
            <a:extLst>
              <a:ext uri="{FF2B5EF4-FFF2-40B4-BE49-F238E27FC236}">
                <a16:creationId xmlns:a16="http://schemas.microsoft.com/office/drawing/2014/main" id="{163041AE-9827-AE72-60C4-89521AF6CCEB}"/>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31855428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dirty="0">
                <a:cs typeface="Angsana New"/>
              </a:rPr>
              <a:t>Launch Context</a:t>
            </a:r>
            <a:endParaRPr lang="en-US" dirty="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87</a:t>
            </a:fld>
            <a:endParaRPr lang="en-US"/>
          </a:p>
        </p:txBody>
      </p:sp>
      <p:sp>
        <p:nvSpPr>
          <p:cNvPr id="19" name="TextBox 18">
            <a:extLst>
              <a:ext uri="{FF2B5EF4-FFF2-40B4-BE49-F238E27FC236}">
                <a16:creationId xmlns:a16="http://schemas.microsoft.com/office/drawing/2014/main" id="{1AE6C234-1427-35FF-E1AA-25060299399C}"/>
              </a:ext>
            </a:extLst>
          </p:cNvPr>
          <p:cNvSpPr txBox="1"/>
          <p:nvPr/>
        </p:nvSpPr>
        <p:spPr>
          <a:xfrm>
            <a:off x="657224" y="1431064"/>
            <a:ext cx="11191875" cy="4524315"/>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r>
              <a:rPr lang="en-US" sz="1200" dirty="0">
                <a:latin typeface="Courier New"/>
                <a:cs typeface="Courier New"/>
              </a:rPr>
              <a:t>, </a:t>
            </a:r>
            <a:r>
              <a:rPr lang="en-US" sz="1200" dirty="0" err="1">
                <a:latin typeface="Courier New"/>
                <a:cs typeface="Courier New"/>
              </a:rPr>
              <a:t>LaunchContext</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launch.actions</a:t>
            </a:r>
            <a:r>
              <a:rPr lang="en-US" sz="1200" dirty="0">
                <a:latin typeface="Courier New"/>
                <a:cs typeface="Courier New"/>
              </a:rPr>
              <a:t> import </a:t>
            </a:r>
            <a:r>
              <a:rPr lang="en-US" sz="1200" dirty="0" err="1">
                <a:latin typeface="Courier New"/>
                <a:cs typeface="Courier New"/>
              </a:rPr>
              <a:t>DeclareLaunchArgument</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r>
              <a:rPr lang="en-US" sz="1200" dirty="0">
                <a:latin typeface="Courier New"/>
                <a:cs typeface="Courier New"/>
              </a:rPr>
              <a:t>from </a:t>
            </a:r>
            <a:r>
              <a:rPr lang="en-US" sz="1200" dirty="0" err="1">
                <a:latin typeface="Courier New"/>
                <a:cs typeface="Courier New"/>
              </a:rPr>
              <a:t>launch.substitution</a:t>
            </a:r>
            <a:r>
              <a:rPr lang="en-US" sz="1200" dirty="0">
                <a:latin typeface="Courier New"/>
                <a:cs typeface="Courier New"/>
              </a:rPr>
              <a:t> import </a:t>
            </a:r>
            <a:r>
              <a:rPr lang="en-US" sz="1200" dirty="0" err="1">
                <a:latin typeface="Courier New"/>
                <a:cs typeface="Courier New"/>
              </a:rPr>
              <a:t>LaunchConfiguration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render_namespace</a:t>
            </a:r>
            <a:r>
              <a:rPr lang="en-US" sz="1200" dirty="0">
                <a:latin typeface="Courier New"/>
                <a:cs typeface="Courier New"/>
              </a:rPr>
              <a:t>(context:LaunchContext,launch_description:LaunchDescription,namespace:LaunchConfiguration) -&gt; None</a:t>
            </a:r>
          </a:p>
          <a:p>
            <a:r>
              <a:rPr lang="en-US" sz="1200" dirty="0">
                <a:latin typeface="Courier New"/>
                <a:cs typeface="Courier New"/>
              </a:rPr>
              <a:t>    </a:t>
            </a:r>
            <a:r>
              <a:rPr lang="en-US" sz="1200" dirty="0" err="1">
                <a:latin typeface="Courier New"/>
                <a:cs typeface="Courier New"/>
              </a:rPr>
              <a:t>namespace_str</a:t>
            </a:r>
            <a:r>
              <a:rPr lang="en-US" sz="1200" dirty="0">
                <a:latin typeface="Courier New"/>
                <a:cs typeface="Courier New"/>
              </a:rPr>
              <a:t> = </a:t>
            </a:r>
            <a:r>
              <a:rPr lang="en-US" sz="1200" dirty="0" err="1">
                <a:latin typeface="Courier New"/>
                <a:cs typeface="Courier New"/>
              </a:rPr>
              <a:t>context.perform_substitution</a:t>
            </a:r>
            <a:r>
              <a:rPr lang="en-US" sz="1200" dirty="0">
                <a:latin typeface="Courier New"/>
                <a:cs typeface="Courier New"/>
              </a:rPr>
              <a:t>(namespace)</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my_pkg</a:t>
            </a:r>
            <a:r>
              <a:rPr lang="en-US" sz="1200" dirty="0">
                <a:latin typeface="Courier New"/>
                <a:cs typeface="Courier New"/>
              </a:rPr>
              <a:t> = </a:t>
            </a:r>
            <a:r>
              <a:rPr lang="en-US" sz="1200" dirty="0" err="1">
                <a:latin typeface="Courier New"/>
                <a:cs typeface="Courier New"/>
              </a:rPr>
              <a:t>get_package_share_directory</a:t>
            </a:r>
            <a:r>
              <a:rPr lang="en-US" sz="1200" dirty="0">
                <a:latin typeface="Courier New"/>
                <a:cs typeface="Courier New"/>
              </a:rPr>
              <a:t>('</a:t>
            </a:r>
            <a:r>
              <a:rPr lang="en-US" sz="1200" dirty="0" err="1">
                <a:latin typeface="Courier New"/>
                <a:cs typeface="Courier New"/>
              </a:rPr>
              <a:t>my_pkg</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config_path</a:t>
            </a:r>
            <a:r>
              <a:rPr lang="en-US" sz="1200" dirty="0">
                <a:latin typeface="Courier New"/>
                <a:cs typeface="Courier New"/>
              </a:rPr>
              <a:t> = </a:t>
            </a:r>
            <a:r>
              <a:rPr lang="en-US" sz="1200" dirty="0" err="1">
                <a:latin typeface="Courier New"/>
                <a:cs typeface="Courier New"/>
              </a:rPr>
              <a:t>os.path.join</a:t>
            </a:r>
            <a:r>
              <a:rPr lang="en-US" sz="1200" dirty="0">
                <a:latin typeface="Courier New"/>
                <a:cs typeface="Courier New"/>
              </a:rPr>
              <a:t>(my_pkg,'config','parameter_01.yaml')</a:t>
            </a:r>
          </a:p>
          <a:p>
            <a:r>
              <a:rPr lang="en-US" sz="1200" dirty="0">
                <a:latin typeface="Courier New"/>
                <a:cs typeface="Courier New"/>
              </a:rPr>
              <a:t>    </a:t>
            </a:r>
            <a:r>
              <a:rPr lang="en-US" sz="1200" dirty="0" err="1">
                <a:latin typeface="Courier New"/>
                <a:cs typeface="Courier New"/>
              </a:rPr>
              <a:t>new_config_path</a:t>
            </a:r>
            <a:r>
              <a:rPr lang="en-US" sz="1200" dirty="0">
                <a:latin typeface="Courier New"/>
                <a:cs typeface="Courier New"/>
              </a:rPr>
              <a:t> = </a:t>
            </a:r>
            <a:r>
              <a:rPr lang="en-US" sz="1200" dirty="0" err="1">
                <a:latin typeface="Courier New"/>
                <a:cs typeface="Courier New"/>
              </a:rPr>
              <a:t>os.path.join</a:t>
            </a:r>
            <a:r>
              <a:rPr lang="en-US" sz="1200" dirty="0">
                <a:latin typeface="Courier New"/>
                <a:cs typeface="Courier New"/>
              </a:rPr>
              <a:t>(my_pkg,'config','parameter_01_'+namespace_str+'.yaml')</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modify_config_namespace</a:t>
            </a:r>
            <a:r>
              <a:rPr lang="en-US" sz="1200" dirty="0">
                <a:latin typeface="Courier New"/>
                <a:cs typeface="Courier New"/>
              </a:rPr>
              <a:t>(</a:t>
            </a:r>
            <a:r>
              <a:rPr lang="en-US" sz="1200" dirty="0" err="1">
                <a:latin typeface="Courier New"/>
                <a:cs typeface="Courier New"/>
              </a:rPr>
              <a:t>config_path,new_config_path,namespace_str</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my_node_action</a:t>
            </a:r>
            <a:r>
              <a:rPr lang="en-US" sz="1200" dirty="0">
                <a:latin typeface="Courier New"/>
                <a:cs typeface="Courier New"/>
              </a:rPr>
              <a:t> = Node(</a:t>
            </a:r>
          </a:p>
          <a:p>
            <a:r>
              <a:rPr lang="en-US" sz="1200" dirty="0">
                <a:latin typeface="Courier New"/>
                <a:cs typeface="Courier New"/>
              </a:rPr>
              <a:t>        package = '</a:t>
            </a:r>
            <a:r>
              <a:rPr lang="en-US" sz="1200" dirty="0" err="1">
                <a:latin typeface="Courier New"/>
                <a:cs typeface="Courier New"/>
              </a:rPr>
              <a:t>my_pkg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executable = 'something.py’,</a:t>
            </a:r>
          </a:p>
          <a:p>
            <a:r>
              <a:rPr lang="en-US" sz="1200" dirty="0">
                <a:latin typeface="Courier New"/>
                <a:cs typeface="Courier New"/>
              </a:rPr>
              <a:t>        namespace = </a:t>
            </a:r>
            <a:r>
              <a:rPr lang="en-US" sz="1200" dirty="0" err="1">
                <a:latin typeface="Courier New"/>
                <a:cs typeface="Courier New"/>
              </a:rPr>
              <a:t>namespace_str</a:t>
            </a:r>
            <a:r>
              <a:rPr lang="en-US" sz="1200" dirty="0">
                <a:latin typeface="Courier New"/>
                <a:cs typeface="Courier New"/>
              </a:rPr>
              <a:t>,</a:t>
            </a:r>
          </a:p>
          <a:p>
            <a:r>
              <a:rPr lang="en-US" sz="1200" dirty="0">
                <a:latin typeface="Courier New"/>
                <a:cs typeface="Courier New"/>
              </a:rPr>
              <a:t>        parameters = [</a:t>
            </a:r>
            <a:r>
              <a:rPr lang="en-US" sz="1200" dirty="0" err="1">
                <a:latin typeface="Courier New"/>
                <a:cs typeface="Courier New"/>
              </a:rPr>
              <a:t>config_path</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my_node_action</a:t>
            </a:r>
            <a:r>
              <a:rPr lang="en-US" sz="1200" dirty="0">
                <a:latin typeface="Courier New"/>
                <a:cs typeface="Courier New"/>
              </a:rPr>
              <a:t>)</a:t>
            </a:r>
          </a:p>
          <a:p>
            <a:endParaRPr lang="en-US" sz="1200" dirty="0">
              <a:latin typeface="Courier New"/>
              <a:cs typeface="Courier New"/>
            </a:endParaRPr>
          </a:p>
        </p:txBody>
      </p:sp>
      <p:sp>
        <p:nvSpPr>
          <p:cNvPr id="8" name="TextBox 7">
            <a:extLst>
              <a:ext uri="{FF2B5EF4-FFF2-40B4-BE49-F238E27FC236}">
                <a16:creationId xmlns:a16="http://schemas.microsoft.com/office/drawing/2014/main" id="{15034EFF-28CA-F68E-465F-BD0122A2A4DE}"/>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2" name="Google Shape;67;p15">
            <a:extLst>
              <a:ext uri="{FF2B5EF4-FFF2-40B4-BE49-F238E27FC236}">
                <a16:creationId xmlns:a16="http://schemas.microsoft.com/office/drawing/2014/main" id="{AFB523BB-DDAC-041B-68E2-4115D925CABF}"/>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13" name="TextBox 1">
            <a:extLst>
              <a:ext uri="{FF2B5EF4-FFF2-40B4-BE49-F238E27FC236}">
                <a16:creationId xmlns:a16="http://schemas.microsoft.com/office/drawing/2014/main" id="{410B08D8-68F7-B566-2B3C-D04543F09CE0}"/>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38369985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en-US" dirty="0" err="1">
                <a:cs typeface="Angsana New"/>
              </a:rPr>
              <a:t>OpaqueFunction</a:t>
            </a:r>
            <a:endParaRPr lang="en-US" dirty="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88</a:t>
            </a:fld>
            <a:endParaRPr lang="en-US"/>
          </a:p>
        </p:txBody>
      </p:sp>
      <p:sp>
        <p:nvSpPr>
          <p:cNvPr id="19" name="TextBox 18">
            <a:extLst>
              <a:ext uri="{FF2B5EF4-FFF2-40B4-BE49-F238E27FC236}">
                <a16:creationId xmlns:a16="http://schemas.microsoft.com/office/drawing/2014/main" id="{1AE6C234-1427-35FF-E1AA-25060299399C}"/>
              </a:ext>
            </a:extLst>
          </p:cNvPr>
          <p:cNvSpPr txBox="1"/>
          <p:nvPr/>
        </p:nvSpPr>
        <p:spPr>
          <a:xfrm>
            <a:off x="657224" y="1431064"/>
            <a:ext cx="11191875" cy="4893647"/>
          </a:xfrm>
          <a:prstGeom prst="rect">
            <a:avLst/>
          </a:prstGeom>
          <a:solidFill>
            <a:schemeClr val="accent2">
              <a:lumMod val="20000"/>
              <a:lumOff val="80000"/>
            </a:schemeClr>
          </a:solidFill>
        </p:spPr>
        <p:txBody>
          <a:bodyPr wrap="square">
            <a:spAutoFit/>
          </a:bodyPr>
          <a:lstStyle/>
          <a:p>
            <a:r>
              <a:rPr lang="en-US" sz="1200" dirty="0">
                <a:latin typeface="Courier New"/>
                <a:cs typeface="Courier New"/>
              </a:rPr>
              <a:t>from launch import </a:t>
            </a:r>
            <a:r>
              <a:rPr lang="en-US" sz="1200" dirty="0" err="1">
                <a:latin typeface="Courier New"/>
                <a:cs typeface="Courier New"/>
              </a:rPr>
              <a:t>LaunchDescription</a:t>
            </a:r>
            <a:r>
              <a:rPr lang="en-US" sz="1200" dirty="0">
                <a:latin typeface="Courier New"/>
                <a:cs typeface="Courier New"/>
              </a:rPr>
              <a:t>, </a:t>
            </a:r>
            <a:r>
              <a:rPr lang="en-US" sz="1200" dirty="0" err="1">
                <a:latin typeface="Courier New"/>
                <a:cs typeface="Courier New"/>
              </a:rPr>
              <a:t>LaunchContext</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launch.actions</a:t>
            </a:r>
            <a:r>
              <a:rPr lang="en-US" sz="1200" dirty="0">
                <a:latin typeface="Courier New"/>
                <a:cs typeface="Courier New"/>
              </a:rPr>
              <a:t> import </a:t>
            </a:r>
            <a:r>
              <a:rPr lang="en-US" sz="1200" dirty="0" err="1">
                <a:latin typeface="Courier New"/>
                <a:cs typeface="Courier New"/>
              </a:rPr>
              <a:t>DeclareLaunchArgument</a:t>
            </a:r>
            <a:r>
              <a:rPr lang="en-US" sz="1200" dirty="0">
                <a:latin typeface="Courier New"/>
                <a:cs typeface="Courier New"/>
              </a:rPr>
              <a:t>, </a:t>
            </a:r>
            <a:r>
              <a:rPr lang="en-US" sz="1200" b="1" i="1" dirty="0" err="1">
                <a:latin typeface="Courier New"/>
                <a:cs typeface="Courier New"/>
              </a:rPr>
              <a:t>OpaqueFunction</a:t>
            </a:r>
            <a:endParaRPr lang="en-US" sz="1200" b="1" i="1" dirty="0">
              <a:latin typeface="Courier New"/>
              <a:cs typeface="Courier New"/>
            </a:endParaRPr>
          </a:p>
          <a:p>
            <a:r>
              <a:rPr lang="en-US" sz="1200" dirty="0">
                <a:latin typeface="Courier New"/>
                <a:cs typeface="Courier New"/>
              </a:rPr>
              <a:t>from </a:t>
            </a:r>
            <a:r>
              <a:rPr lang="en-US" sz="1200" dirty="0" err="1">
                <a:latin typeface="Courier New"/>
                <a:cs typeface="Courier New"/>
              </a:rPr>
              <a:t>launch_ros.actions</a:t>
            </a:r>
            <a:r>
              <a:rPr lang="en-US" sz="1200" dirty="0">
                <a:latin typeface="Courier New"/>
                <a:cs typeface="Courier New"/>
              </a:rPr>
              <a:t> import Node</a:t>
            </a:r>
          </a:p>
          <a:p>
            <a:r>
              <a:rPr lang="en-US" sz="1200" dirty="0">
                <a:latin typeface="Courier New"/>
                <a:cs typeface="Courier New"/>
              </a:rPr>
              <a:t>from </a:t>
            </a:r>
            <a:r>
              <a:rPr lang="en-US" sz="1200" dirty="0" err="1">
                <a:latin typeface="Courier New"/>
                <a:cs typeface="Courier New"/>
              </a:rPr>
              <a:t>launch.substitution</a:t>
            </a:r>
            <a:r>
              <a:rPr lang="en-US" sz="1200" dirty="0">
                <a:latin typeface="Courier New"/>
                <a:cs typeface="Courier New"/>
              </a:rPr>
              <a:t> import </a:t>
            </a:r>
            <a:r>
              <a:rPr lang="en-US" sz="1200" dirty="0" err="1">
                <a:latin typeface="Courier New"/>
                <a:cs typeface="Courier New"/>
              </a:rPr>
              <a:t>LaunchConfiguration</a:t>
            </a:r>
            <a:endParaRPr lang="en-US" sz="1200" dirty="0">
              <a:latin typeface="Courier New"/>
              <a:cs typeface="Courier New"/>
            </a:endParaRPr>
          </a:p>
          <a:p>
            <a:r>
              <a:rPr lang="en-US" sz="1200" dirty="0">
                <a:latin typeface="Courier New"/>
                <a:cs typeface="Courier New"/>
              </a:rPr>
              <a:t>from </a:t>
            </a:r>
            <a:r>
              <a:rPr lang="en-US" sz="1200" dirty="0" err="1">
                <a:latin typeface="Courier New"/>
                <a:cs typeface="Courier New"/>
              </a:rPr>
              <a:t>ament_index_python.packages</a:t>
            </a:r>
            <a:r>
              <a:rPr lang="en-US" sz="1200" dirty="0">
                <a:latin typeface="Courier New"/>
                <a:cs typeface="Courier New"/>
              </a:rPr>
              <a:t> import </a:t>
            </a:r>
            <a:r>
              <a:rPr lang="en-US" sz="1200" dirty="0" err="1">
                <a:latin typeface="Courier New"/>
                <a:cs typeface="Courier New"/>
              </a:rPr>
              <a:t>get_package_share_directory</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render_namespace</a:t>
            </a:r>
            <a:r>
              <a:rPr lang="en-US" sz="1200" dirty="0">
                <a:latin typeface="Courier New"/>
                <a:cs typeface="Courier New"/>
              </a:rPr>
              <a:t>(context:LaunchContext,launch_description:LaunchDescription,namespace:LaunchConfiguration) -&gt; None</a:t>
            </a:r>
          </a:p>
          <a:p>
            <a:r>
              <a:rPr lang="en-US" sz="1200" dirty="0">
                <a:latin typeface="Courier New"/>
                <a:cs typeface="Courier New"/>
              </a:rPr>
              <a:t>    ...</a:t>
            </a:r>
          </a:p>
          <a:p>
            <a:endParaRPr lang="en-US" sz="1200" dirty="0">
              <a:latin typeface="Courier New"/>
              <a:cs typeface="Courier New"/>
            </a:endParaRPr>
          </a:p>
          <a:p>
            <a:r>
              <a:rPr lang="en-US" sz="1200" dirty="0">
                <a:latin typeface="Courier New"/>
                <a:cs typeface="Courier New"/>
              </a:rPr>
              <a:t>def </a:t>
            </a:r>
            <a:r>
              <a:rPr lang="en-US" sz="1200" dirty="0" err="1">
                <a:latin typeface="Courier New"/>
                <a:cs typeface="Courier New"/>
              </a:rPr>
              <a:t>generate_launch_description</a:t>
            </a:r>
            <a:r>
              <a:rPr lang="en-US" sz="1200" dirty="0">
                <a:latin typeface="Courier New"/>
                <a:cs typeface="Courier New"/>
              </a:rPr>
              <a:t>()</a:t>
            </a:r>
          </a:p>
          <a:p>
            <a:r>
              <a:rPr lang="en-US" sz="1200" dirty="0">
                <a:latin typeface="Courier New"/>
                <a:cs typeface="Courier New"/>
              </a:rPr>
              <a:t>    </a:t>
            </a:r>
          </a:p>
          <a:p>
            <a:r>
              <a:rPr lang="en-US" sz="1200" dirty="0">
                <a:latin typeface="Courier New"/>
                <a:ea typeface="+mn-lt"/>
                <a:cs typeface="Courier New"/>
              </a:rPr>
              <a:t>    </a:t>
            </a:r>
            <a:r>
              <a:rPr lang="en-US" sz="1200" dirty="0" err="1">
                <a:latin typeface="Courier New"/>
                <a:ea typeface="+mn-lt"/>
                <a:cs typeface="+mn-lt"/>
              </a:rPr>
              <a:t>namespace_launch_arg</a:t>
            </a:r>
            <a:r>
              <a:rPr lang="en-US" sz="1200" dirty="0">
                <a:latin typeface="Courier New"/>
                <a:ea typeface="+mn-lt"/>
                <a:cs typeface="+mn-lt"/>
              </a:rPr>
              <a:t> = </a:t>
            </a:r>
            <a:r>
              <a:rPr lang="en-US" sz="1200" dirty="0" err="1">
                <a:latin typeface="Courier New"/>
                <a:ea typeface="+mn-lt"/>
                <a:cs typeface="+mn-lt"/>
              </a:rPr>
              <a:t>DeclareLaunchArgument</a:t>
            </a:r>
            <a:r>
              <a:rPr lang="en-US" sz="1200" dirty="0">
                <a:latin typeface="Courier New"/>
                <a:ea typeface="+mn-lt"/>
                <a:cs typeface="+mn-lt"/>
              </a:rPr>
              <a:t>('namespace', </a:t>
            </a:r>
            <a:r>
              <a:rPr lang="en-US" sz="1200" dirty="0" err="1">
                <a:latin typeface="Courier New"/>
                <a:ea typeface="+mn-lt"/>
                <a:cs typeface="+mn-lt"/>
              </a:rPr>
              <a:t>default_value</a:t>
            </a:r>
            <a:r>
              <a:rPr lang="en-US" sz="1200" dirty="0">
                <a:latin typeface="Courier New"/>
                <a:ea typeface="+mn-lt"/>
                <a:cs typeface="+mn-lt"/>
              </a:rPr>
              <a:t>='</a:t>
            </a:r>
            <a:r>
              <a:rPr lang="en-US" sz="1200" dirty="0" err="1">
                <a:latin typeface="Courier New"/>
                <a:ea typeface="+mn-lt"/>
                <a:cs typeface="+mn-lt"/>
              </a:rPr>
              <a:t>my_ns</a:t>
            </a:r>
            <a:r>
              <a:rPr lang="en-US" sz="1200" dirty="0">
                <a:latin typeface="Courier New"/>
                <a:ea typeface="+mn-lt"/>
                <a:cs typeface="+mn-lt"/>
              </a:rPr>
              <a:t>’)</a:t>
            </a:r>
            <a:endParaRPr lang="en-US" sz="1200" dirty="0">
              <a:latin typeface="Courier New"/>
              <a:cs typeface="Courier New"/>
            </a:endParaRPr>
          </a:p>
          <a:p>
            <a:r>
              <a:rPr lang="en-US" sz="1200" dirty="0">
                <a:latin typeface="Courier New"/>
                <a:ea typeface="+mn-lt"/>
                <a:cs typeface="+mn-lt"/>
              </a:rPr>
              <a:t>    namespace = </a:t>
            </a:r>
            <a:r>
              <a:rPr lang="en-US" sz="1200" dirty="0" err="1">
                <a:latin typeface="Courier New"/>
                <a:ea typeface="+mn-lt"/>
                <a:cs typeface="+mn-lt"/>
              </a:rPr>
              <a:t>LaunchConfiguration</a:t>
            </a:r>
            <a:r>
              <a:rPr lang="en-US" sz="1200" dirty="0">
                <a:latin typeface="Courier New"/>
                <a:ea typeface="+mn-lt"/>
                <a:cs typeface="+mn-lt"/>
              </a:rPr>
              <a:t>('namespace')</a:t>
            </a:r>
            <a:endParaRPr lang="en-US" sz="1200" dirty="0">
              <a:latin typeface="Courier New"/>
              <a:cs typeface="Calibri"/>
            </a:endParaRP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t>
            </a:r>
            <a:r>
              <a:rPr lang="en-US" sz="1200" dirty="0">
                <a:latin typeface="Courier New"/>
                <a:cs typeface="Courier New"/>
              </a:rPr>
              <a:t> = </a:t>
            </a:r>
            <a:r>
              <a:rPr lang="en-US" sz="1200" dirty="0" err="1">
                <a:latin typeface="Courier New"/>
                <a:cs typeface="Courier New"/>
              </a:rPr>
              <a:t>LaunchDescription</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ea typeface="+mn-lt"/>
                <a:cs typeface="+mn-lt"/>
              </a:rPr>
              <a:t>namespace_launch_arg</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a:t>
            </a:r>
            <a:r>
              <a:rPr lang="en-US" sz="1200" b="1" i="1" dirty="0" err="1">
                <a:latin typeface="Courier New"/>
                <a:cs typeface="Courier New"/>
              </a:rPr>
              <a:t>opaque_function</a:t>
            </a:r>
            <a:r>
              <a:rPr lang="en-US" sz="1200" b="1" i="1" dirty="0">
                <a:latin typeface="Courier New"/>
                <a:cs typeface="Courier New"/>
              </a:rPr>
              <a:t> = </a:t>
            </a:r>
            <a:r>
              <a:rPr lang="en-US" sz="1200" b="1" i="1" dirty="0" err="1">
                <a:latin typeface="Courier New"/>
                <a:cs typeface="Courier New"/>
              </a:rPr>
              <a:t>OpaqueFunction</a:t>
            </a:r>
            <a:r>
              <a:rPr lang="en-US" sz="1200" b="1" i="1" dirty="0">
                <a:latin typeface="Courier New"/>
                <a:cs typeface="Courier New"/>
              </a:rPr>
              <a:t>(</a:t>
            </a:r>
          </a:p>
          <a:p>
            <a:r>
              <a:rPr lang="en-US" sz="1200" b="1" i="1" dirty="0">
                <a:latin typeface="Courier New"/>
                <a:cs typeface="Courier New"/>
              </a:rPr>
              <a:t>        function=</a:t>
            </a:r>
            <a:r>
              <a:rPr lang="en-US" sz="1200" b="1" i="1" dirty="0" err="1">
                <a:latin typeface="Courier New"/>
                <a:cs typeface="Courier New"/>
              </a:rPr>
              <a:t>render_namespace</a:t>
            </a:r>
            <a:r>
              <a:rPr lang="en-US" sz="1200" b="1" i="1" dirty="0">
                <a:latin typeface="Courier New"/>
                <a:cs typeface="Courier New"/>
              </a:rPr>
              <a:t>,</a:t>
            </a:r>
          </a:p>
          <a:p>
            <a:r>
              <a:rPr lang="en-US" sz="1200" b="1" i="1" dirty="0">
                <a:latin typeface="Courier New"/>
                <a:cs typeface="Courier New"/>
              </a:rPr>
              <a:t>        </a:t>
            </a:r>
            <a:r>
              <a:rPr lang="en-US" sz="1200" b="1" i="1" dirty="0" err="1">
                <a:latin typeface="Courier New"/>
                <a:cs typeface="Courier New"/>
              </a:rPr>
              <a:t>args</a:t>
            </a:r>
            <a:r>
              <a:rPr lang="en-US" sz="1200" b="1" i="1" dirty="0">
                <a:latin typeface="Courier New"/>
                <a:cs typeface="Courier New"/>
              </a:rPr>
              <a:t>=[</a:t>
            </a:r>
            <a:r>
              <a:rPr lang="en-US" sz="1200" b="1" i="1" dirty="0" err="1">
                <a:latin typeface="Courier New"/>
                <a:cs typeface="Courier New"/>
              </a:rPr>
              <a:t>launch_description,namespace</a:t>
            </a:r>
            <a:r>
              <a:rPr lang="en-US" sz="1200" b="1" i="1" dirty="0">
                <a:latin typeface="Courier New"/>
                <a:cs typeface="Courier New"/>
              </a:rPr>
              <a:t>]</a:t>
            </a:r>
          </a:p>
          <a:p>
            <a:r>
              <a:rPr lang="en-US" sz="1200" b="1" i="1" dirty="0">
                <a:latin typeface="Courier New"/>
                <a:cs typeface="Courier New"/>
              </a:rPr>
              <a:t>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launch_description.add_action</a:t>
            </a:r>
            <a:r>
              <a:rPr lang="en-US" sz="1200" dirty="0">
                <a:latin typeface="Courier New"/>
                <a:cs typeface="Courier New"/>
              </a:rPr>
              <a:t>(</a:t>
            </a:r>
            <a:r>
              <a:rPr lang="en-US" sz="1200" dirty="0" err="1">
                <a:latin typeface="Courier New"/>
                <a:cs typeface="Courier New"/>
              </a:rPr>
              <a:t>opaque_function</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    return </a:t>
            </a:r>
            <a:r>
              <a:rPr lang="en-US" sz="1200" dirty="0" err="1">
                <a:latin typeface="Courier New"/>
                <a:cs typeface="Courier New"/>
              </a:rPr>
              <a:t>launch_description</a:t>
            </a:r>
            <a:endParaRPr lang="en-US" sz="1200" dirty="0">
              <a:latin typeface="Courier New"/>
              <a:cs typeface="Courier New"/>
            </a:endParaRPr>
          </a:p>
          <a:p>
            <a:endParaRPr lang="en-US" sz="1200" dirty="0">
              <a:latin typeface="Courier New"/>
              <a:cs typeface="Courier New"/>
            </a:endParaRPr>
          </a:p>
        </p:txBody>
      </p:sp>
      <p:sp>
        <p:nvSpPr>
          <p:cNvPr id="6" name="TextBox 5">
            <a:extLst>
              <a:ext uri="{FF2B5EF4-FFF2-40B4-BE49-F238E27FC236}">
                <a16:creationId xmlns:a16="http://schemas.microsoft.com/office/drawing/2014/main" id="{5F180FB9-BDB8-AB7C-4EF1-313FAB5C8FD0}"/>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1D0D76D9-B79B-ECB1-B2A7-71114407F9D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8" name="TextBox 1">
            <a:extLst>
              <a:ext uri="{FF2B5EF4-FFF2-40B4-BE49-F238E27FC236}">
                <a16:creationId xmlns:a16="http://schemas.microsoft.com/office/drawing/2014/main" id="{0674F5FC-D95D-546B-0A3D-B25C3F1F2165}"/>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27872229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th-TH" dirty="0">
                <a:cs typeface="Angsana New"/>
              </a:rPr>
              <a:t>What </a:t>
            </a:r>
            <a:r>
              <a:rPr lang="en-US" dirty="0">
                <a:cs typeface="Angsana New"/>
              </a:rPr>
              <a:t>do </a:t>
            </a:r>
            <a:r>
              <a:rPr lang="th-TH" dirty="0">
                <a:cs typeface="Angsana New"/>
              </a:rPr>
              <a:t>we have now?</a:t>
            </a:r>
            <a:endParaRPr lang="en-US" dirty="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89</a:t>
            </a:fld>
            <a:endParaRPr lang="en-US"/>
          </a:p>
        </p:txBody>
      </p:sp>
      <p:sp>
        <p:nvSpPr>
          <p:cNvPr id="3" name="Rectangle 2">
            <a:extLst>
              <a:ext uri="{FF2B5EF4-FFF2-40B4-BE49-F238E27FC236}">
                <a16:creationId xmlns:a16="http://schemas.microsoft.com/office/drawing/2014/main" id="{B76D479F-DCD5-8140-0EB4-825D9031458D}"/>
              </a:ext>
            </a:extLst>
          </p:cNvPr>
          <p:cNvSpPr/>
          <p:nvPr/>
        </p:nvSpPr>
        <p:spPr>
          <a:xfrm>
            <a:off x="3076575" y="2476500"/>
            <a:ext cx="5429250" cy="2105025"/>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Launch Scripts</a:t>
            </a:r>
          </a:p>
        </p:txBody>
      </p:sp>
      <p:cxnSp>
        <p:nvCxnSpPr>
          <p:cNvPr id="9" name="Straight Arrow Connector 8">
            <a:extLst>
              <a:ext uri="{FF2B5EF4-FFF2-40B4-BE49-F238E27FC236}">
                <a16:creationId xmlns:a16="http://schemas.microsoft.com/office/drawing/2014/main" id="{118DBF18-BF72-C8E0-2019-08CDB429E241}"/>
              </a:ext>
            </a:extLst>
          </p:cNvPr>
          <p:cNvCxnSpPr>
            <a:endCxn id="3" idx="1"/>
          </p:cNvCxnSpPr>
          <p:nvPr/>
        </p:nvCxnSpPr>
        <p:spPr>
          <a:xfrm>
            <a:off x="1228725" y="3529012"/>
            <a:ext cx="184785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995E569-B6DE-617C-6430-CE67359FA6B3}"/>
              </a:ext>
            </a:extLst>
          </p:cNvPr>
          <p:cNvSpPr txBox="1"/>
          <p:nvPr/>
        </p:nvSpPr>
        <p:spPr>
          <a:xfrm>
            <a:off x="742950" y="2820225"/>
            <a:ext cx="2228850" cy="646331"/>
          </a:xfrm>
          <a:prstGeom prst="rect">
            <a:avLst/>
          </a:prstGeom>
          <a:noFill/>
        </p:spPr>
        <p:txBody>
          <a:bodyPr wrap="square" rtlCol="0">
            <a:spAutoFit/>
          </a:bodyPr>
          <a:lstStyle/>
          <a:p>
            <a:r>
              <a:rPr lang="en-US" dirty="0"/>
              <a:t>string and/or numeric Launch arguments</a:t>
            </a:r>
          </a:p>
        </p:txBody>
      </p:sp>
      <p:sp>
        <p:nvSpPr>
          <p:cNvPr id="15" name="Rectangle 14">
            <a:extLst>
              <a:ext uri="{FF2B5EF4-FFF2-40B4-BE49-F238E27FC236}">
                <a16:creationId xmlns:a16="http://schemas.microsoft.com/office/drawing/2014/main" id="{FE5ACCD5-93BB-7620-7EDE-05653CF4F29F}"/>
              </a:ext>
            </a:extLst>
          </p:cNvPr>
          <p:cNvSpPr/>
          <p:nvPr/>
        </p:nvSpPr>
        <p:spPr>
          <a:xfrm>
            <a:off x="9439275" y="2476500"/>
            <a:ext cx="1828800" cy="723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config.yaml</a:t>
            </a:r>
            <a:endParaRPr lang="en-US" dirty="0">
              <a:solidFill>
                <a:sysClr val="windowText" lastClr="000000"/>
              </a:solidFill>
            </a:endParaRPr>
          </a:p>
        </p:txBody>
      </p:sp>
      <p:cxnSp>
        <p:nvCxnSpPr>
          <p:cNvPr id="16" name="Straight Arrow Connector 15">
            <a:extLst>
              <a:ext uri="{FF2B5EF4-FFF2-40B4-BE49-F238E27FC236}">
                <a16:creationId xmlns:a16="http://schemas.microsoft.com/office/drawing/2014/main" id="{8C687551-23E8-F1EE-B8F2-19629561C00E}"/>
              </a:ext>
            </a:extLst>
          </p:cNvPr>
          <p:cNvCxnSpPr>
            <a:cxnSpLocks/>
            <a:stCxn id="15" idx="1"/>
          </p:cNvCxnSpPr>
          <p:nvPr/>
        </p:nvCxnSpPr>
        <p:spPr>
          <a:xfrm flipH="1">
            <a:off x="8505825" y="2838450"/>
            <a:ext cx="9334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6A61995-48FE-6D64-CB80-CBE5F0372992}"/>
              </a:ext>
            </a:extLst>
          </p:cNvPr>
          <p:cNvSpPr/>
          <p:nvPr/>
        </p:nvSpPr>
        <p:spPr>
          <a:xfrm>
            <a:off x="9439275" y="3849396"/>
            <a:ext cx="1828800" cy="723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new_config.yaml</a:t>
            </a:r>
            <a:endParaRPr lang="en-US" dirty="0">
              <a:solidFill>
                <a:sysClr val="windowText" lastClr="000000"/>
              </a:solidFill>
            </a:endParaRPr>
          </a:p>
        </p:txBody>
      </p:sp>
      <p:cxnSp>
        <p:nvCxnSpPr>
          <p:cNvPr id="20" name="Straight Arrow Connector 19">
            <a:extLst>
              <a:ext uri="{FF2B5EF4-FFF2-40B4-BE49-F238E27FC236}">
                <a16:creationId xmlns:a16="http://schemas.microsoft.com/office/drawing/2014/main" id="{A3B06344-D716-C97A-A2EF-8C575C14A124}"/>
              </a:ext>
            </a:extLst>
          </p:cNvPr>
          <p:cNvCxnSpPr>
            <a:cxnSpLocks/>
          </p:cNvCxnSpPr>
          <p:nvPr/>
        </p:nvCxnSpPr>
        <p:spPr>
          <a:xfrm>
            <a:off x="8505825" y="4239921"/>
            <a:ext cx="9334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4C29AE-F081-A84C-89BB-414511F67BBC}"/>
              </a:ext>
            </a:extLst>
          </p:cNvPr>
          <p:cNvCxnSpPr/>
          <p:nvPr/>
        </p:nvCxnSpPr>
        <p:spPr>
          <a:xfrm>
            <a:off x="3810000" y="4581525"/>
            <a:ext cx="0" cy="6572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40F5F90C-BDF3-6331-E7FA-D4BEAF3CE476}"/>
              </a:ext>
            </a:extLst>
          </p:cNvPr>
          <p:cNvSpPr/>
          <p:nvPr/>
        </p:nvSpPr>
        <p:spPr>
          <a:xfrm>
            <a:off x="3076575" y="5258908"/>
            <a:ext cx="1454290" cy="561972"/>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node_1</a:t>
            </a:r>
          </a:p>
        </p:txBody>
      </p:sp>
      <p:cxnSp>
        <p:nvCxnSpPr>
          <p:cNvPr id="25" name="Straight Arrow Connector 24">
            <a:extLst>
              <a:ext uri="{FF2B5EF4-FFF2-40B4-BE49-F238E27FC236}">
                <a16:creationId xmlns:a16="http://schemas.microsoft.com/office/drawing/2014/main" id="{2B158332-8D30-4092-AFB9-27EF0E43BE82}"/>
              </a:ext>
            </a:extLst>
          </p:cNvPr>
          <p:cNvCxnSpPr/>
          <p:nvPr/>
        </p:nvCxnSpPr>
        <p:spPr>
          <a:xfrm>
            <a:off x="5886450" y="4581525"/>
            <a:ext cx="0" cy="6572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117888C-01F2-E4F9-0037-35FAD6BAD594}"/>
              </a:ext>
            </a:extLst>
          </p:cNvPr>
          <p:cNvSpPr/>
          <p:nvPr/>
        </p:nvSpPr>
        <p:spPr>
          <a:xfrm>
            <a:off x="5153025" y="5258908"/>
            <a:ext cx="1454290" cy="561972"/>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node_2</a:t>
            </a:r>
          </a:p>
        </p:txBody>
      </p:sp>
      <p:cxnSp>
        <p:nvCxnSpPr>
          <p:cNvPr id="27" name="Straight Arrow Connector 26">
            <a:extLst>
              <a:ext uri="{FF2B5EF4-FFF2-40B4-BE49-F238E27FC236}">
                <a16:creationId xmlns:a16="http://schemas.microsoft.com/office/drawing/2014/main" id="{4DF38BBD-2CAD-EBC5-415B-8A4192BC093A}"/>
              </a:ext>
            </a:extLst>
          </p:cNvPr>
          <p:cNvCxnSpPr/>
          <p:nvPr/>
        </p:nvCxnSpPr>
        <p:spPr>
          <a:xfrm>
            <a:off x="7962900" y="4601683"/>
            <a:ext cx="0" cy="6572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4D7BBA37-EA87-DAC2-205B-A5F89C6C9303}"/>
              </a:ext>
            </a:extLst>
          </p:cNvPr>
          <p:cNvSpPr/>
          <p:nvPr/>
        </p:nvSpPr>
        <p:spPr>
          <a:xfrm>
            <a:off x="7229475" y="5279066"/>
            <a:ext cx="1454290" cy="561972"/>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node_3</a:t>
            </a:r>
          </a:p>
        </p:txBody>
      </p:sp>
      <p:sp>
        <p:nvSpPr>
          <p:cNvPr id="29" name="TextBox 28">
            <a:extLst>
              <a:ext uri="{FF2B5EF4-FFF2-40B4-BE49-F238E27FC236}">
                <a16:creationId xmlns:a16="http://schemas.microsoft.com/office/drawing/2014/main" id="{9F3C2692-46AC-D3C1-A9BF-C356D8EA9E69}"/>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30" name="Google Shape;67;p15">
            <a:extLst>
              <a:ext uri="{FF2B5EF4-FFF2-40B4-BE49-F238E27FC236}">
                <a16:creationId xmlns:a16="http://schemas.microsoft.com/office/drawing/2014/main" id="{963BCFB7-AC00-4DED-CA3E-F0B750E9927B}"/>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
        <p:nvSpPr>
          <p:cNvPr id="31" name="TextBox 1">
            <a:extLst>
              <a:ext uri="{FF2B5EF4-FFF2-40B4-BE49-F238E27FC236}">
                <a16:creationId xmlns:a16="http://schemas.microsoft.com/office/drawing/2014/main" id="{700A34A7-7BB9-448F-ED14-8235365AD83E}"/>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Calibri"/>
              </a:rPr>
              <a:t>Launch Arguments &amp; Launch Configuration</a:t>
            </a:r>
            <a:endParaRPr lang="en-US" dirty="0"/>
          </a:p>
        </p:txBody>
      </p:sp>
    </p:spTree>
    <p:extLst>
      <p:ext uri="{BB962C8B-B14F-4D97-AF65-F5344CB8AC3E}">
        <p14:creationId xmlns:p14="http://schemas.microsoft.com/office/powerpoint/2010/main" val="109460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lstStyle/>
          <a:p>
            <a:r>
              <a:rPr lang="th-TH" sz="4400" err="1">
                <a:cs typeface="Angsana New"/>
              </a:rPr>
              <a:t>Build</a:t>
            </a:r>
            <a:r>
              <a:rPr lang="th-TH" sz="4400">
                <a:cs typeface="Angsana New"/>
              </a:rPr>
              <a:t> System</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9</a:t>
            </a:fld>
            <a:endParaRPr lang="en-US"/>
          </a:p>
        </p:txBody>
      </p:sp>
      <p:grpSp>
        <p:nvGrpSpPr>
          <p:cNvPr id="7" name="Group 6">
            <a:extLst>
              <a:ext uri="{FF2B5EF4-FFF2-40B4-BE49-F238E27FC236}">
                <a16:creationId xmlns:a16="http://schemas.microsoft.com/office/drawing/2014/main" id="{3F2A57C8-09DB-B04E-1910-26C0C885C16F}"/>
              </a:ext>
            </a:extLst>
          </p:cNvPr>
          <p:cNvGrpSpPr/>
          <p:nvPr/>
        </p:nvGrpSpPr>
        <p:grpSpPr>
          <a:xfrm>
            <a:off x="387248" y="2441467"/>
            <a:ext cx="4812074" cy="2572848"/>
            <a:chOff x="722827" y="2200279"/>
            <a:chExt cx="8539037" cy="6657319"/>
          </a:xfrm>
          <a:solidFill>
            <a:srgbClr val="F5E7C3"/>
          </a:solidFill>
        </p:grpSpPr>
        <p:sp>
          <p:nvSpPr>
            <p:cNvPr id="8" name="Rectangle 7">
              <a:extLst>
                <a:ext uri="{FF2B5EF4-FFF2-40B4-BE49-F238E27FC236}">
                  <a16:creationId xmlns:a16="http://schemas.microsoft.com/office/drawing/2014/main" id="{54FE63FB-7F59-2D62-2323-2A0703741213}"/>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ight Triangle 8">
              <a:extLst>
                <a:ext uri="{FF2B5EF4-FFF2-40B4-BE49-F238E27FC236}">
                  <a16:creationId xmlns:a16="http://schemas.microsoft.com/office/drawing/2014/main" id="{977E286A-5259-719D-6CBF-2B092BD0C6D5}"/>
                </a:ext>
              </a:extLst>
            </p:cNvPr>
            <p:cNvSpPr/>
            <p:nvPr/>
          </p:nvSpPr>
          <p:spPr>
            <a:xfrm rot="5400000">
              <a:off x="521882" y="2401224"/>
              <a:ext cx="1136388" cy="73449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ight Triangle 9">
              <a:extLst>
                <a:ext uri="{FF2B5EF4-FFF2-40B4-BE49-F238E27FC236}">
                  <a16:creationId xmlns:a16="http://schemas.microsoft.com/office/drawing/2014/main" id="{4A178425-C32C-960E-2DEE-0522510DA283}"/>
                </a:ext>
              </a:extLst>
            </p:cNvPr>
            <p:cNvSpPr/>
            <p:nvPr/>
          </p:nvSpPr>
          <p:spPr>
            <a:xfrm rot="16200000">
              <a:off x="766762" y="2471736"/>
              <a:ext cx="752474" cy="400049"/>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9" name="TextBox 58">
            <a:extLst>
              <a:ext uri="{FF2B5EF4-FFF2-40B4-BE49-F238E27FC236}">
                <a16:creationId xmlns:a16="http://schemas.microsoft.com/office/drawing/2014/main" id="{392111EB-383C-0908-C6E1-695F086A7916}"/>
              </a:ext>
            </a:extLst>
          </p:cNvPr>
          <p:cNvSpPr txBox="1"/>
          <p:nvPr/>
        </p:nvSpPr>
        <p:spPr>
          <a:xfrm>
            <a:off x="878294" y="2476390"/>
            <a:ext cx="1458211" cy="369332"/>
          </a:xfrm>
          <a:prstGeom prst="rect">
            <a:avLst/>
          </a:prstGeom>
          <a:noFill/>
        </p:spPr>
        <p:txBody>
          <a:bodyPr wrap="square" rtlCol="0">
            <a:spAutoFit/>
          </a:bodyPr>
          <a:lstStyle/>
          <a:p>
            <a:r>
              <a:rPr lang="en-US"/>
              <a:t>[workspace]</a:t>
            </a:r>
          </a:p>
        </p:txBody>
      </p:sp>
      <p:sp>
        <p:nvSpPr>
          <p:cNvPr id="60" name="TextBox 59">
            <a:extLst>
              <a:ext uri="{FF2B5EF4-FFF2-40B4-BE49-F238E27FC236}">
                <a16:creationId xmlns:a16="http://schemas.microsoft.com/office/drawing/2014/main" id="{C0AF817F-75F8-341D-8534-EE413E288DA4}"/>
              </a:ext>
            </a:extLst>
          </p:cNvPr>
          <p:cNvSpPr txBox="1"/>
          <p:nvPr/>
        </p:nvSpPr>
        <p:spPr>
          <a:xfrm>
            <a:off x="1605628" y="5147875"/>
            <a:ext cx="9611833" cy="1200329"/>
          </a:xfrm>
          <a:prstGeom prst="rect">
            <a:avLst/>
          </a:prstGeom>
          <a:noFill/>
        </p:spPr>
        <p:txBody>
          <a:bodyPr wrap="square" lIns="91440" tIns="45720" rIns="91440" bIns="45720" rtlCol="0" anchor="t">
            <a:spAutoFit/>
          </a:bodyPr>
          <a:lstStyle/>
          <a:p>
            <a:r>
              <a:rPr lang="en-US" sz="2400"/>
              <a:t>"</a:t>
            </a:r>
            <a:r>
              <a:rPr lang="en-US" sz="2400" err="1"/>
              <a:t>colcon</a:t>
            </a:r>
            <a:r>
              <a:rPr lang="en-US" sz="2400"/>
              <a:t> build" </a:t>
            </a:r>
            <a:r>
              <a:rPr lang="en-US" sz="2400">
                <a:cs typeface="Calibri"/>
              </a:rPr>
              <a:t> command will build every packages in the source directory and generate 3 additional directories. When modify "</a:t>
            </a:r>
            <a:r>
              <a:rPr lang="en-US" sz="2400" err="1">
                <a:cs typeface="Calibri"/>
              </a:rPr>
              <a:t>src</a:t>
            </a:r>
            <a:r>
              <a:rPr lang="en-US" sz="2400">
                <a:cs typeface="Calibri"/>
              </a:rPr>
              <a:t>", always re-build these 3 directories. (with an exception of using </a:t>
            </a:r>
            <a:r>
              <a:rPr lang="en-US" sz="2400" err="1">
                <a:cs typeface="Calibri"/>
              </a:rPr>
              <a:t>symlink</a:t>
            </a:r>
            <a:r>
              <a:rPr lang="en-US" sz="2400">
                <a:cs typeface="Calibri"/>
              </a:rPr>
              <a:t> install)</a:t>
            </a:r>
          </a:p>
        </p:txBody>
      </p:sp>
      <p:sp>
        <p:nvSpPr>
          <p:cNvPr id="11" name="Arrow: Right 10">
            <a:extLst>
              <a:ext uri="{FF2B5EF4-FFF2-40B4-BE49-F238E27FC236}">
                <a16:creationId xmlns:a16="http://schemas.microsoft.com/office/drawing/2014/main" id="{45A135E0-91C0-9039-DDF7-0B99A4A8A906}"/>
              </a:ext>
            </a:extLst>
          </p:cNvPr>
          <p:cNvSpPr/>
          <p:nvPr/>
        </p:nvSpPr>
        <p:spPr>
          <a:xfrm>
            <a:off x="5348177" y="3591255"/>
            <a:ext cx="1520440"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60EB1CE-2A7B-4B86-7512-F0AAB9303119}"/>
              </a:ext>
            </a:extLst>
          </p:cNvPr>
          <p:cNvSpPr txBox="1"/>
          <p:nvPr/>
        </p:nvSpPr>
        <p:spPr>
          <a:xfrm>
            <a:off x="5736868" y="2931040"/>
            <a:ext cx="992358" cy="646331"/>
          </a:xfrm>
          <a:prstGeom prst="rect">
            <a:avLst/>
          </a:prstGeom>
          <a:noFill/>
        </p:spPr>
        <p:txBody>
          <a:bodyPr wrap="square" rtlCol="0">
            <a:spAutoFit/>
          </a:bodyPr>
          <a:lstStyle/>
          <a:p>
            <a:r>
              <a:rPr lang="en-US" err="1"/>
              <a:t>colcon</a:t>
            </a:r>
            <a:r>
              <a:rPr lang="en-US"/>
              <a:t> build</a:t>
            </a:r>
          </a:p>
        </p:txBody>
      </p:sp>
      <p:grpSp>
        <p:nvGrpSpPr>
          <p:cNvPr id="13" name="Group 12">
            <a:extLst>
              <a:ext uri="{FF2B5EF4-FFF2-40B4-BE49-F238E27FC236}">
                <a16:creationId xmlns:a16="http://schemas.microsoft.com/office/drawing/2014/main" id="{83BA9BED-B40E-9EB3-5D60-40ED6D769648}"/>
              </a:ext>
            </a:extLst>
          </p:cNvPr>
          <p:cNvGrpSpPr/>
          <p:nvPr/>
        </p:nvGrpSpPr>
        <p:grpSpPr>
          <a:xfrm>
            <a:off x="6868617" y="2433974"/>
            <a:ext cx="4812074" cy="2572848"/>
            <a:chOff x="722827" y="2200279"/>
            <a:chExt cx="8539037" cy="6657319"/>
          </a:xfrm>
          <a:solidFill>
            <a:srgbClr val="F5E7C3"/>
          </a:solidFill>
        </p:grpSpPr>
        <p:sp>
          <p:nvSpPr>
            <p:cNvPr id="14" name="Rectangle 13">
              <a:extLst>
                <a:ext uri="{FF2B5EF4-FFF2-40B4-BE49-F238E27FC236}">
                  <a16:creationId xmlns:a16="http://schemas.microsoft.com/office/drawing/2014/main" id="{9B8F5B1C-BA48-4556-58A4-CD601495C0D1}"/>
                </a:ext>
              </a:extLst>
            </p:cNvPr>
            <p:cNvSpPr/>
            <p:nvPr/>
          </p:nvSpPr>
          <p:spPr>
            <a:xfrm>
              <a:off x="942972" y="2295524"/>
              <a:ext cx="8318892" cy="656207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Right Triangle 14">
              <a:extLst>
                <a:ext uri="{FF2B5EF4-FFF2-40B4-BE49-F238E27FC236}">
                  <a16:creationId xmlns:a16="http://schemas.microsoft.com/office/drawing/2014/main" id="{5B3D6B81-850D-0B46-6234-056BB3249BAF}"/>
                </a:ext>
              </a:extLst>
            </p:cNvPr>
            <p:cNvSpPr/>
            <p:nvPr/>
          </p:nvSpPr>
          <p:spPr>
            <a:xfrm rot="5400000">
              <a:off x="521882" y="2401224"/>
              <a:ext cx="1136388" cy="73449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ight Triangle 19">
              <a:extLst>
                <a:ext uri="{FF2B5EF4-FFF2-40B4-BE49-F238E27FC236}">
                  <a16:creationId xmlns:a16="http://schemas.microsoft.com/office/drawing/2014/main" id="{2F492FE1-F7F6-64C3-136D-6733264673F5}"/>
                </a:ext>
              </a:extLst>
            </p:cNvPr>
            <p:cNvSpPr/>
            <p:nvPr/>
          </p:nvSpPr>
          <p:spPr>
            <a:xfrm rot="16200000">
              <a:off x="766762" y="2471736"/>
              <a:ext cx="752474" cy="400049"/>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6" name="TextBox 25">
            <a:extLst>
              <a:ext uri="{FF2B5EF4-FFF2-40B4-BE49-F238E27FC236}">
                <a16:creationId xmlns:a16="http://schemas.microsoft.com/office/drawing/2014/main" id="{152A5583-8582-C7A1-9691-EA402D5358C6}"/>
              </a:ext>
            </a:extLst>
          </p:cNvPr>
          <p:cNvSpPr txBox="1"/>
          <p:nvPr/>
        </p:nvSpPr>
        <p:spPr>
          <a:xfrm>
            <a:off x="7406163" y="2479774"/>
            <a:ext cx="1458211" cy="369332"/>
          </a:xfrm>
          <a:prstGeom prst="rect">
            <a:avLst/>
          </a:prstGeom>
          <a:noFill/>
        </p:spPr>
        <p:txBody>
          <a:bodyPr wrap="square" rtlCol="0">
            <a:spAutoFit/>
          </a:bodyPr>
          <a:lstStyle/>
          <a:p>
            <a:r>
              <a:rPr lang="en-US"/>
              <a:t>[workspace]</a:t>
            </a:r>
          </a:p>
        </p:txBody>
      </p:sp>
      <p:grpSp>
        <p:nvGrpSpPr>
          <p:cNvPr id="31" name="Group 30">
            <a:extLst>
              <a:ext uri="{FF2B5EF4-FFF2-40B4-BE49-F238E27FC236}">
                <a16:creationId xmlns:a16="http://schemas.microsoft.com/office/drawing/2014/main" id="{CB99B7B9-07CD-26FE-C577-DB9E22C0119E}"/>
              </a:ext>
            </a:extLst>
          </p:cNvPr>
          <p:cNvGrpSpPr/>
          <p:nvPr/>
        </p:nvGrpSpPr>
        <p:grpSpPr>
          <a:xfrm>
            <a:off x="547084" y="3461322"/>
            <a:ext cx="907158" cy="637250"/>
            <a:chOff x="722829" y="2200279"/>
            <a:chExt cx="1944170" cy="1365718"/>
          </a:xfrm>
          <a:solidFill>
            <a:srgbClr val="F5E7C3"/>
          </a:solidFill>
        </p:grpSpPr>
        <p:sp>
          <p:nvSpPr>
            <p:cNvPr id="32" name="Rectangle 31">
              <a:extLst>
                <a:ext uri="{FF2B5EF4-FFF2-40B4-BE49-F238E27FC236}">
                  <a16:creationId xmlns:a16="http://schemas.microsoft.com/office/drawing/2014/main" id="{C2412F81-E4EC-520E-D317-48A985EA3503}"/>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rPr>
                <a:t>src</a:t>
              </a:r>
              <a:endParaRPr lang="en-US" sz="1600">
                <a:solidFill>
                  <a:schemeClr val="tx1"/>
                </a:solidFill>
              </a:endParaRPr>
            </a:p>
          </p:txBody>
        </p:sp>
        <p:sp>
          <p:nvSpPr>
            <p:cNvPr id="33" name="Right Triangle 32">
              <a:extLst>
                <a:ext uri="{FF2B5EF4-FFF2-40B4-BE49-F238E27FC236}">
                  <a16:creationId xmlns:a16="http://schemas.microsoft.com/office/drawing/2014/main" id="{3A63D511-54EF-EAF1-E72E-712D8A2A1AE3}"/>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Right Triangle 33">
              <a:extLst>
                <a:ext uri="{FF2B5EF4-FFF2-40B4-BE49-F238E27FC236}">
                  <a16:creationId xmlns:a16="http://schemas.microsoft.com/office/drawing/2014/main" id="{42535187-031F-961A-BEB2-447C48052180}"/>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5" name="Group 34">
            <a:extLst>
              <a:ext uri="{FF2B5EF4-FFF2-40B4-BE49-F238E27FC236}">
                <a16:creationId xmlns:a16="http://schemas.microsoft.com/office/drawing/2014/main" id="{FB8BB5F9-5A36-A64E-3B45-92E4BD9CC6E4}"/>
              </a:ext>
            </a:extLst>
          </p:cNvPr>
          <p:cNvGrpSpPr/>
          <p:nvPr/>
        </p:nvGrpSpPr>
        <p:grpSpPr>
          <a:xfrm>
            <a:off x="7025686" y="3461322"/>
            <a:ext cx="907158" cy="637250"/>
            <a:chOff x="722829" y="2200279"/>
            <a:chExt cx="1944170" cy="1365718"/>
          </a:xfrm>
          <a:solidFill>
            <a:srgbClr val="F5E7C3"/>
          </a:solidFill>
        </p:grpSpPr>
        <p:sp>
          <p:nvSpPr>
            <p:cNvPr id="36" name="Rectangle 35">
              <a:extLst>
                <a:ext uri="{FF2B5EF4-FFF2-40B4-BE49-F238E27FC236}">
                  <a16:creationId xmlns:a16="http://schemas.microsoft.com/office/drawing/2014/main" id="{B16CD1A5-DE1F-5678-13F6-AB3609B93985}"/>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rPr>
                <a:t>src</a:t>
              </a:r>
              <a:endParaRPr lang="en-US" sz="1600">
                <a:solidFill>
                  <a:schemeClr val="tx1"/>
                </a:solidFill>
              </a:endParaRPr>
            </a:p>
          </p:txBody>
        </p:sp>
        <p:sp>
          <p:nvSpPr>
            <p:cNvPr id="37" name="Right Triangle 36">
              <a:extLst>
                <a:ext uri="{FF2B5EF4-FFF2-40B4-BE49-F238E27FC236}">
                  <a16:creationId xmlns:a16="http://schemas.microsoft.com/office/drawing/2014/main" id="{D0CCD03D-43F1-58B4-FFDC-ECA76E1BC901}"/>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Right Triangle 37">
              <a:extLst>
                <a:ext uri="{FF2B5EF4-FFF2-40B4-BE49-F238E27FC236}">
                  <a16:creationId xmlns:a16="http://schemas.microsoft.com/office/drawing/2014/main" id="{8D40F79C-F02A-DDC7-56F1-9DE4B457F9D2}"/>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39" name="Group 38">
            <a:extLst>
              <a:ext uri="{FF2B5EF4-FFF2-40B4-BE49-F238E27FC236}">
                <a16:creationId xmlns:a16="http://schemas.microsoft.com/office/drawing/2014/main" id="{491BC02B-5205-D232-2183-CAA508520853}"/>
              </a:ext>
            </a:extLst>
          </p:cNvPr>
          <p:cNvGrpSpPr/>
          <p:nvPr/>
        </p:nvGrpSpPr>
        <p:grpSpPr>
          <a:xfrm>
            <a:off x="7978210" y="3461322"/>
            <a:ext cx="907158" cy="637250"/>
            <a:chOff x="722829" y="2200279"/>
            <a:chExt cx="1944170" cy="1365718"/>
          </a:xfrm>
          <a:solidFill>
            <a:srgbClr val="F5E7C3"/>
          </a:solidFill>
        </p:grpSpPr>
        <p:sp>
          <p:nvSpPr>
            <p:cNvPr id="40" name="Rectangle 39">
              <a:extLst>
                <a:ext uri="{FF2B5EF4-FFF2-40B4-BE49-F238E27FC236}">
                  <a16:creationId xmlns:a16="http://schemas.microsoft.com/office/drawing/2014/main" id="{0816FE1D-756D-9D9E-5D67-778003BFF6E8}"/>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build</a:t>
              </a:r>
            </a:p>
          </p:txBody>
        </p:sp>
        <p:sp>
          <p:nvSpPr>
            <p:cNvPr id="41" name="Right Triangle 40">
              <a:extLst>
                <a:ext uri="{FF2B5EF4-FFF2-40B4-BE49-F238E27FC236}">
                  <a16:creationId xmlns:a16="http://schemas.microsoft.com/office/drawing/2014/main" id="{CD75A57C-8C50-391B-F43D-76D0AC54E89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Right Triangle 41">
              <a:extLst>
                <a:ext uri="{FF2B5EF4-FFF2-40B4-BE49-F238E27FC236}">
                  <a16:creationId xmlns:a16="http://schemas.microsoft.com/office/drawing/2014/main" id="{A2655D3F-8FDB-F78C-5DA8-04386E1E6074}"/>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3" name="Group 42">
            <a:extLst>
              <a:ext uri="{FF2B5EF4-FFF2-40B4-BE49-F238E27FC236}">
                <a16:creationId xmlns:a16="http://schemas.microsoft.com/office/drawing/2014/main" id="{7A755EDE-53E6-9A34-F43B-02C603C40B58}"/>
              </a:ext>
            </a:extLst>
          </p:cNvPr>
          <p:cNvGrpSpPr/>
          <p:nvPr/>
        </p:nvGrpSpPr>
        <p:grpSpPr>
          <a:xfrm>
            <a:off x="8930734" y="3461321"/>
            <a:ext cx="907158" cy="637250"/>
            <a:chOff x="722829" y="2200279"/>
            <a:chExt cx="1944170" cy="1365718"/>
          </a:xfrm>
          <a:solidFill>
            <a:srgbClr val="F5E7C3"/>
          </a:solidFill>
        </p:grpSpPr>
        <p:sp>
          <p:nvSpPr>
            <p:cNvPr id="44" name="Rectangle 43">
              <a:extLst>
                <a:ext uri="{FF2B5EF4-FFF2-40B4-BE49-F238E27FC236}">
                  <a16:creationId xmlns:a16="http://schemas.microsoft.com/office/drawing/2014/main" id="{380FB0F4-9C6D-D2F8-2ED6-43B554316794}"/>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install</a:t>
              </a:r>
            </a:p>
          </p:txBody>
        </p:sp>
        <p:sp>
          <p:nvSpPr>
            <p:cNvPr id="45" name="Right Triangle 44">
              <a:extLst>
                <a:ext uri="{FF2B5EF4-FFF2-40B4-BE49-F238E27FC236}">
                  <a16:creationId xmlns:a16="http://schemas.microsoft.com/office/drawing/2014/main" id="{E28122BF-C748-2E32-40F2-326D17B7C3B0}"/>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Right Triangle 45">
              <a:extLst>
                <a:ext uri="{FF2B5EF4-FFF2-40B4-BE49-F238E27FC236}">
                  <a16:creationId xmlns:a16="http://schemas.microsoft.com/office/drawing/2014/main" id="{7E93096B-74E6-A989-1F9C-14ACA0525583}"/>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48" name="Group 47">
            <a:extLst>
              <a:ext uri="{FF2B5EF4-FFF2-40B4-BE49-F238E27FC236}">
                <a16:creationId xmlns:a16="http://schemas.microsoft.com/office/drawing/2014/main" id="{46C6A30C-87EA-4DE9-E5CD-E9FE6CD42684}"/>
              </a:ext>
            </a:extLst>
          </p:cNvPr>
          <p:cNvGrpSpPr/>
          <p:nvPr/>
        </p:nvGrpSpPr>
        <p:grpSpPr>
          <a:xfrm>
            <a:off x="9888224" y="3448851"/>
            <a:ext cx="907158" cy="637250"/>
            <a:chOff x="722829" y="2200279"/>
            <a:chExt cx="1944170" cy="1365718"/>
          </a:xfrm>
          <a:solidFill>
            <a:srgbClr val="F5E7C3"/>
          </a:solidFill>
        </p:grpSpPr>
        <p:sp>
          <p:nvSpPr>
            <p:cNvPr id="49" name="Rectangle 48">
              <a:extLst>
                <a:ext uri="{FF2B5EF4-FFF2-40B4-BE49-F238E27FC236}">
                  <a16:creationId xmlns:a16="http://schemas.microsoft.com/office/drawing/2014/main" id="{5F0B51BC-3CB9-C977-A0FA-9F13AA4BA8F5}"/>
                </a:ext>
              </a:extLst>
            </p:cNvPr>
            <p:cNvSpPr/>
            <p:nvPr/>
          </p:nvSpPr>
          <p:spPr>
            <a:xfrm>
              <a:off x="942974" y="2295524"/>
              <a:ext cx="1724025" cy="127047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log</a:t>
              </a:r>
            </a:p>
          </p:txBody>
        </p:sp>
        <p:sp>
          <p:nvSpPr>
            <p:cNvPr id="50" name="Right Triangle 49">
              <a:extLst>
                <a:ext uri="{FF2B5EF4-FFF2-40B4-BE49-F238E27FC236}">
                  <a16:creationId xmlns:a16="http://schemas.microsoft.com/office/drawing/2014/main" id="{B1481FE4-C257-D41F-4522-7D3B8C77F9B5}"/>
                </a:ext>
              </a:extLst>
            </p:cNvPr>
            <p:cNvSpPr/>
            <p:nvPr/>
          </p:nvSpPr>
          <p:spPr>
            <a:xfrm rot="5400000">
              <a:off x="713840" y="2209268"/>
              <a:ext cx="752474" cy="734496"/>
            </a:xfrm>
            <a:prstGeom prst="rtTriangle">
              <a:avLst/>
            </a:prstGeom>
            <a:solidFill>
              <a:srgbClr val="F5E7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1" name="Right Triangle 50">
              <a:extLst>
                <a:ext uri="{FF2B5EF4-FFF2-40B4-BE49-F238E27FC236}">
                  <a16:creationId xmlns:a16="http://schemas.microsoft.com/office/drawing/2014/main" id="{2CF1621C-A57B-7715-1DBD-381192C71E6F}"/>
                </a:ext>
              </a:extLst>
            </p:cNvPr>
            <p:cNvSpPr/>
            <p:nvPr/>
          </p:nvSpPr>
          <p:spPr>
            <a:xfrm rot="16200000">
              <a:off x="915952" y="2322547"/>
              <a:ext cx="454095" cy="400050"/>
            </a:xfrm>
            <a:prstGeom prst="rtTriangle">
              <a:avLst/>
            </a:prstGeom>
            <a:grp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TextBox 5">
            <a:extLst>
              <a:ext uri="{FF2B5EF4-FFF2-40B4-BE49-F238E27FC236}">
                <a16:creationId xmlns:a16="http://schemas.microsoft.com/office/drawing/2014/main" id="{63FAAEF3-7753-36C9-9CC7-E4BC3F1884E4}"/>
              </a:ext>
            </a:extLst>
          </p:cNvPr>
          <p:cNvSpPr txBox="1"/>
          <p:nvPr/>
        </p:nvSpPr>
        <p:spPr>
          <a:xfrm>
            <a:off x="98612" y="6462993"/>
            <a:ext cx="3431801"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ROS2 Package Customization</a:t>
            </a:r>
          </a:p>
        </p:txBody>
      </p:sp>
      <p:sp>
        <p:nvSpPr>
          <p:cNvPr id="16" name="TextBox 15">
            <a:extLst>
              <a:ext uri="{FF2B5EF4-FFF2-40B4-BE49-F238E27FC236}">
                <a16:creationId xmlns:a16="http://schemas.microsoft.com/office/drawing/2014/main" id="{74AC458E-D5CC-B992-70EB-48F3AC3D0F66}"/>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17" name="Google Shape;67;p15">
            <a:extLst>
              <a:ext uri="{FF2B5EF4-FFF2-40B4-BE49-F238E27FC236}">
                <a16:creationId xmlns:a16="http://schemas.microsoft.com/office/drawing/2014/main" id="{F07019DB-72A0-B9BF-97C4-9BFF4A00353D}"/>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2824903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92638" y="2183759"/>
            <a:ext cx="10058400" cy="1450757"/>
          </a:xfrm>
        </p:spPr>
        <p:txBody>
          <a:bodyPr/>
          <a:lstStyle/>
          <a:p>
            <a:pPr algn="ctr"/>
            <a:r>
              <a:rPr lang="th-TH" dirty="0">
                <a:cs typeface="Angsana New"/>
              </a:rPr>
              <a:t>Scheduling in Launch File</a:t>
            </a:r>
            <a:endParaRPr lang="en-US" dirty="0"/>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90</a:t>
            </a:fld>
            <a:endParaRPr lang="en-US"/>
          </a:p>
        </p:txBody>
      </p:sp>
      <p:sp>
        <p:nvSpPr>
          <p:cNvPr id="3" name="TextBox 2">
            <a:extLst>
              <a:ext uri="{FF2B5EF4-FFF2-40B4-BE49-F238E27FC236}">
                <a16:creationId xmlns:a16="http://schemas.microsoft.com/office/drawing/2014/main" id="{D27A2516-C83D-DC31-165F-408097FCD680}"/>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4622D02E-A0D4-2BD6-2F4E-3502E316A7C0}"/>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3197744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000" dirty="0"/>
              <a:t>Running shell command using </a:t>
            </a:r>
            <a:r>
              <a:rPr lang="en-US" sz="4000" dirty="0" err="1">
                <a:highlight>
                  <a:srgbClr val="FFFF00"/>
                </a:highlight>
              </a:rPr>
              <a:t>Execut</a:t>
            </a:r>
            <a:r>
              <a:rPr lang="en-US" sz="4000" dirty="0" err="1"/>
              <a:t>eProcess</a:t>
            </a:r>
            <a:endParaRPr lang="en-US" sz="4000" dirty="0">
              <a:cs typeface="Calibri Light"/>
            </a:endParaRP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91</a:t>
            </a:fld>
            <a:endParaRPr lang="en-US"/>
          </a:p>
        </p:txBody>
      </p:sp>
      <p:sp>
        <p:nvSpPr>
          <p:cNvPr id="5" name="TextBox 4">
            <a:extLst>
              <a:ext uri="{FF2B5EF4-FFF2-40B4-BE49-F238E27FC236}">
                <a16:creationId xmlns:a16="http://schemas.microsoft.com/office/drawing/2014/main" id="{886B849F-BB5F-077B-5970-B4C37D22D30C}"/>
              </a:ext>
            </a:extLst>
          </p:cNvPr>
          <p:cNvSpPr txBox="1"/>
          <p:nvPr/>
        </p:nvSpPr>
        <p:spPr>
          <a:xfrm>
            <a:off x="1534186" y="2428442"/>
            <a:ext cx="8913317" cy="3293209"/>
          </a:xfrm>
          <a:prstGeom prst="rect">
            <a:avLst/>
          </a:prstGeom>
          <a:noFill/>
        </p:spPr>
        <p:txBody>
          <a:bodyPr wrap="square">
            <a:spAutoFit/>
          </a:bodyPr>
          <a:lstStyle/>
          <a:p>
            <a:r>
              <a:rPr lang="en-US" sz="1600" dirty="0">
                <a:solidFill>
                  <a:srgbClr val="24292F"/>
                </a:solidFill>
                <a:latin typeface="Courier New" panose="02070309020205020404" pitchFamily="49" charset="0"/>
                <a:cs typeface="Courier New" panose="02070309020205020404" pitchFamily="49" charset="0"/>
              </a:rPr>
              <a:t>from </a:t>
            </a:r>
            <a:r>
              <a:rPr lang="en-US" sz="1600" dirty="0" err="1">
                <a:solidFill>
                  <a:srgbClr val="24292F"/>
                </a:solidFill>
                <a:latin typeface="Courier New" panose="02070309020205020404" pitchFamily="49" charset="0"/>
                <a:cs typeface="Courier New" panose="02070309020205020404" pitchFamily="49" charset="0"/>
              </a:rPr>
              <a:t>launch.actions</a:t>
            </a:r>
            <a:r>
              <a:rPr lang="en-US" sz="1600" dirty="0">
                <a:solidFill>
                  <a:srgbClr val="24292F"/>
                </a:solidFill>
                <a:latin typeface="Courier New" panose="02070309020205020404" pitchFamily="49" charset="0"/>
                <a:cs typeface="Courier New" panose="02070309020205020404" pitchFamily="49" charset="0"/>
              </a:rPr>
              <a:t> import </a:t>
            </a:r>
            <a:r>
              <a:rPr lang="en-US" sz="1600" dirty="0" err="1">
                <a:solidFill>
                  <a:srgbClr val="24292F"/>
                </a:solidFill>
                <a:latin typeface="Courier New" panose="02070309020205020404" pitchFamily="49" charset="0"/>
                <a:cs typeface="Courier New" panose="02070309020205020404" pitchFamily="49" charset="0"/>
              </a:rPr>
              <a:t>ExecuteProcess</a:t>
            </a:r>
            <a:endParaRPr lang="en-US" sz="1600" dirty="0">
              <a:solidFill>
                <a:srgbClr val="24292F"/>
              </a:solidFill>
              <a:latin typeface="Courier New" panose="02070309020205020404" pitchFamily="49" charset="0"/>
              <a:cs typeface="Courier New" panose="02070309020205020404" pitchFamily="49" charset="0"/>
            </a:endParaRPr>
          </a:p>
          <a:p>
            <a:endParaRPr lang="en-US" sz="1600" dirty="0">
              <a:solidFill>
                <a:srgbClr val="24292F"/>
              </a:solidFill>
              <a:latin typeface="Courier New" panose="02070309020205020404" pitchFamily="49" charset="0"/>
              <a:cs typeface="Courier New" panose="02070309020205020404" pitchFamily="49" charset="0"/>
            </a:endParaRPr>
          </a:p>
          <a:p>
            <a:r>
              <a:rPr lang="en-US" sz="1600" dirty="0">
                <a:solidFill>
                  <a:srgbClr val="24292F"/>
                </a:solidFill>
                <a:latin typeface="Courier New" panose="02070309020205020404" pitchFamily="49" charset="0"/>
                <a:cs typeface="Courier New" panose="02070309020205020404" pitchFamily="49" charset="0"/>
              </a:rPr>
              <a:t>spawn_turtle2 = </a:t>
            </a:r>
            <a:r>
              <a:rPr lang="en-US" sz="1600" dirty="0" err="1">
                <a:solidFill>
                  <a:srgbClr val="24292F"/>
                </a:solidFill>
                <a:latin typeface="Courier New" panose="02070309020205020404" pitchFamily="49" charset="0"/>
                <a:cs typeface="Courier New" panose="02070309020205020404" pitchFamily="49" charset="0"/>
              </a:rPr>
              <a:t>ExecuteProcess</a:t>
            </a:r>
            <a:r>
              <a:rPr lang="en-US" sz="1600" dirty="0">
                <a:solidFill>
                  <a:srgbClr val="24292F"/>
                </a:solidFill>
                <a:latin typeface="Courier New" panose="02070309020205020404" pitchFamily="49" charset="0"/>
                <a:cs typeface="Courier New" panose="02070309020205020404" pitchFamily="49" charset="0"/>
              </a:rPr>
              <a:t>( </a:t>
            </a:r>
          </a:p>
          <a:p>
            <a:r>
              <a:rPr lang="en-US" sz="1600" dirty="0">
                <a:solidFill>
                  <a:srgbClr val="24292F"/>
                </a:solidFill>
                <a:latin typeface="Courier New" panose="02070309020205020404" pitchFamily="49" charset="0"/>
                <a:cs typeface="Courier New" panose="02070309020205020404" pitchFamily="49" charset="0"/>
              </a:rPr>
              <a:t>	</a:t>
            </a:r>
            <a:r>
              <a:rPr lang="en-US" sz="1600" dirty="0" err="1">
                <a:solidFill>
                  <a:srgbClr val="24292F"/>
                </a:solidFill>
                <a:latin typeface="Courier New" panose="02070309020205020404" pitchFamily="49" charset="0"/>
                <a:cs typeface="Courier New" panose="02070309020205020404" pitchFamily="49" charset="0"/>
              </a:rPr>
              <a:t>cmd</a:t>
            </a:r>
            <a:r>
              <a:rPr lang="en-US" sz="1600" dirty="0">
                <a:solidFill>
                  <a:srgbClr val="24292F"/>
                </a:solidFill>
                <a:latin typeface="Courier New" panose="02070309020205020404" pitchFamily="49" charset="0"/>
                <a:cs typeface="Courier New" panose="02070309020205020404" pitchFamily="49" charset="0"/>
              </a:rPr>
              <a:t> = [['ros2 service call /spawn </a:t>
            </a:r>
            <a:r>
              <a:rPr lang="en-US" sz="1600" dirty="0" err="1">
                <a:solidFill>
                  <a:srgbClr val="24292F"/>
                </a:solidFill>
                <a:latin typeface="Courier New" panose="02070309020205020404" pitchFamily="49" charset="0"/>
                <a:cs typeface="Courier New" panose="02070309020205020404" pitchFamily="49" charset="0"/>
              </a:rPr>
              <a:t>turtlesim</a:t>
            </a:r>
            <a:r>
              <a:rPr lang="en-US" sz="1600" dirty="0">
                <a:solidFill>
                  <a:srgbClr val="24292F"/>
                </a:solidFill>
                <a:latin typeface="Courier New" panose="02070309020205020404" pitchFamily="49" charset="0"/>
                <a:cs typeface="Courier New" panose="02070309020205020404" pitchFamily="49" charset="0"/>
              </a:rPr>
              <a:t>/</a:t>
            </a:r>
            <a:r>
              <a:rPr lang="en-US" sz="1600" dirty="0" err="1">
                <a:solidFill>
                  <a:srgbClr val="24292F"/>
                </a:solidFill>
                <a:latin typeface="Courier New" panose="02070309020205020404" pitchFamily="49" charset="0"/>
                <a:cs typeface="Courier New" panose="02070309020205020404" pitchFamily="49" charset="0"/>
              </a:rPr>
              <a:t>srv</a:t>
            </a:r>
            <a:r>
              <a:rPr lang="en-US" sz="1600" dirty="0">
                <a:solidFill>
                  <a:srgbClr val="24292F"/>
                </a:solidFill>
                <a:latin typeface="Courier New" panose="02070309020205020404" pitchFamily="49" charset="0"/>
                <a:cs typeface="Courier New" panose="02070309020205020404" pitchFamily="49" charset="0"/>
              </a:rPr>
              <a:t>/Spawn "{x: 2.0, y: 2.0, theta: 0.0, name: \'turtle2\'}"']], </a:t>
            </a:r>
          </a:p>
          <a:p>
            <a:r>
              <a:rPr lang="en-US" sz="1600" dirty="0">
                <a:solidFill>
                  <a:srgbClr val="24292F"/>
                </a:solidFill>
                <a:latin typeface="Courier New" panose="02070309020205020404" pitchFamily="49" charset="0"/>
                <a:cs typeface="Courier New" panose="02070309020205020404" pitchFamily="49" charset="0"/>
              </a:rPr>
              <a:t>	shell=True </a:t>
            </a:r>
          </a:p>
          <a:p>
            <a:r>
              <a:rPr lang="en-US" sz="1600" dirty="0">
                <a:solidFill>
                  <a:srgbClr val="24292F"/>
                </a:solidFill>
                <a:latin typeface="Courier New" panose="02070309020205020404" pitchFamily="49" charset="0"/>
                <a:cs typeface="Courier New" panose="02070309020205020404" pitchFamily="49" charset="0"/>
              </a:rPr>
              <a:t>)</a:t>
            </a:r>
          </a:p>
          <a:p>
            <a:endParaRPr lang="en-US" sz="1600" dirty="0">
              <a:solidFill>
                <a:srgbClr val="24292F"/>
              </a:solidFill>
              <a:latin typeface="Courier New" panose="02070309020205020404" pitchFamily="49" charset="0"/>
              <a:cs typeface="Courier New" panose="02070309020205020404" pitchFamily="49" charset="0"/>
            </a:endParaRPr>
          </a:p>
          <a:p>
            <a:r>
              <a:rPr lang="en-US" sz="1600" dirty="0" err="1">
                <a:solidFill>
                  <a:srgbClr val="24292F"/>
                </a:solidFill>
                <a:latin typeface="Courier New" panose="02070309020205020404" pitchFamily="49" charset="0"/>
                <a:cs typeface="Courier New" panose="02070309020205020404" pitchFamily="49" charset="0"/>
              </a:rPr>
              <a:t>launch_description.add_action</a:t>
            </a:r>
            <a:r>
              <a:rPr lang="en-US" sz="1600" dirty="0">
                <a:solidFill>
                  <a:srgbClr val="24292F"/>
                </a:solidFill>
                <a:latin typeface="Courier New" panose="02070309020205020404" pitchFamily="49" charset="0"/>
                <a:cs typeface="Courier New" panose="02070309020205020404" pitchFamily="49" charset="0"/>
              </a:rPr>
              <a:t>(spawn_turtle2)</a:t>
            </a:r>
          </a:p>
          <a:p>
            <a:endParaRPr lang="en-US" sz="1600" dirty="0">
              <a:solidFill>
                <a:srgbClr val="24292F"/>
              </a:solidFill>
              <a:latin typeface="Courier New" panose="02070309020205020404" pitchFamily="49" charset="0"/>
              <a:cs typeface="Courier New" panose="02070309020205020404" pitchFamily="49" charset="0"/>
            </a:endParaRPr>
          </a:p>
          <a:p>
            <a:endParaRPr lang="en-US" sz="1600" dirty="0">
              <a:solidFill>
                <a:srgbClr val="24292F"/>
              </a:solidFill>
              <a:latin typeface="Courier New" panose="02070309020205020404" pitchFamily="49" charset="0"/>
              <a:cs typeface="Courier New" panose="02070309020205020404" pitchFamily="49" charset="0"/>
            </a:endParaRPr>
          </a:p>
          <a:p>
            <a:endParaRPr lang="th-TH" sz="1600" dirty="0">
              <a:solidFill>
                <a:srgbClr val="24292F"/>
              </a:solidFill>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1776803-35D3-7ECB-49EA-68B074C032F7}"/>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ea typeface="+mn-lt"/>
                <a:cs typeface="+mn-lt"/>
              </a:rPr>
              <a:t>Scheduling in Launch file</a:t>
            </a:r>
            <a:endParaRPr lang="en-US"/>
          </a:p>
        </p:txBody>
      </p:sp>
      <p:sp>
        <p:nvSpPr>
          <p:cNvPr id="3" name="TextBox 2">
            <a:extLst>
              <a:ext uri="{FF2B5EF4-FFF2-40B4-BE49-F238E27FC236}">
                <a16:creationId xmlns:a16="http://schemas.microsoft.com/office/drawing/2014/main" id="{21548732-3AE9-0A6D-22EB-6FE960A7170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6B990468-94D8-83E2-57F5-6217FA3FCE3A}"/>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0772602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400"/>
              <a:t>Event Handlers</a:t>
            </a:r>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92</a:t>
            </a:fld>
            <a:endParaRPr lang="en-US"/>
          </a:p>
        </p:txBody>
      </p:sp>
      <p:sp>
        <p:nvSpPr>
          <p:cNvPr id="5" name="TextBox 4">
            <a:extLst>
              <a:ext uri="{FF2B5EF4-FFF2-40B4-BE49-F238E27FC236}">
                <a16:creationId xmlns:a16="http://schemas.microsoft.com/office/drawing/2014/main" id="{886B849F-BB5F-077B-5970-B4C37D22D30C}"/>
              </a:ext>
            </a:extLst>
          </p:cNvPr>
          <p:cNvSpPr txBox="1"/>
          <p:nvPr/>
        </p:nvSpPr>
        <p:spPr>
          <a:xfrm>
            <a:off x="1648047" y="2156925"/>
            <a:ext cx="9564436" cy="3477875"/>
          </a:xfrm>
          <a:prstGeom prst="rect">
            <a:avLst/>
          </a:prstGeom>
          <a:noFill/>
        </p:spPr>
        <p:txBody>
          <a:bodyPr wrap="square" lIns="91440" tIns="45720" rIns="91440" bIns="45720" anchor="t">
            <a:spAutoFit/>
          </a:bodyPr>
          <a:lstStyle/>
          <a:p>
            <a:endParaRPr lang="en-US" sz="2000" dirty="0">
              <a:latin typeface="Courier New" panose="02070309020205020404" pitchFamily="49" charset="0"/>
              <a:cs typeface="Courier New" panose="02070309020205020404" pitchFamily="49" charset="0"/>
            </a:endParaRPr>
          </a:p>
          <a:p>
            <a:r>
              <a:rPr lang="en-US" sz="2000" dirty="0">
                <a:latin typeface="Calibri"/>
                <a:cs typeface="Courier New"/>
              </a:rPr>
              <a:t>The state of launched processes is monitored by the Launch system and can be used to trigger "events".</a:t>
            </a:r>
            <a:endParaRPr lang="en-US" sz="2000" dirty="0">
              <a:latin typeface="Calibri"/>
              <a:cs typeface="Courier New" panose="02070309020205020404" pitchFamily="49" charset="0"/>
            </a:endParaRPr>
          </a:p>
          <a:p>
            <a:endParaRPr lang="en-US" sz="2000" dirty="0">
              <a:latin typeface="Calibri"/>
              <a:cs typeface="Courier New"/>
            </a:endParaRPr>
          </a:p>
          <a:p>
            <a:r>
              <a:rPr lang="en-US" sz="2000" dirty="0">
                <a:latin typeface="Calibri"/>
                <a:cs typeface="Courier New"/>
              </a:rPr>
              <a:t>One can schedule Launch actions to execute when one of the following event occurs.</a:t>
            </a:r>
          </a:p>
          <a:p>
            <a:pPr marL="342900" indent="-342900">
              <a:buFont typeface="Arial" panose="020B0604020202020204" pitchFamily="34" charset="0"/>
              <a:buChar char="•"/>
            </a:pPr>
            <a:endParaRPr lang="en-US" sz="2000" dirty="0">
              <a:latin typeface="Calibri"/>
              <a:cs typeface="Courier New"/>
            </a:endParaRPr>
          </a:p>
          <a:p>
            <a:pPr marL="342900" indent="-342900">
              <a:buFont typeface="Arial" panose="020B0604020202020204" pitchFamily="34" charset="0"/>
              <a:buChar char="•"/>
            </a:pPr>
            <a:r>
              <a:rPr lang="en-US" sz="2000" dirty="0" err="1">
                <a:latin typeface="Calibri"/>
                <a:cs typeface="Courier New"/>
              </a:rPr>
              <a:t>OnProcessStart</a:t>
            </a:r>
            <a:endParaRPr lang="en-US" sz="2000" dirty="0">
              <a:latin typeface="Calibri"/>
              <a:cs typeface="Courier New"/>
            </a:endParaRPr>
          </a:p>
          <a:p>
            <a:pPr marL="342900" indent="-342900">
              <a:buFont typeface="Arial" panose="020B0604020202020204" pitchFamily="34" charset="0"/>
              <a:buChar char="•"/>
            </a:pPr>
            <a:r>
              <a:rPr lang="en-US" sz="2000" dirty="0" err="1">
                <a:latin typeface="Calibri"/>
                <a:cs typeface="Courier New"/>
              </a:rPr>
              <a:t>OnProcessIO</a:t>
            </a:r>
            <a:endParaRPr lang="en-US" sz="2000" dirty="0">
              <a:latin typeface="Calibri"/>
              <a:cs typeface="Courier New"/>
            </a:endParaRPr>
          </a:p>
          <a:p>
            <a:pPr marL="342900" indent="-342900">
              <a:buFont typeface="Arial" panose="020B0604020202020204" pitchFamily="34" charset="0"/>
              <a:buChar char="•"/>
            </a:pPr>
            <a:r>
              <a:rPr lang="en-US" sz="2000" dirty="0" err="1">
                <a:latin typeface="Calibri"/>
                <a:cs typeface="Courier New"/>
              </a:rPr>
              <a:t>OnExecutionComplete</a:t>
            </a:r>
            <a:endParaRPr lang="en-US" sz="2000" dirty="0">
              <a:latin typeface="Calibri"/>
              <a:cs typeface="Courier New"/>
            </a:endParaRPr>
          </a:p>
          <a:p>
            <a:pPr marL="342900" indent="-342900">
              <a:buFont typeface="Arial" panose="020B0604020202020204" pitchFamily="34" charset="0"/>
              <a:buChar char="•"/>
            </a:pPr>
            <a:r>
              <a:rPr lang="en-US" sz="2000" dirty="0" err="1">
                <a:latin typeface="Calibri"/>
                <a:cs typeface="Courier New"/>
              </a:rPr>
              <a:t>OnProcessExit</a:t>
            </a:r>
            <a:endParaRPr lang="en-US" sz="2000" dirty="0">
              <a:latin typeface="Calibri"/>
              <a:cs typeface="Courier New"/>
            </a:endParaRPr>
          </a:p>
          <a:p>
            <a:pPr marL="342900" indent="-342900">
              <a:buFont typeface="Arial" panose="020B0604020202020204" pitchFamily="34" charset="0"/>
              <a:buChar char="•"/>
            </a:pPr>
            <a:r>
              <a:rPr lang="en-US" sz="2000" dirty="0" err="1">
                <a:latin typeface="Calibri"/>
                <a:cs typeface="Courier New"/>
              </a:rPr>
              <a:t>OnShutdown</a:t>
            </a:r>
            <a:r>
              <a:rPr lang="en-US" sz="2000" dirty="0">
                <a:latin typeface="Calibri"/>
                <a:cs typeface="Courier New"/>
              </a:rPr>
              <a:t> </a:t>
            </a:r>
            <a:endParaRPr lang="en-US" sz="2000" dirty="0">
              <a:latin typeface="Calibri"/>
              <a:cs typeface="Courier New" panose="02070309020205020404" pitchFamily="49" charset="0"/>
            </a:endParaRPr>
          </a:p>
        </p:txBody>
      </p:sp>
      <p:sp>
        <p:nvSpPr>
          <p:cNvPr id="8" name="TextBox 7">
            <a:extLst>
              <a:ext uri="{FF2B5EF4-FFF2-40B4-BE49-F238E27FC236}">
                <a16:creationId xmlns:a16="http://schemas.microsoft.com/office/drawing/2014/main" id="{22C3F0B3-0015-D000-B86F-395A0D1B1783}"/>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ea typeface="+mn-lt"/>
                <a:cs typeface="+mn-lt"/>
              </a:rPr>
              <a:t>Scheduling in Launch file</a:t>
            </a:r>
            <a:endParaRPr lang="en-US"/>
          </a:p>
        </p:txBody>
      </p:sp>
      <p:sp>
        <p:nvSpPr>
          <p:cNvPr id="3" name="TextBox 2">
            <a:extLst>
              <a:ext uri="{FF2B5EF4-FFF2-40B4-BE49-F238E27FC236}">
                <a16:creationId xmlns:a16="http://schemas.microsoft.com/office/drawing/2014/main" id="{77667040-30AB-2B41-4952-55BB0BD8FC85}"/>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BA762D01-833D-8159-7B09-AD052D257EC6}"/>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477112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400" err="1"/>
              <a:t>OnProcessStart</a:t>
            </a:r>
            <a:endParaRPr lang="en-US" sz="440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93</a:t>
            </a:fld>
            <a:endParaRPr lang="en-US"/>
          </a:p>
        </p:txBody>
      </p:sp>
      <p:sp>
        <p:nvSpPr>
          <p:cNvPr id="5" name="TextBox 4">
            <a:extLst>
              <a:ext uri="{FF2B5EF4-FFF2-40B4-BE49-F238E27FC236}">
                <a16:creationId xmlns:a16="http://schemas.microsoft.com/office/drawing/2014/main" id="{886B849F-BB5F-077B-5970-B4C37D22D30C}"/>
              </a:ext>
            </a:extLst>
          </p:cNvPr>
          <p:cNvSpPr txBox="1"/>
          <p:nvPr/>
        </p:nvSpPr>
        <p:spPr>
          <a:xfrm>
            <a:off x="1648046" y="1814025"/>
            <a:ext cx="8181754" cy="4832092"/>
          </a:xfrm>
          <a:prstGeom prst="rect">
            <a:avLst/>
          </a:prstGeom>
          <a:noFill/>
        </p:spPr>
        <p:txBody>
          <a:bodyPr wrap="square">
            <a:spAutoFit/>
          </a:bodyPr>
          <a:lstStyle/>
          <a:p>
            <a:r>
              <a:rPr lang="en-US" sz="1400" dirty="0">
                <a:solidFill>
                  <a:srgbClr val="24292F"/>
                </a:solidFill>
                <a:latin typeface="Courier New" panose="02070309020205020404" pitchFamily="49" charset="0"/>
                <a:cs typeface="Courier New" panose="02070309020205020404" pitchFamily="49" charset="0"/>
              </a:rPr>
              <a:t>from </a:t>
            </a:r>
            <a:r>
              <a:rPr lang="en-US" sz="1400" dirty="0" err="1">
                <a:solidFill>
                  <a:srgbClr val="24292F"/>
                </a:solidFill>
                <a:latin typeface="Courier New" panose="02070309020205020404" pitchFamily="49" charset="0"/>
                <a:cs typeface="Courier New" panose="02070309020205020404" pitchFamily="49" charset="0"/>
              </a:rPr>
              <a:t>launch.actions</a:t>
            </a:r>
            <a:r>
              <a:rPr lang="en-US" sz="1400" dirty="0">
                <a:solidFill>
                  <a:srgbClr val="24292F"/>
                </a:solidFill>
                <a:latin typeface="Courier New" panose="02070309020205020404" pitchFamily="49" charset="0"/>
                <a:cs typeface="Courier New" panose="02070309020205020404" pitchFamily="49" charset="0"/>
              </a:rPr>
              <a:t> import </a:t>
            </a:r>
            <a:r>
              <a:rPr lang="en-US" sz="1400" dirty="0" err="1">
                <a:solidFill>
                  <a:srgbClr val="24292F"/>
                </a:solidFill>
                <a:latin typeface="Courier New" panose="02070309020205020404" pitchFamily="49" charset="0"/>
                <a:cs typeface="Courier New" panose="02070309020205020404" pitchFamily="49" charset="0"/>
              </a:rPr>
              <a:t>LogInfo</a:t>
            </a:r>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RegisterEventHandler</a:t>
            </a:r>
            <a:endParaRPr lang="en-US" sz="1400" dirty="0">
              <a:solidFill>
                <a:srgbClr val="24292F"/>
              </a:solidFill>
              <a:latin typeface="Courier New" panose="02070309020205020404" pitchFamily="49" charset="0"/>
              <a:cs typeface="Courier New" panose="02070309020205020404" pitchFamily="49" charset="0"/>
            </a:endParaRPr>
          </a:p>
          <a:p>
            <a:r>
              <a:rPr lang="en-US" sz="1400" dirty="0">
                <a:solidFill>
                  <a:srgbClr val="24292F"/>
                </a:solidFill>
                <a:latin typeface="Courier New" panose="02070309020205020404" pitchFamily="49" charset="0"/>
                <a:cs typeface="Courier New" panose="02070309020205020404" pitchFamily="49" charset="0"/>
              </a:rPr>
              <a:t>from </a:t>
            </a:r>
            <a:r>
              <a:rPr lang="en-US" sz="1400" dirty="0" err="1">
                <a:solidFill>
                  <a:srgbClr val="24292F"/>
                </a:solidFill>
                <a:latin typeface="Courier New" panose="02070309020205020404" pitchFamily="49" charset="0"/>
                <a:cs typeface="Courier New" panose="02070309020205020404" pitchFamily="49" charset="0"/>
              </a:rPr>
              <a:t>launch.event_handlers</a:t>
            </a:r>
            <a:r>
              <a:rPr lang="en-US" sz="1400" dirty="0">
                <a:solidFill>
                  <a:srgbClr val="24292F"/>
                </a:solidFill>
                <a:latin typeface="Courier New" panose="02070309020205020404" pitchFamily="49" charset="0"/>
                <a:cs typeface="Courier New" panose="02070309020205020404" pitchFamily="49" charset="0"/>
              </a:rPr>
              <a:t> import </a:t>
            </a:r>
            <a:r>
              <a:rPr lang="en-US" sz="1400" dirty="0" err="1">
                <a:solidFill>
                  <a:srgbClr val="24292F"/>
                </a:solidFill>
                <a:latin typeface="Courier New" panose="02070309020205020404" pitchFamily="49" charset="0"/>
                <a:cs typeface="Courier New" panose="02070309020205020404" pitchFamily="49" charset="0"/>
              </a:rPr>
              <a:t>OnProcessStart</a:t>
            </a:r>
            <a:r>
              <a:rPr lang="en-US" sz="1400" dirty="0">
                <a:solidFill>
                  <a:srgbClr val="24292F"/>
                </a:solidFill>
                <a:latin typeface="Courier New" panose="02070309020205020404" pitchFamily="49" charset="0"/>
                <a:cs typeface="Courier New" panose="02070309020205020404" pitchFamily="49" charset="0"/>
              </a:rPr>
              <a:t> </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turtlesim_node</a:t>
            </a:r>
            <a:r>
              <a:rPr lang="en-US" sz="1400" dirty="0">
                <a:solidFill>
                  <a:srgbClr val="24292F"/>
                </a:solidFill>
                <a:latin typeface="Courier New" panose="02070309020205020404" pitchFamily="49" charset="0"/>
                <a:cs typeface="Courier New" panose="02070309020205020404" pitchFamily="49" charset="0"/>
              </a:rPr>
              <a:t> = Node(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 </a:t>
            </a:r>
          </a:p>
          <a:p>
            <a:r>
              <a:rPr lang="en-US" sz="1400" dirty="0" err="1">
                <a:solidFill>
                  <a:srgbClr val="24292F"/>
                </a:solidFill>
                <a:latin typeface="Courier New" panose="02070309020205020404" pitchFamily="49" charset="0"/>
                <a:cs typeface="Courier New" panose="02070309020205020404" pitchFamily="49" charset="0"/>
              </a:rPr>
              <a:t>spawn_turtle</a:t>
            </a:r>
            <a:r>
              <a:rPr lang="en-US" sz="1400" dirty="0">
                <a:solidFill>
                  <a:srgbClr val="24292F"/>
                </a:solidFill>
                <a:latin typeface="Courier New" panose="02070309020205020404" pitchFamily="49" charset="0"/>
                <a:cs typeface="Courier New" panose="02070309020205020404" pitchFamily="49" charset="0"/>
              </a:rPr>
              <a:t> = </a:t>
            </a:r>
            <a:r>
              <a:rPr lang="en-US" sz="1400" dirty="0" err="1">
                <a:solidFill>
                  <a:srgbClr val="24292F"/>
                </a:solidFill>
                <a:latin typeface="Courier New" panose="02070309020205020404" pitchFamily="49" charset="0"/>
                <a:cs typeface="Courier New" panose="02070309020205020404" pitchFamily="49" charset="0"/>
              </a:rPr>
              <a:t>ExecuteProcess</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event_handler</a:t>
            </a:r>
            <a:r>
              <a:rPr lang="en-US" sz="1400" dirty="0">
                <a:solidFill>
                  <a:srgbClr val="24292F"/>
                </a:solidFill>
                <a:latin typeface="Courier New" panose="02070309020205020404" pitchFamily="49" charset="0"/>
                <a:cs typeface="Courier New" panose="02070309020205020404" pitchFamily="49" charset="0"/>
              </a:rPr>
              <a:t> = 	</a:t>
            </a:r>
            <a:r>
              <a:rPr lang="en-US" sz="1400" dirty="0" err="1">
                <a:solidFill>
                  <a:srgbClr val="24292F"/>
                </a:solidFill>
                <a:latin typeface="Courier New" panose="02070309020205020404" pitchFamily="49" charset="0"/>
                <a:cs typeface="Courier New" panose="02070309020205020404" pitchFamily="49" charset="0"/>
              </a:rPr>
              <a:t>RegisterEventHandler</a:t>
            </a:r>
            <a:r>
              <a:rPr lang="en-US" sz="1400" dirty="0">
                <a:solidFill>
                  <a:srgbClr val="24292F"/>
                </a:solidFill>
                <a:latin typeface="Courier New" panose="02070309020205020404" pitchFamily="49" charset="0"/>
                <a:cs typeface="Courier New" panose="02070309020205020404" pitchFamily="49" charset="0"/>
              </a:rPr>
              <a:t>(</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OnProcessStart</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target_action</a:t>
            </a:r>
            <a:r>
              <a:rPr lang="en-US" sz="1400" dirty="0">
                <a:solidFill>
                  <a:srgbClr val="24292F"/>
                </a:solidFill>
                <a:latin typeface="Courier New" panose="02070309020205020404" pitchFamily="49" charset="0"/>
                <a:cs typeface="Courier New" panose="02070309020205020404" pitchFamily="49" charset="0"/>
              </a:rPr>
              <a:t>=</a:t>
            </a:r>
            <a:r>
              <a:rPr lang="en-US" sz="1400" dirty="0" err="1">
                <a:solidFill>
                  <a:srgbClr val="24292F"/>
                </a:solidFill>
                <a:latin typeface="Courier New" panose="02070309020205020404" pitchFamily="49" charset="0"/>
                <a:cs typeface="Courier New" panose="02070309020205020404" pitchFamily="49" charset="0"/>
              </a:rPr>
              <a:t>turtlesim_node</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on_start</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LogInfo</a:t>
            </a:r>
            <a:r>
              <a:rPr lang="en-US" sz="1400" dirty="0">
                <a:solidFill>
                  <a:srgbClr val="24292F"/>
                </a:solidFill>
                <a:latin typeface="Courier New" panose="02070309020205020404" pitchFamily="49" charset="0"/>
                <a:cs typeface="Courier New" panose="02070309020205020404" pitchFamily="49" charset="0"/>
              </a:rPr>
              <a:t>(msg='</a:t>
            </a:r>
            <a:r>
              <a:rPr lang="en-US" sz="1400" dirty="0" err="1">
                <a:solidFill>
                  <a:srgbClr val="24292F"/>
                </a:solidFill>
                <a:latin typeface="Courier New" panose="02070309020205020404" pitchFamily="49" charset="0"/>
                <a:cs typeface="Courier New" panose="02070309020205020404" pitchFamily="49" charset="0"/>
              </a:rPr>
              <a:t>Turtlesim</a:t>
            </a:r>
            <a:r>
              <a:rPr lang="en-US" sz="1400" dirty="0">
                <a:solidFill>
                  <a:srgbClr val="24292F"/>
                </a:solidFill>
                <a:latin typeface="Courier New" panose="02070309020205020404" pitchFamily="49" charset="0"/>
                <a:cs typeface="Courier New" panose="02070309020205020404" pitchFamily="49" charset="0"/>
              </a:rPr>
              <a:t> started, spawning turtle’),</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spawn_turtle</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launch_description.add_action</a:t>
            </a:r>
            <a:r>
              <a:rPr lang="en-US" sz="1400" dirty="0">
                <a:solidFill>
                  <a:srgbClr val="24292F"/>
                </a:solidFill>
                <a:latin typeface="Courier New" panose="02070309020205020404" pitchFamily="49" charset="0"/>
                <a:cs typeface="Courier New" panose="02070309020205020404" pitchFamily="49" charset="0"/>
              </a:rPr>
              <a:t>(</a:t>
            </a:r>
            <a:r>
              <a:rPr lang="en-US" sz="1400" dirty="0" err="1">
                <a:solidFill>
                  <a:srgbClr val="24292F"/>
                </a:solidFill>
                <a:latin typeface="Courier New" panose="02070309020205020404" pitchFamily="49" charset="0"/>
                <a:cs typeface="Courier New" panose="02070309020205020404" pitchFamily="49" charset="0"/>
              </a:rPr>
              <a:t>event_handler</a:t>
            </a:r>
            <a:r>
              <a:rPr lang="en-US" sz="1400" dirty="0">
                <a:solidFill>
                  <a:srgbClr val="24292F"/>
                </a:solidFill>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8423B1E9-4072-D0AA-FD4A-311925B819F5}"/>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ea typeface="+mn-lt"/>
                <a:cs typeface="+mn-lt"/>
              </a:rPr>
              <a:t>Scheduling in Launch file</a:t>
            </a:r>
            <a:endParaRPr lang="en-US"/>
          </a:p>
        </p:txBody>
      </p:sp>
      <p:sp>
        <p:nvSpPr>
          <p:cNvPr id="3" name="TextBox 2">
            <a:extLst>
              <a:ext uri="{FF2B5EF4-FFF2-40B4-BE49-F238E27FC236}">
                <a16:creationId xmlns:a16="http://schemas.microsoft.com/office/drawing/2014/main" id="{356962A7-6B0D-3D3A-DD8D-A3236283A56A}"/>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36D97EB3-6F3C-6014-8D66-034DBE13D815}"/>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25956218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400" dirty="0" err="1"/>
              <a:t>OnExecutionComplete</a:t>
            </a:r>
            <a:endParaRPr lang="en-US" sz="4400" dirty="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94</a:t>
            </a:fld>
            <a:endParaRPr lang="en-US"/>
          </a:p>
        </p:txBody>
      </p:sp>
      <p:sp>
        <p:nvSpPr>
          <p:cNvPr id="5" name="TextBox 4">
            <a:extLst>
              <a:ext uri="{FF2B5EF4-FFF2-40B4-BE49-F238E27FC236}">
                <a16:creationId xmlns:a16="http://schemas.microsoft.com/office/drawing/2014/main" id="{886B849F-BB5F-077B-5970-B4C37D22D30C}"/>
              </a:ext>
            </a:extLst>
          </p:cNvPr>
          <p:cNvSpPr txBox="1"/>
          <p:nvPr/>
        </p:nvSpPr>
        <p:spPr>
          <a:xfrm>
            <a:off x="1648046" y="1814025"/>
            <a:ext cx="8181754" cy="4616648"/>
          </a:xfrm>
          <a:prstGeom prst="rect">
            <a:avLst/>
          </a:prstGeom>
          <a:noFill/>
        </p:spPr>
        <p:txBody>
          <a:bodyPr wrap="square">
            <a:spAutoFit/>
          </a:bodyPr>
          <a:lstStyle/>
          <a:p>
            <a:r>
              <a:rPr lang="en-US" sz="1400" dirty="0">
                <a:solidFill>
                  <a:srgbClr val="24292F"/>
                </a:solidFill>
                <a:latin typeface="Courier New" panose="02070309020205020404" pitchFamily="49" charset="0"/>
                <a:cs typeface="Courier New" panose="02070309020205020404" pitchFamily="49" charset="0"/>
              </a:rPr>
              <a:t>from </a:t>
            </a:r>
            <a:r>
              <a:rPr lang="en-US" sz="1400" dirty="0" err="1">
                <a:solidFill>
                  <a:srgbClr val="24292F"/>
                </a:solidFill>
                <a:latin typeface="Courier New" panose="02070309020205020404" pitchFamily="49" charset="0"/>
                <a:cs typeface="Courier New" panose="02070309020205020404" pitchFamily="49" charset="0"/>
              </a:rPr>
              <a:t>launch.actions</a:t>
            </a:r>
            <a:r>
              <a:rPr lang="en-US" sz="1400" dirty="0">
                <a:solidFill>
                  <a:srgbClr val="24292F"/>
                </a:solidFill>
                <a:latin typeface="Courier New" panose="02070309020205020404" pitchFamily="49" charset="0"/>
                <a:cs typeface="Courier New" panose="02070309020205020404" pitchFamily="49" charset="0"/>
              </a:rPr>
              <a:t> import </a:t>
            </a:r>
            <a:r>
              <a:rPr lang="en-US" sz="1400" dirty="0" err="1">
                <a:solidFill>
                  <a:srgbClr val="24292F"/>
                </a:solidFill>
                <a:latin typeface="Courier New" panose="02070309020205020404" pitchFamily="49" charset="0"/>
                <a:cs typeface="Courier New" panose="02070309020205020404" pitchFamily="49" charset="0"/>
              </a:rPr>
              <a:t>LogInfo</a:t>
            </a:r>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RegisterEventHandler</a:t>
            </a:r>
            <a:endParaRPr lang="en-US" sz="1400" dirty="0">
              <a:solidFill>
                <a:srgbClr val="24292F"/>
              </a:solidFill>
              <a:latin typeface="Courier New" panose="02070309020205020404" pitchFamily="49" charset="0"/>
              <a:cs typeface="Courier New" panose="02070309020205020404" pitchFamily="49" charset="0"/>
            </a:endParaRPr>
          </a:p>
          <a:p>
            <a:r>
              <a:rPr lang="en-US" sz="1400" dirty="0">
                <a:solidFill>
                  <a:srgbClr val="24292F"/>
                </a:solidFill>
                <a:latin typeface="Courier New" panose="02070309020205020404" pitchFamily="49" charset="0"/>
                <a:cs typeface="Courier New" panose="02070309020205020404" pitchFamily="49" charset="0"/>
              </a:rPr>
              <a:t>from </a:t>
            </a:r>
            <a:r>
              <a:rPr lang="en-US" sz="1400" dirty="0" err="1">
                <a:solidFill>
                  <a:srgbClr val="24292F"/>
                </a:solidFill>
                <a:latin typeface="Courier New" panose="02070309020205020404" pitchFamily="49" charset="0"/>
                <a:cs typeface="Courier New" panose="02070309020205020404" pitchFamily="49" charset="0"/>
              </a:rPr>
              <a:t>launch.event_handlers</a:t>
            </a:r>
            <a:r>
              <a:rPr lang="en-US" sz="1400" dirty="0">
                <a:solidFill>
                  <a:srgbClr val="24292F"/>
                </a:solidFill>
                <a:latin typeface="Courier New" panose="02070309020205020404" pitchFamily="49" charset="0"/>
                <a:cs typeface="Courier New" panose="02070309020205020404" pitchFamily="49" charset="0"/>
              </a:rPr>
              <a:t> import </a:t>
            </a:r>
            <a:r>
              <a:rPr lang="en-US" sz="1400" dirty="0" err="1">
                <a:solidFill>
                  <a:srgbClr val="24292F"/>
                </a:solidFill>
                <a:latin typeface="Courier New" panose="02070309020205020404" pitchFamily="49" charset="0"/>
                <a:cs typeface="Courier New" panose="02070309020205020404" pitchFamily="49" charset="0"/>
              </a:rPr>
              <a:t>OnExecutionComplete</a:t>
            </a:r>
            <a:r>
              <a:rPr lang="en-US" sz="1400" dirty="0">
                <a:solidFill>
                  <a:srgbClr val="24292F"/>
                </a:solidFill>
                <a:latin typeface="Courier New" panose="02070309020205020404" pitchFamily="49" charset="0"/>
                <a:cs typeface="Courier New" panose="02070309020205020404" pitchFamily="49" charset="0"/>
              </a:rPr>
              <a:t> </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turtlesim_node</a:t>
            </a:r>
            <a:r>
              <a:rPr lang="en-US" sz="1400" dirty="0">
                <a:solidFill>
                  <a:srgbClr val="24292F"/>
                </a:solidFill>
                <a:latin typeface="Courier New" panose="02070309020205020404" pitchFamily="49" charset="0"/>
                <a:cs typeface="Courier New" panose="02070309020205020404" pitchFamily="49" charset="0"/>
              </a:rPr>
              <a:t> = Node(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 </a:t>
            </a:r>
          </a:p>
          <a:p>
            <a:r>
              <a:rPr lang="en-US" sz="1400" dirty="0" err="1">
                <a:solidFill>
                  <a:srgbClr val="24292F"/>
                </a:solidFill>
                <a:latin typeface="Courier New" panose="02070309020205020404" pitchFamily="49" charset="0"/>
                <a:cs typeface="Courier New" panose="02070309020205020404" pitchFamily="49" charset="0"/>
              </a:rPr>
              <a:t>spawn_turtle</a:t>
            </a:r>
            <a:r>
              <a:rPr lang="en-US" sz="1400" dirty="0">
                <a:solidFill>
                  <a:srgbClr val="24292F"/>
                </a:solidFill>
                <a:latin typeface="Courier New" panose="02070309020205020404" pitchFamily="49" charset="0"/>
                <a:cs typeface="Courier New" panose="02070309020205020404" pitchFamily="49" charset="0"/>
              </a:rPr>
              <a:t> = </a:t>
            </a:r>
            <a:r>
              <a:rPr lang="en-US" sz="1400" dirty="0" err="1">
                <a:solidFill>
                  <a:srgbClr val="24292F"/>
                </a:solidFill>
                <a:latin typeface="Courier New" panose="02070309020205020404" pitchFamily="49" charset="0"/>
                <a:cs typeface="Courier New" panose="02070309020205020404" pitchFamily="49" charset="0"/>
              </a:rPr>
              <a:t>ExecuteProcess</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event_handler</a:t>
            </a:r>
            <a:r>
              <a:rPr lang="en-US" sz="1400" dirty="0">
                <a:solidFill>
                  <a:srgbClr val="24292F"/>
                </a:solidFill>
                <a:latin typeface="Courier New" panose="02070309020205020404" pitchFamily="49" charset="0"/>
                <a:cs typeface="Courier New" panose="02070309020205020404" pitchFamily="49" charset="0"/>
              </a:rPr>
              <a:t> = 	</a:t>
            </a:r>
            <a:r>
              <a:rPr lang="en-US" sz="1400" dirty="0" err="1">
                <a:solidFill>
                  <a:srgbClr val="24292F"/>
                </a:solidFill>
                <a:latin typeface="Courier New" panose="02070309020205020404" pitchFamily="49" charset="0"/>
                <a:cs typeface="Courier New" panose="02070309020205020404" pitchFamily="49" charset="0"/>
              </a:rPr>
              <a:t>RegisterEventHandler</a:t>
            </a:r>
            <a:r>
              <a:rPr lang="en-US" sz="1400" dirty="0">
                <a:solidFill>
                  <a:srgbClr val="24292F"/>
                </a:solidFill>
                <a:latin typeface="Courier New" panose="02070309020205020404" pitchFamily="49" charset="0"/>
                <a:cs typeface="Courier New" panose="02070309020205020404" pitchFamily="49" charset="0"/>
              </a:rPr>
              <a:t>(</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OnExecutionComplete</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target_action</a:t>
            </a:r>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spawn_turtle</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on_completion</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controller_node</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launch_description.add_action</a:t>
            </a:r>
            <a:r>
              <a:rPr lang="en-US" sz="1400" dirty="0">
                <a:solidFill>
                  <a:srgbClr val="24292F"/>
                </a:solidFill>
                <a:latin typeface="Courier New" panose="02070309020205020404" pitchFamily="49" charset="0"/>
                <a:cs typeface="Courier New" panose="02070309020205020404" pitchFamily="49" charset="0"/>
              </a:rPr>
              <a:t>(</a:t>
            </a:r>
            <a:r>
              <a:rPr lang="en-US" sz="1400" dirty="0" err="1">
                <a:solidFill>
                  <a:srgbClr val="24292F"/>
                </a:solidFill>
                <a:latin typeface="Courier New" panose="02070309020205020404" pitchFamily="49" charset="0"/>
                <a:cs typeface="Courier New" panose="02070309020205020404" pitchFamily="49" charset="0"/>
              </a:rPr>
              <a:t>event_handler</a:t>
            </a:r>
            <a:r>
              <a:rPr lang="en-US" sz="1400" dirty="0">
                <a:solidFill>
                  <a:srgbClr val="24292F"/>
                </a:solidFill>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8423B1E9-4072-D0AA-FD4A-311925B819F5}"/>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ea typeface="+mn-lt"/>
                <a:cs typeface="+mn-lt"/>
              </a:rPr>
              <a:t>Scheduling in Launch file</a:t>
            </a:r>
            <a:endParaRPr lang="en-US"/>
          </a:p>
        </p:txBody>
      </p:sp>
      <p:sp>
        <p:nvSpPr>
          <p:cNvPr id="3" name="TextBox 2">
            <a:extLst>
              <a:ext uri="{FF2B5EF4-FFF2-40B4-BE49-F238E27FC236}">
                <a16:creationId xmlns:a16="http://schemas.microsoft.com/office/drawing/2014/main" id="{851F17B0-2632-2704-D085-23E3452163B0}"/>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E76E51DE-5A66-5ED5-6338-B3164B706A2C}"/>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6205205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CF9A-EA33-4D42-9362-41DFD92FD335}"/>
              </a:ext>
            </a:extLst>
          </p:cNvPr>
          <p:cNvSpPr>
            <a:spLocks noGrp="1"/>
          </p:cNvSpPr>
          <p:nvPr>
            <p:ph type="title"/>
          </p:nvPr>
        </p:nvSpPr>
        <p:spPr/>
        <p:txBody>
          <a:bodyPr>
            <a:normAutofit/>
          </a:bodyPr>
          <a:lstStyle/>
          <a:p>
            <a:r>
              <a:rPr lang="en-US" sz="4400" err="1"/>
              <a:t>OnProcessExit</a:t>
            </a:r>
            <a:endParaRPr lang="en-US" sz="4400"/>
          </a:p>
        </p:txBody>
      </p:sp>
      <p:sp>
        <p:nvSpPr>
          <p:cNvPr id="4" name="Slide Number Placeholder 3">
            <a:extLst>
              <a:ext uri="{FF2B5EF4-FFF2-40B4-BE49-F238E27FC236}">
                <a16:creationId xmlns:a16="http://schemas.microsoft.com/office/drawing/2014/main" id="{C734EEDE-955B-463B-9775-01647BDC5CDE}"/>
              </a:ext>
            </a:extLst>
          </p:cNvPr>
          <p:cNvSpPr>
            <a:spLocks noGrp="1"/>
          </p:cNvSpPr>
          <p:nvPr>
            <p:ph type="sldNum" sz="quarter" idx="12"/>
          </p:nvPr>
        </p:nvSpPr>
        <p:spPr/>
        <p:txBody>
          <a:bodyPr/>
          <a:lstStyle/>
          <a:p>
            <a:fld id="{CB38A507-EE2F-4DA2-8FD6-EA9443559B23}" type="slidenum">
              <a:rPr lang="en-US" smtClean="0"/>
              <a:t>95</a:t>
            </a:fld>
            <a:endParaRPr lang="en-US"/>
          </a:p>
        </p:txBody>
      </p:sp>
      <p:sp>
        <p:nvSpPr>
          <p:cNvPr id="5" name="TextBox 4">
            <a:extLst>
              <a:ext uri="{FF2B5EF4-FFF2-40B4-BE49-F238E27FC236}">
                <a16:creationId xmlns:a16="http://schemas.microsoft.com/office/drawing/2014/main" id="{886B849F-BB5F-077B-5970-B4C37D22D30C}"/>
              </a:ext>
            </a:extLst>
          </p:cNvPr>
          <p:cNvSpPr txBox="1"/>
          <p:nvPr/>
        </p:nvSpPr>
        <p:spPr>
          <a:xfrm>
            <a:off x="2262351" y="1533586"/>
            <a:ext cx="9502992" cy="5047536"/>
          </a:xfrm>
          <a:prstGeom prst="rect">
            <a:avLst/>
          </a:prstGeom>
          <a:noFill/>
        </p:spPr>
        <p:txBody>
          <a:bodyPr wrap="square">
            <a:spAutoFit/>
          </a:bodyPr>
          <a:lstStyle/>
          <a:p>
            <a:r>
              <a:rPr lang="en-US" sz="1400" dirty="0">
                <a:solidFill>
                  <a:srgbClr val="24292F"/>
                </a:solidFill>
                <a:latin typeface="Courier New" panose="02070309020205020404" pitchFamily="49" charset="0"/>
                <a:cs typeface="Courier New" panose="02070309020205020404" pitchFamily="49" charset="0"/>
              </a:rPr>
              <a:t>from </a:t>
            </a:r>
            <a:r>
              <a:rPr lang="en-US" sz="1400" dirty="0" err="1">
                <a:solidFill>
                  <a:srgbClr val="24292F"/>
                </a:solidFill>
                <a:latin typeface="Courier New" panose="02070309020205020404" pitchFamily="49" charset="0"/>
                <a:cs typeface="Courier New" panose="02070309020205020404" pitchFamily="49" charset="0"/>
              </a:rPr>
              <a:t>launch.actions</a:t>
            </a:r>
            <a:r>
              <a:rPr lang="en-US" sz="1400" dirty="0">
                <a:solidFill>
                  <a:srgbClr val="24292F"/>
                </a:solidFill>
                <a:latin typeface="Courier New" panose="02070309020205020404" pitchFamily="49" charset="0"/>
                <a:cs typeface="Courier New" panose="02070309020205020404" pitchFamily="49" charset="0"/>
              </a:rPr>
              <a:t> import </a:t>
            </a:r>
            <a:r>
              <a:rPr lang="en-US" sz="1400" dirty="0" err="1">
                <a:solidFill>
                  <a:srgbClr val="24292F"/>
                </a:solidFill>
                <a:latin typeface="Courier New" panose="02070309020205020404" pitchFamily="49" charset="0"/>
                <a:cs typeface="Courier New" panose="02070309020205020404" pitchFamily="49" charset="0"/>
              </a:rPr>
              <a:t>EmitEvent</a:t>
            </a:r>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LogInfo</a:t>
            </a:r>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RegisterEventHandler</a:t>
            </a:r>
            <a:endParaRPr lang="en-US" sz="1400" dirty="0">
              <a:solidFill>
                <a:srgbClr val="24292F"/>
              </a:solidFill>
              <a:latin typeface="Courier New" panose="02070309020205020404" pitchFamily="49" charset="0"/>
              <a:cs typeface="Courier New" panose="02070309020205020404" pitchFamily="49" charset="0"/>
            </a:endParaRPr>
          </a:p>
          <a:p>
            <a:r>
              <a:rPr lang="en-US" sz="1400" dirty="0">
                <a:solidFill>
                  <a:srgbClr val="24292F"/>
                </a:solidFill>
                <a:latin typeface="Courier New" panose="02070309020205020404" pitchFamily="49" charset="0"/>
                <a:cs typeface="Courier New" panose="02070309020205020404" pitchFamily="49" charset="0"/>
              </a:rPr>
              <a:t>from </a:t>
            </a:r>
            <a:r>
              <a:rPr lang="en-US" sz="1400" dirty="0" err="1">
                <a:solidFill>
                  <a:srgbClr val="24292F"/>
                </a:solidFill>
                <a:latin typeface="Courier New" panose="02070309020205020404" pitchFamily="49" charset="0"/>
                <a:cs typeface="Courier New" panose="02070309020205020404" pitchFamily="49" charset="0"/>
              </a:rPr>
              <a:t>launch.event_handlers</a:t>
            </a:r>
            <a:r>
              <a:rPr lang="en-US" sz="1400" dirty="0">
                <a:solidFill>
                  <a:srgbClr val="24292F"/>
                </a:solidFill>
                <a:latin typeface="Courier New" panose="02070309020205020404" pitchFamily="49" charset="0"/>
                <a:cs typeface="Courier New" panose="02070309020205020404" pitchFamily="49" charset="0"/>
              </a:rPr>
              <a:t> import </a:t>
            </a:r>
            <a:r>
              <a:rPr lang="en-US" sz="1400" dirty="0" err="1">
                <a:solidFill>
                  <a:srgbClr val="24292F"/>
                </a:solidFill>
                <a:latin typeface="Courier New" panose="02070309020205020404" pitchFamily="49" charset="0"/>
                <a:cs typeface="Courier New" panose="02070309020205020404" pitchFamily="49" charset="0"/>
              </a:rPr>
              <a:t>OnProcessExit</a:t>
            </a:r>
            <a:endParaRPr lang="en-US" sz="1400" dirty="0">
              <a:solidFill>
                <a:srgbClr val="24292F"/>
              </a:solidFill>
              <a:latin typeface="Courier New" panose="02070309020205020404" pitchFamily="49" charset="0"/>
              <a:cs typeface="Courier New" panose="02070309020205020404" pitchFamily="49" charset="0"/>
            </a:endParaRPr>
          </a:p>
          <a:p>
            <a:r>
              <a:rPr lang="en-US" sz="1400" dirty="0">
                <a:solidFill>
                  <a:srgbClr val="24292F"/>
                </a:solidFill>
                <a:latin typeface="Courier New" panose="02070309020205020404" pitchFamily="49" charset="0"/>
                <a:cs typeface="Courier New" panose="02070309020205020404" pitchFamily="49" charset="0"/>
              </a:rPr>
              <a:t>from </a:t>
            </a:r>
            <a:r>
              <a:rPr lang="en-US" sz="1400" dirty="0" err="1">
                <a:solidFill>
                  <a:srgbClr val="24292F"/>
                </a:solidFill>
                <a:latin typeface="Courier New" panose="02070309020205020404" pitchFamily="49" charset="0"/>
                <a:cs typeface="Courier New" panose="02070309020205020404" pitchFamily="49" charset="0"/>
              </a:rPr>
              <a:t>launch.events</a:t>
            </a:r>
            <a:r>
              <a:rPr lang="en-US" sz="1400" dirty="0">
                <a:solidFill>
                  <a:srgbClr val="24292F"/>
                </a:solidFill>
                <a:latin typeface="Courier New" panose="02070309020205020404" pitchFamily="49" charset="0"/>
                <a:cs typeface="Courier New" panose="02070309020205020404" pitchFamily="49" charset="0"/>
              </a:rPr>
              <a:t> import Shutdown </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turtlesim_node</a:t>
            </a:r>
            <a:r>
              <a:rPr lang="en-US" sz="1400" dirty="0">
                <a:solidFill>
                  <a:srgbClr val="24292F"/>
                </a:solidFill>
                <a:latin typeface="Courier New" panose="02070309020205020404" pitchFamily="49" charset="0"/>
                <a:cs typeface="Courier New" panose="02070309020205020404" pitchFamily="49" charset="0"/>
              </a:rPr>
              <a:t> = Node(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 </a:t>
            </a:r>
          </a:p>
          <a:p>
            <a:r>
              <a:rPr lang="en-US" sz="1400" dirty="0" err="1">
                <a:solidFill>
                  <a:srgbClr val="24292F"/>
                </a:solidFill>
                <a:latin typeface="Courier New" panose="02070309020205020404" pitchFamily="49" charset="0"/>
                <a:cs typeface="Courier New" panose="02070309020205020404" pitchFamily="49" charset="0"/>
              </a:rPr>
              <a:t>spawn_turtle</a:t>
            </a:r>
            <a:r>
              <a:rPr lang="en-US" sz="1400" dirty="0">
                <a:solidFill>
                  <a:srgbClr val="24292F"/>
                </a:solidFill>
                <a:latin typeface="Courier New" panose="02070309020205020404" pitchFamily="49" charset="0"/>
                <a:cs typeface="Courier New" panose="02070309020205020404" pitchFamily="49" charset="0"/>
              </a:rPr>
              <a:t> = </a:t>
            </a:r>
            <a:r>
              <a:rPr lang="en-US" sz="1400" dirty="0" err="1">
                <a:solidFill>
                  <a:srgbClr val="24292F"/>
                </a:solidFill>
                <a:latin typeface="Courier New" panose="02070309020205020404" pitchFamily="49" charset="0"/>
                <a:cs typeface="Courier New" panose="02070309020205020404" pitchFamily="49" charset="0"/>
              </a:rPr>
              <a:t>ExecuteProcess</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event_handler</a:t>
            </a:r>
            <a:r>
              <a:rPr lang="en-US" sz="1400" dirty="0">
                <a:solidFill>
                  <a:srgbClr val="24292F"/>
                </a:solidFill>
                <a:latin typeface="Courier New" panose="02070309020205020404" pitchFamily="49" charset="0"/>
                <a:cs typeface="Courier New" panose="02070309020205020404" pitchFamily="49" charset="0"/>
              </a:rPr>
              <a:t> = 	</a:t>
            </a:r>
            <a:r>
              <a:rPr lang="en-US" sz="1400" dirty="0" err="1">
                <a:solidFill>
                  <a:srgbClr val="24292F"/>
                </a:solidFill>
                <a:latin typeface="Courier New" panose="02070309020205020404" pitchFamily="49" charset="0"/>
                <a:cs typeface="Courier New" panose="02070309020205020404" pitchFamily="49" charset="0"/>
              </a:rPr>
              <a:t>RegisterEventHandler</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OnProcessExit</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target_action</a:t>
            </a:r>
            <a:r>
              <a:rPr lang="en-US" sz="1400" dirty="0">
                <a:solidFill>
                  <a:srgbClr val="24292F"/>
                </a:solidFill>
                <a:latin typeface="Courier New" panose="02070309020205020404" pitchFamily="49" charset="0"/>
                <a:cs typeface="Courier New" panose="02070309020205020404" pitchFamily="49" charset="0"/>
              </a:rPr>
              <a:t>=</a:t>
            </a:r>
            <a:r>
              <a:rPr lang="en-US" sz="1400" dirty="0" err="1">
                <a:solidFill>
                  <a:srgbClr val="24292F"/>
                </a:solidFill>
                <a:latin typeface="Courier New" panose="02070309020205020404" pitchFamily="49" charset="0"/>
                <a:cs typeface="Courier New" panose="02070309020205020404" pitchFamily="49" charset="0"/>
              </a:rPr>
              <a:t>turtlesim_node</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on_exit</a:t>
            </a:r>
            <a:r>
              <a:rPr lang="en-US" sz="1400" dirty="0">
                <a:solidFill>
                  <a:srgbClr val="24292F"/>
                </a:solidFill>
                <a:latin typeface="Courier New" panose="02070309020205020404" pitchFamily="49" charset="0"/>
                <a:cs typeface="Courier New" panose="02070309020205020404" pitchFamily="49" charset="0"/>
              </a:rPr>
              <a:t>=[ </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LogInfo</a:t>
            </a:r>
            <a:r>
              <a:rPr lang="en-US" sz="1400" dirty="0">
                <a:solidFill>
                  <a:srgbClr val="24292F"/>
                </a:solidFill>
                <a:latin typeface="Courier New" panose="02070309020205020404" pitchFamily="49" charset="0"/>
                <a:cs typeface="Courier New" panose="02070309020205020404" pitchFamily="49" charset="0"/>
              </a:rPr>
              <a:t>(msg='closed the </a:t>
            </a:r>
            <a:r>
              <a:rPr lang="en-US" sz="1400" dirty="0" err="1">
                <a:solidFill>
                  <a:srgbClr val="24292F"/>
                </a:solidFill>
                <a:latin typeface="Courier New" panose="02070309020205020404" pitchFamily="49" charset="0"/>
                <a:cs typeface="Courier New" panose="02070309020205020404" pitchFamily="49" charset="0"/>
              </a:rPr>
              <a:t>turtlesim</a:t>
            </a:r>
            <a:r>
              <a:rPr lang="en-US" sz="1400" dirty="0">
                <a:solidFill>
                  <a:srgbClr val="24292F"/>
                </a:solidFill>
                <a:latin typeface="Courier New" panose="02070309020205020404" pitchFamily="49" charset="0"/>
                <a:cs typeface="Courier New" panose="02070309020205020404" pitchFamily="49" charset="0"/>
              </a:rPr>
              <a:t> window’)),</a:t>
            </a:r>
          </a:p>
          <a:p>
            <a:r>
              <a:rPr lang="en-US" sz="1400" dirty="0">
                <a:solidFill>
                  <a:srgbClr val="24292F"/>
                </a:solidFill>
                <a:latin typeface="Courier New" panose="02070309020205020404" pitchFamily="49" charset="0"/>
                <a:cs typeface="Courier New" panose="02070309020205020404" pitchFamily="49" charset="0"/>
              </a:rPr>
              <a:t>	    </a:t>
            </a:r>
            <a:r>
              <a:rPr lang="en-US" sz="1400" dirty="0" err="1">
                <a:solidFill>
                  <a:srgbClr val="24292F"/>
                </a:solidFill>
                <a:latin typeface="Courier New" panose="02070309020205020404" pitchFamily="49" charset="0"/>
                <a:cs typeface="Courier New" panose="02070309020205020404" pitchFamily="49" charset="0"/>
              </a:rPr>
              <a:t>EmitEvent</a:t>
            </a:r>
            <a:r>
              <a:rPr lang="en-US" sz="1400" dirty="0">
                <a:solidFill>
                  <a:srgbClr val="24292F"/>
                </a:solidFill>
                <a:latin typeface="Courier New" panose="02070309020205020404" pitchFamily="49" charset="0"/>
                <a:cs typeface="Courier New" panose="02070309020205020404" pitchFamily="49" charset="0"/>
              </a:rPr>
              <a:t>(event=Shutdown(reason='Window closed’))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    ) </a:t>
            </a:r>
          </a:p>
          <a:p>
            <a:r>
              <a:rPr lang="en-US" sz="1400" dirty="0">
                <a:solidFill>
                  <a:srgbClr val="24292F"/>
                </a:solidFill>
                <a:latin typeface="Courier New" panose="02070309020205020404" pitchFamily="49" charset="0"/>
                <a:cs typeface="Courier New" panose="02070309020205020404" pitchFamily="49" charset="0"/>
              </a:rPr>
              <a:t>)</a:t>
            </a:r>
          </a:p>
          <a:p>
            <a:endParaRPr lang="en-US" sz="1400" dirty="0">
              <a:solidFill>
                <a:srgbClr val="24292F"/>
              </a:solidFill>
              <a:latin typeface="Courier New" panose="02070309020205020404" pitchFamily="49" charset="0"/>
              <a:cs typeface="Courier New" panose="02070309020205020404" pitchFamily="49" charset="0"/>
            </a:endParaRPr>
          </a:p>
          <a:p>
            <a:r>
              <a:rPr lang="en-US" sz="1400" dirty="0" err="1">
                <a:solidFill>
                  <a:srgbClr val="24292F"/>
                </a:solidFill>
                <a:latin typeface="Courier New" panose="02070309020205020404" pitchFamily="49" charset="0"/>
                <a:cs typeface="Courier New" panose="02070309020205020404" pitchFamily="49" charset="0"/>
              </a:rPr>
              <a:t>launch_description.add_action</a:t>
            </a:r>
            <a:r>
              <a:rPr lang="en-US" sz="1400" dirty="0">
                <a:solidFill>
                  <a:srgbClr val="24292F"/>
                </a:solidFill>
                <a:latin typeface="Courier New" panose="02070309020205020404" pitchFamily="49" charset="0"/>
                <a:cs typeface="Courier New" panose="02070309020205020404" pitchFamily="49" charset="0"/>
              </a:rPr>
              <a:t>(</a:t>
            </a:r>
            <a:r>
              <a:rPr lang="en-US" sz="1400" dirty="0" err="1">
                <a:solidFill>
                  <a:srgbClr val="24292F"/>
                </a:solidFill>
                <a:latin typeface="Courier New" panose="02070309020205020404" pitchFamily="49" charset="0"/>
                <a:cs typeface="Courier New" panose="02070309020205020404" pitchFamily="49" charset="0"/>
              </a:rPr>
              <a:t>event_handler</a:t>
            </a:r>
            <a:r>
              <a:rPr lang="en-US" sz="1400" dirty="0">
                <a:solidFill>
                  <a:srgbClr val="24292F"/>
                </a:solidFill>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113AD871-0E62-DC06-D50B-B8127923A28D}"/>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ea typeface="+mn-lt"/>
                <a:cs typeface="+mn-lt"/>
              </a:rPr>
              <a:t>Scheduling in Launch file</a:t>
            </a:r>
            <a:endParaRPr lang="en-US"/>
          </a:p>
        </p:txBody>
      </p:sp>
      <p:sp>
        <p:nvSpPr>
          <p:cNvPr id="3" name="TextBox 2">
            <a:extLst>
              <a:ext uri="{FF2B5EF4-FFF2-40B4-BE49-F238E27FC236}">
                <a16:creationId xmlns:a16="http://schemas.microsoft.com/office/drawing/2014/main" id="{4AE16819-A585-DB60-4DD4-3AF8C5407F2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06630D26-BF5C-0905-7745-6972852C6AC0}"/>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5975737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990600" y="2239697"/>
            <a:ext cx="10058400" cy="1450757"/>
          </a:xfrm>
        </p:spPr>
        <p:txBody>
          <a:bodyPr/>
          <a:lstStyle/>
          <a:p>
            <a:pPr algn="ctr"/>
            <a:r>
              <a:rPr lang="th-TH" dirty="0">
                <a:cs typeface="Angsana New"/>
              </a:rPr>
              <a:t>Launch files in a Launch file</a:t>
            </a:r>
            <a:endParaRPr lang="en-US" dirty="0"/>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96</a:t>
            </a:fld>
            <a:endParaRPr lang="en-US"/>
          </a:p>
        </p:txBody>
      </p:sp>
      <p:sp>
        <p:nvSpPr>
          <p:cNvPr id="5" name="TextBox 4">
            <a:extLst>
              <a:ext uri="{FF2B5EF4-FFF2-40B4-BE49-F238E27FC236}">
                <a16:creationId xmlns:a16="http://schemas.microsoft.com/office/drawing/2014/main" id="{6F91351E-D512-5074-B35F-020B2276A857}"/>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05D2C2C0-61A4-8FD1-1525-32D41BC142D7}"/>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40933614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B7326-9D32-443B-9754-AA2BCF18CA05}"/>
              </a:ext>
            </a:extLst>
          </p:cNvPr>
          <p:cNvSpPr>
            <a:spLocks noGrp="1"/>
          </p:cNvSpPr>
          <p:nvPr>
            <p:ph type="sldNum" sz="quarter" idx="12"/>
          </p:nvPr>
        </p:nvSpPr>
        <p:spPr/>
        <p:txBody>
          <a:bodyPr/>
          <a:lstStyle/>
          <a:p>
            <a:fld id="{CB38A507-EE2F-4DA2-8FD6-EA9443559B23}" type="slidenum">
              <a:rPr lang="en-US" smtClean="0"/>
              <a:t>97</a:t>
            </a:fld>
            <a:endParaRPr lang="en-US"/>
          </a:p>
        </p:txBody>
      </p:sp>
      <p:sp>
        <p:nvSpPr>
          <p:cNvPr id="10" name="Title 1">
            <a:extLst>
              <a:ext uri="{FF2B5EF4-FFF2-40B4-BE49-F238E27FC236}">
                <a16:creationId xmlns:a16="http://schemas.microsoft.com/office/drawing/2014/main" id="{6A14A7E6-EDF2-499B-AD6B-5538DB22143D}"/>
              </a:ext>
            </a:extLst>
          </p:cNvPr>
          <p:cNvSpPr>
            <a:spLocks noGrp="1"/>
          </p:cNvSpPr>
          <p:nvPr>
            <p:ph type="title"/>
          </p:nvPr>
        </p:nvSpPr>
        <p:spPr>
          <a:xfrm>
            <a:off x="1097280" y="286603"/>
            <a:ext cx="10058400" cy="1450757"/>
          </a:xfrm>
        </p:spPr>
        <p:txBody>
          <a:bodyPr>
            <a:normAutofit/>
          </a:bodyPr>
          <a:lstStyle/>
          <a:p>
            <a:r>
              <a:rPr lang="th-TH" sz="4000" err="1">
                <a:cs typeface="Angsana New"/>
              </a:rPr>
              <a:t>Calling</a:t>
            </a:r>
            <a:r>
              <a:rPr lang="th-TH" sz="4000">
                <a:cs typeface="Angsana New"/>
              </a:rPr>
              <a:t> </a:t>
            </a:r>
            <a:r>
              <a:rPr lang="th-TH" sz="4000" err="1">
                <a:cs typeface="Angsana New"/>
              </a:rPr>
              <a:t>another</a:t>
            </a:r>
            <a:r>
              <a:rPr lang="th-TH" sz="4000">
                <a:cs typeface="Angsana New"/>
              </a:rPr>
              <a:t> </a:t>
            </a:r>
            <a:r>
              <a:rPr lang="th-TH" sz="4000" err="1">
                <a:cs typeface="Angsana New"/>
              </a:rPr>
              <a:t>Launch</a:t>
            </a:r>
            <a:r>
              <a:rPr lang="th-TH" sz="4000">
                <a:cs typeface="Angsana New"/>
              </a:rPr>
              <a:t> </a:t>
            </a:r>
            <a:r>
              <a:rPr lang="th-TH" sz="4000" err="1">
                <a:cs typeface="Angsana New"/>
              </a:rPr>
              <a:t>file</a:t>
            </a:r>
            <a:r>
              <a:rPr lang="th-TH" sz="4000">
                <a:cs typeface="Angsana New"/>
              </a:rPr>
              <a:t> </a:t>
            </a:r>
            <a:r>
              <a:rPr lang="th-TH" sz="4000" err="1">
                <a:cs typeface="Angsana New"/>
              </a:rPr>
              <a:t>in</a:t>
            </a:r>
            <a:r>
              <a:rPr lang="th-TH" sz="4000">
                <a:cs typeface="Angsana New"/>
              </a:rPr>
              <a:t> a </a:t>
            </a:r>
            <a:r>
              <a:rPr lang="th-TH" sz="4000" err="1">
                <a:cs typeface="Angsana New"/>
              </a:rPr>
              <a:t>Launch</a:t>
            </a:r>
            <a:r>
              <a:rPr lang="th-TH" sz="4000">
                <a:cs typeface="Angsana New"/>
              </a:rPr>
              <a:t> </a:t>
            </a:r>
            <a:r>
              <a:rPr lang="th-TH" sz="4000" err="1">
                <a:cs typeface="Angsana New"/>
              </a:rPr>
              <a:t>file</a:t>
            </a:r>
            <a:endParaRPr lang="en-US" err="1"/>
          </a:p>
        </p:txBody>
      </p:sp>
      <p:sp>
        <p:nvSpPr>
          <p:cNvPr id="3" name="TextBox 2">
            <a:extLst>
              <a:ext uri="{FF2B5EF4-FFF2-40B4-BE49-F238E27FC236}">
                <a16:creationId xmlns:a16="http://schemas.microsoft.com/office/drawing/2014/main" id="{2550B2BD-A4ED-BB04-CF42-94B0612E04A0}"/>
              </a:ext>
            </a:extLst>
          </p:cNvPr>
          <p:cNvSpPr txBox="1"/>
          <p:nvPr/>
        </p:nvSpPr>
        <p:spPr>
          <a:xfrm>
            <a:off x="712952" y="2158124"/>
            <a:ext cx="10932510" cy="329320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ourier New"/>
                <a:ea typeface="+mn-lt"/>
                <a:cs typeface="+mn-lt"/>
              </a:rPr>
              <a:t>from </a:t>
            </a:r>
            <a:r>
              <a:rPr lang="en-US" sz="1600" dirty="0" err="1">
                <a:latin typeface="Courier New"/>
                <a:ea typeface="+mn-lt"/>
                <a:cs typeface="+mn-lt"/>
              </a:rPr>
              <a:t>launch.actions</a:t>
            </a:r>
            <a:r>
              <a:rPr lang="en-US" sz="1600" dirty="0">
                <a:latin typeface="Courier New"/>
                <a:ea typeface="+mn-lt"/>
                <a:cs typeface="+mn-lt"/>
              </a:rPr>
              <a:t> import </a:t>
            </a:r>
            <a:r>
              <a:rPr lang="en-US" sz="1600" dirty="0" err="1">
                <a:latin typeface="Courier New"/>
                <a:ea typeface="+mn-lt"/>
                <a:cs typeface="+mn-lt"/>
              </a:rPr>
              <a:t>IncludeLaunchDescription</a:t>
            </a:r>
            <a:endParaRPr lang="en-US" sz="1600" dirty="0">
              <a:latin typeface="Courier New"/>
              <a:cs typeface="Courier New"/>
            </a:endParaRPr>
          </a:p>
          <a:p>
            <a:r>
              <a:rPr lang="en-US" sz="1600" dirty="0">
                <a:latin typeface="Courier New"/>
                <a:ea typeface="+mn-lt"/>
                <a:cs typeface="+mn-lt"/>
              </a:rPr>
              <a:t>from </a:t>
            </a:r>
            <a:r>
              <a:rPr lang="en-US" sz="1600" dirty="0" err="1">
                <a:latin typeface="Courier New"/>
                <a:ea typeface="+mn-lt"/>
                <a:cs typeface="+mn-lt"/>
              </a:rPr>
              <a:t>launch.launch_description_sources</a:t>
            </a:r>
            <a:r>
              <a:rPr lang="en-US" sz="1600" dirty="0">
                <a:latin typeface="Courier New"/>
                <a:ea typeface="+mn-lt"/>
                <a:cs typeface="+mn-lt"/>
              </a:rPr>
              <a:t> import </a:t>
            </a:r>
            <a:r>
              <a:rPr lang="en-US" sz="1600" dirty="0" err="1">
                <a:latin typeface="Courier New"/>
                <a:ea typeface="+mn-lt"/>
                <a:cs typeface="+mn-lt"/>
              </a:rPr>
              <a:t>PythonLaunchDescriptionSource</a:t>
            </a:r>
            <a:endParaRPr lang="en-US" sz="1600" dirty="0">
              <a:latin typeface="Courier New"/>
              <a:cs typeface="Courier New"/>
            </a:endParaRPr>
          </a:p>
          <a:p>
            <a:endParaRPr lang="en-US" sz="1600" dirty="0">
              <a:latin typeface="Courier New"/>
              <a:ea typeface="+mn-lt"/>
              <a:cs typeface="+mn-lt"/>
            </a:endParaRPr>
          </a:p>
          <a:p>
            <a:r>
              <a:rPr lang="en-US" sz="1600" dirty="0" err="1">
                <a:latin typeface="Courier New"/>
                <a:ea typeface="+mn-lt"/>
                <a:cs typeface="+mn-lt"/>
              </a:rPr>
              <a:t>turtlesim_spawn_launch</a:t>
            </a:r>
            <a:r>
              <a:rPr lang="en-US" sz="1600" dirty="0">
                <a:latin typeface="Courier New"/>
                <a:ea typeface="+mn-lt"/>
                <a:cs typeface="+mn-lt"/>
              </a:rPr>
              <a:t> = </a:t>
            </a:r>
            <a:r>
              <a:rPr lang="en-US" sz="1600" dirty="0" err="1">
                <a:latin typeface="Courier New"/>
                <a:ea typeface="+mn-lt"/>
                <a:cs typeface="+mn-lt"/>
              </a:rPr>
              <a:t>IncludeLaunchDescription</a:t>
            </a:r>
            <a:r>
              <a:rPr lang="en-US" sz="1600" dirty="0">
                <a:latin typeface="Courier New"/>
                <a:ea typeface="+mn-lt"/>
                <a:cs typeface="+mn-lt"/>
              </a:rPr>
              <a:t>(</a:t>
            </a:r>
          </a:p>
          <a:p>
            <a:r>
              <a:rPr lang="en-US" sz="1600" dirty="0">
                <a:latin typeface="Courier New"/>
                <a:ea typeface="+mn-lt"/>
                <a:cs typeface="+mn-lt"/>
              </a:rPr>
              <a:t>    </a:t>
            </a:r>
            <a:r>
              <a:rPr lang="en-US" sz="1600" dirty="0" err="1">
                <a:latin typeface="Courier New"/>
                <a:ea typeface="+mn-lt"/>
                <a:cs typeface="+mn-lt"/>
              </a:rPr>
              <a:t>PythonLaunchDescriptionSource</a:t>
            </a:r>
            <a:r>
              <a:rPr lang="en-US" sz="1600" dirty="0">
                <a:latin typeface="Courier New"/>
                <a:ea typeface="+mn-lt"/>
                <a:cs typeface="+mn-lt"/>
              </a:rPr>
              <a:t>(</a:t>
            </a:r>
          </a:p>
          <a:p>
            <a:r>
              <a:rPr lang="en-US" sz="1600" dirty="0">
                <a:latin typeface="Courier New"/>
                <a:ea typeface="+mn-lt"/>
                <a:cs typeface="+mn-lt"/>
              </a:rPr>
              <a:t>        </a:t>
            </a:r>
            <a:r>
              <a:rPr lang="en-US" sz="1600" dirty="0" err="1">
                <a:latin typeface="Courier New"/>
                <a:ea typeface="+mn-lt"/>
                <a:cs typeface="+mn-lt"/>
              </a:rPr>
              <a:t>os.path.join</a:t>
            </a:r>
            <a:r>
              <a:rPr lang="en-US" sz="1600" dirty="0">
                <a:latin typeface="Courier New"/>
                <a:ea typeface="+mn-lt"/>
                <a:cs typeface="+mn-lt"/>
              </a:rPr>
              <a:t>(</a:t>
            </a:r>
            <a:r>
              <a:rPr lang="en-US" sz="1600" dirty="0" err="1">
                <a:latin typeface="Courier New"/>
                <a:ea typeface="+mn-lt"/>
                <a:cs typeface="+mn-lt"/>
              </a:rPr>
              <a:t>turtlesim_control_pkg,'launch','turtlesim_spawn.launch.py</a:t>
            </a:r>
            <a:r>
              <a:rPr lang="en-US" sz="1600" dirty="0">
                <a:latin typeface="Courier New"/>
                <a:ea typeface="+mn-lt"/>
                <a:cs typeface="+mn-lt"/>
              </a:rPr>
              <a:t>')</a:t>
            </a:r>
          </a:p>
          <a:p>
            <a:r>
              <a:rPr lang="en-US" sz="1600" dirty="0">
                <a:latin typeface="Courier New"/>
                <a:ea typeface="+mn-lt"/>
                <a:cs typeface="+mn-lt"/>
              </a:rPr>
              <a:t>    ),</a:t>
            </a:r>
            <a:endParaRPr lang="en-US" sz="1600" dirty="0">
              <a:latin typeface="Courier New"/>
              <a:cs typeface="Calibri"/>
            </a:endParaRPr>
          </a:p>
          <a:p>
            <a:r>
              <a:rPr lang="en-US" sz="1600" dirty="0">
                <a:latin typeface="Courier New"/>
                <a:ea typeface="+mn-lt"/>
                <a:cs typeface="+mn-lt"/>
              </a:rPr>
              <a:t>    </a:t>
            </a:r>
            <a:r>
              <a:rPr lang="en-US" sz="1600" dirty="0" err="1">
                <a:latin typeface="Courier New"/>
                <a:ea typeface="+mn-lt"/>
                <a:cs typeface="+mn-lt"/>
              </a:rPr>
              <a:t>launch_arguments</a:t>
            </a:r>
            <a:r>
              <a:rPr lang="en-US" sz="1600" dirty="0">
                <a:latin typeface="Courier New"/>
                <a:ea typeface="+mn-lt"/>
                <a:cs typeface="+mn-lt"/>
              </a:rPr>
              <a:t> = {</a:t>
            </a:r>
          </a:p>
          <a:p>
            <a:r>
              <a:rPr lang="en-US" sz="1600" dirty="0">
                <a:latin typeface="Courier New"/>
                <a:ea typeface="+mn-lt"/>
                <a:cs typeface="+mn-lt"/>
              </a:rPr>
              <a:t>        'x': x,</a:t>
            </a:r>
            <a:endParaRPr lang="en-US" sz="1600" dirty="0">
              <a:latin typeface="Courier New"/>
              <a:cs typeface="Calibri"/>
            </a:endParaRPr>
          </a:p>
          <a:p>
            <a:r>
              <a:rPr lang="en-US" sz="1600" dirty="0">
                <a:latin typeface="Courier New"/>
                <a:ea typeface="+mn-lt"/>
                <a:cs typeface="+mn-lt"/>
              </a:rPr>
              <a:t>        'y': y,</a:t>
            </a:r>
            <a:endParaRPr lang="en-US" sz="1600" dirty="0">
              <a:latin typeface="Courier New"/>
              <a:cs typeface="Courier New"/>
            </a:endParaRPr>
          </a:p>
          <a:p>
            <a:r>
              <a:rPr lang="en-US" sz="1600" dirty="0">
                <a:latin typeface="Courier New"/>
                <a:ea typeface="+mn-lt"/>
                <a:cs typeface="+mn-lt"/>
              </a:rPr>
              <a:t>        '</a:t>
            </a:r>
            <a:r>
              <a:rPr lang="en-US" sz="1600" dirty="0" err="1">
                <a:latin typeface="Courier New"/>
                <a:ea typeface="+mn-lt"/>
                <a:cs typeface="+mn-lt"/>
              </a:rPr>
              <a:t>name’:namespace</a:t>
            </a:r>
            <a:endParaRPr lang="en-US" sz="1600" dirty="0">
              <a:latin typeface="Courier New"/>
              <a:cs typeface="Calibri"/>
            </a:endParaRPr>
          </a:p>
          <a:p>
            <a:r>
              <a:rPr lang="en-US" sz="1600" dirty="0">
                <a:latin typeface="Courier New"/>
                <a:ea typeface="+mn-lt"/>
                <a:cs typeface="+mn-lt"/>
              </a:rPr>
              <a:t>    }.items()</a:t>
            </a:r>
            <a:endParaRPr lang="en-US" sz="1600" dirty="0">
              <a:latin typeface="Courier New"/>
              <a:cs typeface="Courier New"/>
            </a:endParaRPr>
          </a:p>
          <a:p>
            <a:r>
              <a:rPr lang="en-US" sz="1600" dirty="0">
                <a:latin typeface="Courier New"/>
                <a:ea typeface="+mn-lt"/>
                <a:cs typeface="+mn-lt"/>
              </a:rPr>
              <a:t>)</a:t>
            </a:r>
          </a:p>
        </p:txBody>
      </p:sp>
      <p:sp>
        <p:nvSpPr>
          <p:cNvPr id="7" name="TextBox 6">
            <a:extLst>
              <a:ext uri="{FF2B5EF4-FFF2-40B4-BE49-F238E27FC236}">
                <a16:creationId xmlns:a16="http://schemas.microsoft.com/office/drawing/2014/main" id="{43422859-3234-F1E1-7FCB-55A4C23805A2}"/>
              </a:ext>
            </a:extLst>
          </p:cNvPr>
          <p:cNvSpPr txBox="1"/>
          <p:nvPr/>
        </p:nvSpPr>
        <p:spPr>
          <a:xfrm>
            <a:off x="9170274" y="2802757"/>
            <a:ext cx="2653862" cy="6638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Get full path of other Launch file</a:t>
            </a:r>
            <a:endParaRPr lang="en-US"/>
          </a:p>
        </p:txBody>
      </p:sp>
      <p:cxnSp>
        <p:nvCxnSpPr>
          <p:cNvPr id="11" name="Straight Arrow Connector 10">
            <a:extLst>
              <a:ext uri="{FF2B5EF4-FFF2-40B4-BE49-F238E27FC236}">
                <a16:creationId xmlns:a16="http://schemas.microsoft.com/office/drawing/2014/main" id="{1639ECBC-EE20-CA7D-8879-3AD5BDD039A6}"/>
              </a:ext>
            </a:extLst>
          </p:cNvPr>
          <p:cNvCxnSpPr/>
          <p:nvPr/>
        </p:nvCxnSpPr>
        <p:spPr>
          <a:xfrm flipH="1">
            <a:off x="7475593" y="3123433"/>
            <a:ext cx="1634357" cy="2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0237D7D-F58D-4AC1-E395-C8C96349B927}"/>
              </a:ext>
            </a:extLst>
          </p:cNvPr>
          <p:cNvSpPr txBox="1"/>
          <p:nvPr/>
        </p:nvSpPr>
        <p:spPr>
          <a:xfrm>
            <a:off x="5395308" y="4116549"/>
            <a:ext cx="32494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One can also pass along the arguments to other Launch file.</a:t>
            </a:r>
            <a:endParaRPr lang="en-US"/>
          </a:p>
        </p:txBody>
      </p:sp>
      <p:cxnSp>
        <p:nvCxnSpPr>
          <p:cNvPr id="13" name="Straight Arrow Connector 12">
            <a:extLst>
              <a:ext uri="{FF2B5EF4-FFF2-40B4-BE49-F238E27FC236}">
                <a16:creationId xmlns:a16="http://schemas.microsoft.com/office/drawing/2014/main" id="{C3D83BC2-EC46-2320-29CF-833AC939AB43}"/>
              </a:ext>
            </a:extLst>
          </p:cNvPr>
          <p:cNvCxnSpPr>
            <a:cxnSpLocks/>
          </p:cNvCxnSpPr>
          <p:nvPr/>
        </p:nvCxnSpPr>
        <p:spPr>
          <a:xfrm flipH="1" flipV="1">
            <a:off x="3569248" y="4396937"/>
            <a:ext cx="1599323" cy="31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88100E27-2FAA-7251-E787-9EE84C5B1729}"/>
              </a:ext>
            </a:extLst>
          </p:cNvPr>
          <p:cNvSpPr txBox="1"/>
          <p:nvPr/>
        </p:nvSpPr>
        <p:spPr>
          <a:xfrm>
            <a:off x="98612" y="6434418"/>
            <a:ext cx="4327478"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ea typeface="+mn-lt"/>
                <a:cs typeface="+mn-lt"/>
              </a:rPr>
              <a:t>Launch files in Launch file</a:t>
            </a:r>
            <a:endParaRPr lang="en-US"/>
          </a:p>
        </p:txBody>
      </p:sp>
      <p:sp>
        <p:nvSpPr>
          <p:cNvPr id="2" name="TextBox 1">
            <a:extLst>
              <a:ext uri="{FF2B5EF4-FFF2-40B4-BE49-F238E27FC236}">
                <a16:creationId xmlns:a16="http://schemas.microsoft.com/office/drawing/2014/main" id="{A591B733-02A8-3341-3FA1-640094DBBCDA}"/>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9" name="Google Shape;67;p15">
            <a:extLst>
              <a:ext uri="{FF2B5EF4-FFF2-40B4-BE49-F238E27FC236}">
                <a16:creationId xmlns:a16="http://schemas.microsoft.com/office/drawing/2014/main" id="{94F4E421-EECF-2EE2-ECE2-794682F02BB8}"/>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36970649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F82-0181-7CCD-7A85-5E4123D44AF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183E813-43A1-8576-2353-954D61B413A8}"/>
              </a:ext>
            </a:extLst>
          </p:cNvPr>
          <p:cNvSpPr>
            <a:spLocks noGrp="1"/>
          </p:cNvSpPr>
          <p:nvPr>
            <p:ph idx="1"/>
          </p:nvPr>
        </p:nvSpPr>
        <p:spPr>
          <a:xfrm>
            <a:off x="838200" y="1825625"/>
            <a:ext cx="7448550" cy="4351338"/>
          </a:xfrm>
        </p:spPr>
        <p:txBody>
          <a:bodyPr>
            <a:normAutofit fontScale="92500" lnSpcReduction="20000"/>
          </a:bodyPr>
          <a:lstStyle/>
          <a:p>
            <a:pPr>
              <a:buFontTx/>
              <a:buChar char="-"/>
            </a:pPr>
            <a:r>
              <a:rPr lang="en-US" b="0" i="0" dirty="0">
                <a:effectLst/>
                <a:latin typeface="Segoe UI Historic" panose="020B0502040204020203" pitchFamily="34" charset="0"/>
              </a:rPr>
              <a:t>package structure (review) </a:t>
            </a:r>
          </a:p>
          <a:p>
            <a:pPr>
              <a:buFontTx/>
              <a:buChar char="-"/>
            </a:pPr>
            <a:r>
              <a:rPr lang="en-US" b="0" i="0" dirty="0">
                <a:effectLst/>
                <a:latin typeface="Segoe UI Historic" panose="020B0502040204020203" pitchFamily="34" charset="0"/>
              </a:rPr>
              <a:t>namespace</a:t>
            </a:r>
          </a:p>
          <a:p>
            <a:pPr>
              <a:buFontTx/>
              <a:buChar char="-"/>
            </a:pPr>
            <a:r>
              <a:rPr lang="en-US" b="0" i="0" dirty="0">
                <a:effectLst/>
                <a:latin typeface="Segoe UI Historic" panose="020B0502040204020203" pitchFamily="34" charset="0"/>
              </a:rPr>
              <a:t>parameters </a:t>
            </a:r>
          </a:p>
          <a:p>
            <a:pPr>
              <a:buFontTx/>
              <a:buChar char="-"/>
            </a:pPr>
            <a:r>
              <a:rPr lang="en-US" b="0" i="0" dirty="0">
                <a:effectLst/>
                <a:latin typeface="Segoe UI Historic" panose="020B0502040204020203" pitchFamily="34" charset="0"/>
              </a:rPr>
              <a:t>python argument/ </a:t>
            </a:r>
            <a:r>
              <a:rPr lang="en-US" b="0" i="0" dirty="0" err="1">
                <a:effectLst/>
                <a:latin typeface="Segoe UI Historic" panose="020B0502040204020203" pitchFamily="34" charset="0"/>
              </a:rPr>
              <a:t>argprase</a:t>
            </a:r>
            <a:r>
              <a:rPr lang="en-US" b="0" i="0" dirty="0">
                <a:effectLst/>
                <a:latin typeface="Segoe UI Historic" panose="020B0502040204020203" pitchFamily="34" charset="0"/>
              </a:rPr>
              <a:t> </a:t>
            </a:r>
          </a:p>
          <a:p>
            <a:pPr>
              <a:buFontTx/>
              <a:buChar char="-"/>
            </a:pPr>
            <a:r>
              <a:rPr lang="en-US" b="0" i="0" dirty="0">
                <a:effectLst/>
                <a:latin typeface="Segoe UI Historic" panose="020B0502040204020203" pitchFamily="34" charset="0"/>
              </a:rPr>
              <a:t>launch scripts &amp; launch action</a:t>
            </a:r>
          </a:p>
          <a:p>
            <a:pPr>
              <a:buFontTx/>
              <a:buChar char="-"/>
            </a:pPr>
            <a:r>
              <a:rPr lang="en-US" b="0" i="0" dirty="0">
                <a:effectLst/>
                <a:latin typeface="Segoe UI Historic" panose="020B0502040204020203" pitchFamily="34" charset="0"/>
              </a:rPr>
              <a:t>launch arguments &amp; launch configuration</a:t>
            </a:r>
          </a:p>
          <a:p>
            <a:pPr>
              <a:buFontTx/>
              <a:buChar char="-"/>
            </a:pPr>
            <a:r>
              <a:rPr lang="en-US" b="0" i="0" dirty="0">
                <a:effectLst/>
                <a:latin typeface="Segoe UI Historic" panose="020B0502040204020203" pitchFamily="34" charset="0"/>
              </a:rPr>
              <a:t>deserialization w/ YAML</a:t>
            </a:r>
          </a:p>
          <a:p>
            <a:pPr>
              <a:buFontTx/>
              <a:buChar char="-"/>
            </a:pPr>
            <a:r>
              <a:rPr lang="en-US" b="0" i="0" dirty="0">
                <a:effectLst/>
                <a:latin typeface="Segoe UI Historic" panose="020B0502040204020203" pitchFamily="34" charset="0"/>
              </a:rPr>
              <a:t>opaque function</a:t>
            </a:r>
          </a:p>
          <a:p>
            <a:pPr>
              <a:buFontTx/>
              <a:buChar char="-"/>
            </a:pPr>
            <a:r>
              <a:rPr lang="en-US" dirty="0">
                <a:latin typeface="Segoe UI Historic" panose="020B0502040204020203" pitchFamily="34" charset="0"/>
              </a:rPr>
              <a:t>s</a:t>
            </a:r>
            <a:r>
              <a:rPr lang="en-US" b="0" i="0" dirty="0">
                <a:effectLst/>
                <a:latin typeface="Segoe UI Historic" panose="020B0502040204020203" pitchFamily="34" charset="0"/>
              </a:rPr>
              <a:t>cheduling</a:t>
            </a:r>
          </a:p>
          <a:p>
            <a:pPr>
              <a:buFontTx/>
              <a:buChar char="-"/>
            </a:pPr>
            <a:r>
              <a:rPr lang="en-US" dirty="0">
                <a:latin typeface="Segoe UI Historic" panose="020B0502040204020203" pitchFamily="34" charset="0"/>
              </a:rPr>
              <a:t>Launch in Launch</a:t>
            </a:r>
            <a:endParaRPr lang="en-US" dirty="0"/>
          </a:p>
        </p:txBody>
      </p:sp>
      <p:sp>
        <p:nvSpPr>
          <p:cNvPr id="6" name="TextBox 5">
            <a:extLst>
              <a:ext uri="{FF2B5EF4-FFF2-40B4-BE49-F238E27FC236}">
                <a16:creationId xmlns:a16="http://schemas.microsoft.com/office/drawing/2014/main" id="{53F6418E-6943-C212-25AA-8738C577EF72}"/>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7" name="Google Shape;67;p15">
            <a:extLst>
              <a:ext uri="{FF2B5EF4-FFF2-40B4-BE49-F238E27FC236}">
                <a16:creationId xmlns:a16="http://schemas.microsoft.com/office/drawing/2014/main" id="{3AB30077-A365-EF34-DAFD-0A85F6211A12}"/>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19391036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6CD441-AA76-4C12-9F36-AE126A8E77E5}"/>
              </a:ext>
            </a:extLst>
          </p:cNvPr>
          <p:cNvSpPr/>
          <p:nvPr/>
        </p:nvSpPr>
        <p:spPr>
          <a:xfrm>
            <a:off x="0" y="1714500"/>
            <a:ext cx="12192000" cy="25011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DF2A1-5C1C-43F3-81BB-1038FD77A7EF}"/>
              </a:ext>
            </a:extLst>
          </p:cNvPr>
          <p:cNvSpPr>
            <a:spLocks noGrp="1"/>
          </p:cNvSpPr>
          <p:nvPr>
            <p:ph type="title"/>
          </p:nvPr>
        </p:nvSpPr>
        <p:spPr>
          <a:xfrm>
            <a:off x="1066800" y="2428670"/>
            <a:ext cx="10058400" cy="1450757"/>
          </a:xfrm>
        </p:spPr>
        <p:txBody>
          <a:bodyPr/>
          <a:lstStyle/>
          <a:p>
            <a:pPr algn="ctr"/>
            <a:r>
              <a:rPr lang="en-US" dirty="0">
                <a:cs typeface="Angsana New"/>
              </a:rPr>
              <a:t>Exercise</a:t>
            </a:r>
            <a:endParaRPr lang="th-TH" dirty="0">
              <a:cs typeface="Angsana New"/>
            </a:endParaRPr>
          </a:p>
        </p:txBody>
      </p:sp>
      <p:sp>
        <p:nvSpPr>
          <p:cNvPr id="10" name="Slide Number Placeholder 9">
            <a:extLst>
              <a:ext uri="{FF2B5EF4-FFF2-40B4-BE49-F238E27FC236}">
                <a16:creationId xmlns:a16="http://schemas.microsoft.com/office/drawing/2014/main" id="{2D95E276-7224-4C0E-9147-6E8FEBDC3826}"/>
              </a:ext>
            </a:extLst>
          </p:cNvPr>
          <p:cNvSpPr>
            <a:spLocks noGrp="1"/>
          </p:cNvSpPr>
          <p:nvPr>
            <p:ph type="sldNum" sz="quarter" idx="12"/>
          </p:nvPr>
        </p:nvSpPr>
        <p:spPr/>
        <p:txBody>
          <a:bodyPr/>
          <a:lstStyle/>
          <a:p>
            <a:fld id="{CB38A507-EE2F-4DA2-8FD6-EA9443559B23}" type="slidenum">
              <a:rPr lang="en-US" smtClean="0"/>
              <a:t>99</a:t>
            </a:fld>
            <a:endParaRPr lang="en-US"/>
          </a:p>
        </p:txBody>
      </p:sp>
      <p:sp>
        <p:nvSpPr>
          <p:cNvPr id="8" name="TextBox 7">
            <a:extLst>
              <a:ext uri="{FF2B5EF4-FFF2-40B4-BE49-F238E27FC236}">
                <a16:creationId xmlns:a16="http://schemas.microsoft.com/office/drawing/2014/main" id="{3D82E40E-FACD-B27A-CE1B-046838907DF4}"/>
              </a:ext>
            </a:extLst>
          </p:cNvPr>
          <p:cNvSpPr txBox="1"/>
          <p:nvPr/>
        </p:nvSpPr>
        <p:spPr>
          <a:xfrm>
            <a:off x="10003849" y="91301"/>
            <a:ext cx="1528704" cy="276999"/>
          </a:xfrm>
          <a:prstGeom prst="rect">
            <a:avLst/>
          </a:prstGeom>
          <a:noFill/>
        </p:spPr>
        <p:txBody>
          <a:bodyPr wrap="square" rtlCol="0">
            <a:spAutoFit/>
          </a:bodyPr>
          <a:lstStyle/>
          <a:p>
            <a:r>
              <a:rPr lang="en-US" sz="1200" dirty="0"/>
              <a:t>For FRA502 only</a:t>
            </a:r>
          </a:p>
        </p:txBody>
      </p:sp>
      <p:pic>
        <p:nvPicPr>
          <p:cNvPr id="9" name="Google Shape;67;p15">
            <a:extLst>
              <a:ext uri="{FF2B5EF4-FFF2-40B4-BE49-F238E27FC236}">
                <a16:creationId xmlns:a16="http://schemas.microsoft.com/office/drawing/2014/main" id="{8DDC422D-64F0-931C-9AF1-B42908D69C87}"/>
              </a:ext>
            </a:extLst>
          </p:cNvPr>
          <p:cNvPicPr preferRelativeResize="0"/>
          <p:nvPr/>
        </p:nvPicPr>
        <p:blipFill rotWithShape="1">
          <a:blip r:embed="rId2">
            <a:alphaModFix/>
          </a:blip>
          <a:srcRect r="9974"/>
          <a:stretch/>
        </p:blipFill>
        <p:spPr>
          <a:xfrm>
            <a:off x="11212503" y="92344"/>
            <a:ext cx="1653550" cy="232750"/>
          </a:xfrm>
          <a:prstGeom prst="rect">
            <a:avLst/>
          </a:prstGeom>
          <a:noFill/>
          <a:ln>
            <a:noFill/>
          </a:ln>
        </p:spPr>
      </p:pic>
    </p:spTree>
    <p:extLst>
      <p:ext uri="{BB962C8B-B14F-4D97-AF65-F5344CB8AC3E}">
        <p14:creationId xmlns:p14="http://schemas.microsoft.com/office/powerpoint/2010/main" val="95973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28358</TotalTime>
  <Words>8141</Words>
  <Application>Microsoft Office PowerPoint</Application>
  <PresentationFormat>Widescreen</PresentationFormat>
  <Paragraphs>1515</Paragraphs>
  <Slides>106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-apple-system</vt:lpstr>
      <vt:lpstr>Arial</vt:lpstr>
      <vt:lpstr>Calibri</vt:lpstr>
      <vt:lpstr>Calibri Light</vt:lpstr>
      <vt:lpstr>Courier New</vt:lpstr>
      <vt:lpstr>Droid Sans Mono</vt:lpstr>
      <vt:lpstr>Segoe UI Historic</vt:lpstr>
      <vt:lpstr>Office Theme</vt:lpstr>
      <vt:lpstr>NOTICE OF CONFIDENTIALITY AND USE RESTRICTIONS</vt:lpstr>
      <vt:lpstr>RBE502: RobotDevOps ROS2 Launch Engineering</vt:lpstr>
      <vt:lpstr>Agenda</vt:lpstr>
      <vt:lpstr>ROS2 Package Customization</vt:lpstr>
      <vt:lpstr>The concept of Package</vt:lpstr>
      <vt:lpstr>The concept of Package</vt:lpstr>
      <vt:lpstr>Source folder (src)</vt:lpstr>
      <vt:lpstr>The concept of Workspace</vt:lpstr>
      <vt:lpstr>Build System</vt:lpstr>
      <vt:lpstr>Build System</vt:lpstr>
      <vt:lpstr>Build System</vt:lpstr>
      <vt:lpstr>Creating a new workspace</vt:lpstr>
      <vt:lpstr>Package Layout</vt:lpstr>
      <vt:lpstr>Exercise</vt:lpstr>
      <vt:lpstr>Example Repo- Branch: launch-exercise</vt:lpstr>
      <vt:lpstr>Example</vt:lpstr>
      <vt:lpstr>Goal 1: Launch multiple nodes</vt:lpstr>
      <vt:lpstr>Goal 2: Accepting Launch Arguments</vt:lpstr>
      <vt:lpstr>Goal 3: Pass parameters via a YAML file</vt:lpstr>
      <vt:lpstr>Goal 4: Creating a new YAML file</vt:lpstr>
      <vt:lpstr>Goal 5: Scheduling processes</vt:lpstr>
      <vt:lpstr>Remapping &amp; namespace</vt:lpstr>
      <vt:lpstr>Inconsistent topic names</vt:lpstr>
      <vt:lpstr>Remapping Topics</vt:lpstr>
      <vt:lpstr>Having the same type of nodes in ROS network</vt:lpstr>
      <vt:lpstr>Having the same type of nodes in ROS network</vt:lpstr>
      <vt:lpstr>Having the same type of nodes in ROS network</vt:lpstr>
      <vt:lpstr>Distinguishing topics using namespace</vt:lpstr>
      <vt:lpstr>Name</vt:lpstr>
      <vt:lpstr>Namespace และ Uniform Resource Locators (URL) </vt:lpstr>
      <vt:lpstr>Command Line for namespace</vt:lpstr>
      <vt:lpstr>Remapping topic</vt:lpstr>
      <vt:lpstr>Executable Arguments &amp; ROS2 Parameters</vt:lpstr>
      <vt:lpstr>Arguments &amp; Parameters of a ROS Node</vt:lpstr>
      <vt:lpstr>ROS2 Parameters in RCLPY</vt:lpstr>
      <vt:lpstr>Command Line for parameters</vt:lpstr>
      <vt:lpstr>Command Line mixing ROS arguments with custom arguments</vt:lpstr>
      <vt:lpstr>Command Line mixing ROS arguments with custom arguments</vt:lpstr>
      <vt:lpstr>Launch Script &amp; Launch Action</vt:lpstr>
      <vt:lpstr>Launch Files in ROS2</vt:lpstr>
      <vt:lpstr>General Launch Pipeline</vt:lpstr>
      <vt:lpstr>General Launch Pipeline</vt:lpstr>
      <vt:lpstr>Launch Script Structure</vt:lpstr>
      <vt:lpstr>Launch Action: ROS Node</vt:lpstr>
      <vt:lpstr>Launch Action: Executing command line</vt:lpstr>
      <vt:lpstr>Package Layout: Launch</vt:lpstr>
      <vt:lpstr>Data Deserialization</vt:lpstr>
      <vt:lpstr>Passing Parameters Manually</vt:lpstr>
      <vt:lpstr>Automatic Deserialization from YAML file</vt:lpstr>
      <vt:lpstr>Automatic Deserialization from YAML file</vt:lpstr>
      <vt:lpstr>Automatic Deserialization from YAML file</vt:lpstr>
      <vt:lpstr>Package Layout</vt:lpstr>
      <vt:lpstr>YAML Format for ROS2 Parameters</vt:lpstr>
      <vt:lpstr>get_package_share_directory</vt:lpstr>
      <vt:lpstr>General steps for deserializing YAML file</vt:lpstr>
      <vt:lpstr>Example</vt:lpstr>
      <vt:lpstr>Example</vt:lpstr>
      <vt:lpstr>Example</vt:lpstr>
      <vt:lpstr>Example</vt:lpstr>
      <vt:lpstr>Example</vt:lpstr>
      <vt:lpstr>Example: namespace ?</vt:lpstr>
      <vt:lpstr>Example: namespace ?</vt:lpstr>
      <vt:lpstr>Modifying namespace in YAML file</vt:lpstr>
      <vt:lpstr>Programmatically namespace in YAML file</vt:lpstr>
      <vt:lpstr>Programmatically namespace in YAML file</vt:lpstr>
      <vt:lpstr>Programmatically namespace in YAML file</vt:lpstr>
      <vt:lpstr>Programmatically namespace in YAML file</vt:lpstr>
      <vt:lpstr>Programmatically namespace in YAML file</vt:lpstr>
      <vt:lpstr>Programmatically namespace in YAML file</vt:lpstr>
      <vt:lpstr>Launch Argument &amp; Launch Configuration</vt:lpstr>
      <vt:lpstr>Launch Arguments</vt:lpstr>
      <vt:lpstr>Example: Launching with initial spawn location</vt:lpstr>
      <vt:lpstr>General Pipeline for adding arguments</vt:lpstr>
      <vt:lpstr>Adding Launch Arugments to the Launch file</vt:lpstr>
      <vt:lpstr>Example:</vt:lpstr>
      <vt:lpstr>Example:</vt:lpstr>
      <vt:lpstr>Example:</vt:lpstr>
      <vt:lpstr>What if ?</vt:lpstr>
      <vt:lpstr>What if ?</vt:lpstr>
      <vt:lpstr>What if ?</vt:lpstr>
      <vt:lpstr>What if ?</vt:lpstr>
      <vt:lpstr>What if ?</vt:lpstr>
      <vt:lpstr>Launch Action: OpaqueFunction</vt:lpstr>
      <vt:lpstr>Launch Context</vt:lpstr>
      <vt:lpstr>Launch Context</vt:lpstr>
      <vt:lpstr>Launch Context</vt:lpstr>
      <vt:lpstr>Launch Context</vt:lpstr>
      <vt:lpstr>OpaqueFunction</vt:lpstr>
      <vt:lpstr>What do we have now?</vt:lpstr>
      <vt:lpstr>Scheduling in Launch File</vt:lpstr>
      <vt:lpstr>Running shell command using ExecuteProcess</vt:lpstr>
      <vt:lpstr>Event Handlers</vt:lpstr>
      <vt:lpstr>OnProcessStart</vt:lpstr>
      <vt:lpstr>OnExecutionComplete</vt:lpstr>
      <vt:lpstr>OnProcessExit</vt:lpstr>
      <vt:lpstr>Launch files in a Launch file</vt:lpstr>
      <vt:lpstr>Calling another Launch file in a Launch file</vt:lpstr>
      <vt:lpstr>Summary</vt:lpstr>
      <vt:lpstr>Exercise</vt:lpstr>
      <vt:lpstr>Exercise</vt:lpstr>
      <vt:lpstr>Goal 1: Launch multiple nodes</vt:lpstr>
      <vt:lpstr>Goal 2: Accepting Launch Arguments</vt:lpstr>
      <vt:lpstr>Goal 3: Pass parameters via a YAML file</vt:lpstr>
      <vt:lpstr>Goal 4: Creating a new YAML file</vt:lpstr>
      <vt:lpstr>Goal 5: Scheduling processes</vt:lpstr>
      <vt:lpstr>Example Repo- Branch: launch-solution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Robotics Technology Transfer Lesson 1 : Robotics System Engineering</dc:title>
  <dc:creator>thanacha choopojcharoen</dc:creator>
  <cp:lastModifiedBy>Thanacha Choopojcharoen</cp:lastModifiedBy>
  <cp:revision>30</cp:revision>
  <dcterms:created xsi:type="dcterms:W3CDTF">2021-11-21T20:53:26Z</dcterms:created>
  <dcterms:modified xsi:type="dcterms:W3CDTF">2023-09-05T16:05:04Z</dcterms:modified>
</cp:coreProperties>
</file>