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Lst>
  <p:notesMasterIdLst>
    <p:notesMasterId r:id="rId45"/>
  </p:notes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56F5A-BBA0-4F65-BF5D-ABF2602167E4}"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93F58-81C1-4F4F-BF61-B58A7773B2AF}" type="slidenum">
              <a:rPr lang="en-IN" smtClean="0"/>
              <a:t>‹#›</a:t>
            </a:fld>
            <a:endParaRPr lang="en-IN"/>
          </a:p>
        </p:txBody>
      </p:sp>
    </p:spTree>
    <p:extLst>
      <p:ext uri="{BB962C8B-B14F-4D97-AF65-F5344CB8AC3E}">
        <p14:creationId xmlns:p14="http://schemas.microsoft.com/office/powerpoint/2010/main" val="160461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493F58-81C1-4F4F-BF61-B58A7773B2AF}" type="slidenum">
              <a:rPr lang="en-IN" smtClean="0"/>
              <a:t>1</a:t>
            </a:fld>
            <a:endParaRPr lang="en-IN"/>
          </a:p>
        </p:txBody>
      </p:sp>
    </p:spTree>
    <p:extLst>
      <p:ext uri="{BB962C8B-B14F-4D97-AF65-F5344CB8AC3E}">
        <p14:creationId xmlns:p14="http://schemas.microsoft.com/office/powerpoint/2010/main" val="173411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6"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
        <p:nvSpPr>
          <p:cNvPr id="4" name="PlaceHolder 3"/>
          <p:cNvSpPr>
            <a:spLocks noGrp="1"/>
          </p:cNvSpPr>
          <p:nvPr>
            <p:ph type="sldNum" idx="1"/>
          </p:nvPr>
        </p:nvSpPr>
        <p:spPr/>
        <p:txBody>
          <a:bodyPr/>
          <a:lstStyle/>
          <a:p>
            <a:fld id="{56ACD9F8-4934-4494-B6E2-8E93F44064A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2_1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2_1_1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49"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7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IG_NUMBER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170800" y="1196280"/>
            <a:ext cx="4802400" cy="18176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7"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Autofit/>
          </a:bodyPr>
          <a:lstStyle>
            <a:lvl1pPr indent="0" defTabSz="914400">
              <a:lnSpc>
                <a:spcPct val="100000"/>
              </a:lnSpc>
              <a:buNone/>
              <a:tabLst>
                <a:tab pos="0" algn="l"/>
              </a:tabLst>
              <a:defRPr lang="en" sz="1800" b="0" strike="noStrike" spc="-1">
                <a:solidFill>
                  <a:schemeClr val="dk1"/>
                </a:solidFill>
                <a:latin typeface="Arial"/>
              </a:defRPr>
            </a:lvl1pPr>
          </a:lstStyle>
          <a:p>
            <a:pPr indent="0" defTabSz="914400">
              <a:lnSpc>
                <a:spcPct val="100000"/>
              </a:lnSpc>
              <a:buNone/>
              <a:tabLst>
                <a:tab pos="0" algn="l"/>
              </a:tabLst>
            </a:pPr>
            <a:fld id="{DD6CC608-F0A0-43B6-9CA4-857FADA53C8E}" type="slidenum">
              <a:rPr lang="en" sz="1800" b="0" strike="noStrike" spc="-1">
                <a:solidFill>
                  <a:schemeClr val="dk1"/>
                </a:solidFill>
                <a:latin typeface="Arial"/>
              </a:rPr>
              <a:t>‹#›</a:t>
            </a:fld>
            <a:endParaRPr lang="en-US" sz="1800" b="0" strike="noStrike" spc="-1">
              <a:solidFill>
                <a:srgbClr val="FFFFFF"/>
              </a:solidFill>
              <a:latin typeface="OpenSymbol"/>
            </a:endParaRPr>
          </a:p>
        </p:txBody>
      </p:sp>
      <p:grpSp>
        <p:nvGrpSpPr>
          <p:cNvPr id="2" name="Google Shape;12;p2"/>
          <p:cNvGrpSpPr/>
          <p:nvPr/>
        </p:nvGrpSpPr>
        <p:grpSpPr>
          <a:xfrm>
            <a:off x="-1055160" y="-828720"/>
            <a:ext cx="11704680" cy="7400520"/>
            <a:chOff x="-1055160" y="-828720"/>
            <a:chExt cx="11704680" cy="7400520"/>
          </a:xfrm>
        </p:grpSpPr>
        <p:grpSp>
          <p:nvGrpSpPr>
            <p:cNvPr id="3" name="Google Shape;13;p2"/>
            <p:cNvGrpSpPr/>
            <p:nvPr/>
          </p:nvGrpSpPr>
          <p:grpSpPr>
            <a:xfrm>
              <a:off x="-1055160" y="-828720"/>
              <a:ext cx="3901680" cy="3487680"/>
              <a:chOff x="-1055160" y="-828720"/>
              <a:chExt cx="3901680" cy="3487680"/>
            </a:xfrm>
          </p:grpSpPr>
          <p:sp>
            <p:nvSpPr>
              <p:cNvPr id="4" name="Google Shape;14;p2"/>
              <p:cNvSpPr/>
              <p:nvPr/>
            </p:nvSpPr>
            <p:spPr>
              <a:xfrm rot="20344200" flipH="1">
                <a:off x="-714240" y="-33588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rot="20344200" flipH="1">
                <a:off x="-741240" y="-507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 name="Google Shape;16;p2"/>
              <p:cNvSpPr/>
              <p:nvPr/>
            </p:nvSpPr>
            <p:spPr>
              <a:xfrm rot="20344200" flipH="1">
                <a:off x="-739440" y="-1638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rot="20344200" flipH="1">
                <a:off x="-843120" y="-1069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rot="20344200" flipH="1">
                <a:off x="-808560" y="-4644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 name="Google Shape;19;p2"/>
            <p:cNvGrpSpPr/>
            <p:nvPr/>
          </p:nvGrpSpPr>
          <p:grpSpPr>
            <a:xfrm>
              <a:off x="4794480" y="1338120"/>
              <a:ext cx="5855040" cy="5233680"/>
              <a:chOff x="4794480" y="1338120"/>
              <a:chExt cx="5855040" cy="5233680"/>
            </a:xfrm>
          </p:grpSpPr>
          <p:sp>
            <p:nvSpPr>
              <p:cNvPr id="10" name="Google Shape;20;p2"/>
              <p:cNvSpPr/>
              <p:nvPr/>
            </p:nvSpPr>
            <p:spPr>
              <a:xfrm rot="9544200" flipH="1">
                <a:off x="5305320" y="2077200"/>
                <a:ext cx="4832640" cy="3755160"/>
              </a:xfrm>
              <a:custGeom>
                <a:avLst/>
                <a:gdLst>
                  <a:gd name="textAreaLeft" fmla="*/ 360 w 4832640"/>
                  <a:gd name="textAreaRight" fmla="*/ 4833360 w 4832640"/>
                  <a:gd name="textAreaTop" fmla="*/ 0 h 3755160"/>
                  <a:gd name="textAreaBottom" fmla="*/ 3755520 h 37551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 name="Google Shape;21;p2"/>
              <p:cNvSpPr/>
              <p:nvPr/>
            </p:nvSpPr>
            <p:spPr>
              <a:xfrm rot="9544200" flipH="1">
                <a:off x="5605200" y="2426040"/>
                <a:ext cx="4573800" cy="2978640"/>
              </a:xfrm>
              <a:custGeom>
                <a:avLst/>
                <a:gdLst>
                  <a:gd name="textAreaLeft" fmla="*/ -360 w 4573800"/>
                  <a:gd name="textAreaRight" fmla="*/ 4573800 w 4573800"/>
                  <a:gd name="textAreaTop" fmla="*/ 0 h 2978640"/>
                  <a:gd name="textAreaBottom" fmla="*/ 297900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 name="Google Shape;22;p2"/>
              <p:cNvSpPr/>
              <p:nvPr/>
            </p:nvSpPr>
            <p:spPr>
              <a:xfrm rot="9544200" flipH="1">
                <a:off x="6015600" y="2728800"/>
                <a:ext cx="4159440" cy="2845800"/>
              </a:xfrm>
              <a:custGeom>
                <a:avLst/>
                <a:gdLst>
                  <a:gd name="textAreaLeft" fmla="*/ 360 w 4159440"/>
                  <a:gd name="textAreaRight" fmla="*/ 4160160 w 4159440"/>
                  <a:gd name="textAreaTop" fmla="*/ 0 h 2845800"/>
                  <a:gd name="textAreaBottom" fmla="*/ 284616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9544200" flipH="1">
                <a:off x="6454080" y="3161880"/>
                <a:ext cx="3876840" cy="2326680"/>
              </a:xfrm>
              <a:custGeom>
                <a:avLst/>
                <a:gdLst>
                  <a:gd name="textAreaLeft" fmla="*/ -360 w 3876840"/>
                  <a:gd name="textAreaRight" fmla="*/ 3876840 w 3876840"/>
                  <a:gd name="textAreaTop" fmla="*/ 0 h 2326680"/>
                  <a:gd name="textAreaBottom" fmla="*/ 2327040 h 23266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9544200" flipH="1">
                <a:off x="6996600" y="3724560"/>
                <a:ext cx="3282480" cy="1673280"/>
              </a:xfrm>
              <a:custGeom>
                <a:avLst/>
                <a:gdLst>
                  <a:gd name="textAreaLeft" fmla="*/ 360 w 3282480"/>
                  <a:gd name="textAreaRight" fmla="*/ 3283200 w 3282480"/>
                  <a:gd name="textAreaTop" fmla="*/ 0 h 1673280"/>
                  <a:gd name="textAreaBottom" fmla="*/ 167364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11" name="Google Shape;251;p19"/>
          <p:cNvGrpSpPr/>
          <p:nvPr/>
        </p:nvGrpSpPr>
        <p:grpSpPr>
          <a:xfrm>
            <a:off x="-774000" y="-2949840"/>
            <a:ext cx="12138480" cy="10612800"/>
            <a:chOff x="-774000" y="-2949840"/>
            <a:chExt cx="12138480" cy="10612800"/>
          </a:xfrm>
        </p:grpSpPr>
        <p:grpSp>
          <p:nvGrpSpPr>
            <p:cNvPr id="112" name="Google Shape;252;p19"/>
            <p:cNvGrpSpPr/>
            <p:nvPr/>
          </p:nvGrpSpPr>
          <p:grpSpPr>
            <a:xfrm>
              <a:off x="-774000" y="3531600"/>
              <a:ext cx="4144320" cy="4131360"/>
              <a:chOff x="-774000" y="3531600"/>
              <a:chExt cx="4144320" cy="4131360"/>
            </a:xfrm>
          </p:grpSpPr>
          <p:sp>
            <p:nvSpPr>
              <p:cNvPr id="113" name="Google Shape;253;p19"/>
              <p:cNvSpPr/>
              <p:nvPr/>
            </p:nvSpPr>
            <p:spPr>
              <a:xfrm rot="10677000" flipV="1">
                <a:off x="-703800" y="360144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54;p19"/>
              <p:cNvSpPr/>
              <p:nvPr/>
            </p:nvSpPr>
            <p:spPr>
              <a:xfrm rot="10677000" flipV="1">
                <a:off x="-611280" y="391716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255;p19"/>
              <p:cNvSpPr/>
              <p:nvPr/>
            </p:nvSpPr>
            <p:spPr>
              <a:xfrm rot="10677000" flipV="1">
                <a:off x="-389520" y="411696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256;p19"/>
              <p:cNvSpPr/>
              <p:nvPr/>
            </p:nvSpPr>
            <p:spPr>
              <a:xfrm rot="10677000" flipV="1">
                <a:off x="-162720" y="436068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57;p19"/>
              <p:cNvSpPr/>
              <p:nvPr/>
            </p:nvSpPr>
            <p:spPr>
              <a:xfrm rot="10677000" flipV="1">
                <a:off x="7920" y="453456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 name="Google Shape;258;p19"/>
            <p:cNvGrpSpPr/>
            <p:nvPr/>
          </p:nvGrpSpPr>
          <p:grpSpPr>
            <a:xfrm>
              <a:off x="5972400" y="-2949840"/>
              <a:ext cx="5392080" cy="5386320"/>
              <a:chOff x="5972400" y="-2949840"/>
              <a:chExt cx="5392080" cy="5386320"/>
            </a:xfrm>
          </p:grpSpPr>
          <p:sp>
            <p:nvSpPr>
              <p:cNvPr id="119" name="Google Shape;259;p19"/>
              <p:cNvSpPr/>
              <p:nvPr/>
            </p:nvSpPr>
            <p:spPr>
              <a:xfrm rot="1645800" flipV="1">
                <a:off x="6666120" y="-2251800"/>
                <a:ext cx="4004280" cy="3990240"/>
              </a:xfrm>
              <a:custGeom>
                <a:avLst/>
                <a:gdLst>
                  <a:gd name="textAreaLeft" fmla="*/ 0 w 4004280"/>
                  <a:gd name="textAreaRight" fmla="*/ 4004640 w 4004280"/>
                  <a:gd name="textAreaTop" fmla="*/ -360 h 3990240"/>
                  <a:gd name="textAreaBottom" fmla="*/ 399024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60;p19"/>
              <p:cNvSpPr/>
              <p:nvPr/>
            </p:nvSpPr>
            <p:spPr>
              <a:xfrm rot="1645800" flipV="1">
                <a:off x="7034400" y="-2035080"/>
                <a:ext cx="3529800" cy="3683520"/>
              </a:xfrm>
              <a:custGeom>
                <a:avLst/>
                <a:gdLst>
                  <a:gd name="textAreaLeft" fmla="*/ 0 w 3529800"/>
                  <a:gd name="textAreaRight" fmla="*/ 3530160 w 3529800"/>
                  <a:gd name="textAreaTop" fmla="*/ -360 h 3683520"/>
                  <a:gd name="textAreaBottom" fmla="*/ 368352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61;p19"/>
              <p:cNvSpPr/>
              <p:nvPr/>
            </p:nvSpPr>
            <p:spPr>
              <a:xfrm rot="1645800" flipV="1">
                <a:off x="7072920" y="-1910520"/>
                <a:ext cx="3288960" cy="3310920"/>
              </a:xfrm>
              <a:custGeom>
                <a:avLst/>
                <a:gdLst>
                  <a:gd name="textAreaLeft" fmla="*/ 0 w 3288960"/>
                  <a:gd name="textAreaRight" fmla="*/ 3289320 w 3288960"/>
                  <a:gd name="textAreaTop" fmla="*/ 360 h 3310920"/>
                  <a:gd name="textAreaBottom" fmla="*/ 331164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62;p19"/>
              <p:cNvSpPr/>
              <p:nvPr/>
            </p:nvSpPr>
            <p:spPr>
              <a:xfrm rot="1645800" flipV="1">
                <a:off x="7252920" y="-1963440"/>
                <a:ext cx="2922120" cy="3116880"/>
              </a:xfrm>
              <a:custGeom>
                <a:avLst/>
                <a:gdLst>
                  <a:gd name="textAreaLeft" fmla="*/ 0 w 2922120"/>
                  <a:gd name="textAreaRight" fmla="*/ 2922480 w 2922120"/>
                  <a:gd name="textAreaTop" fmla="*/ -360 h 3116880"/>
                  <a:gd name="textAreaBottom" fmla="*/ 311688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63;p19"/>
              <p:cNvSpPr/>
              <p:nvPr/>
            </p:nvSpPr>
            <p:spPr>
              <a:xfrm rot="1645800" flipV="1">
                <a:off x="7439760" y="-1828440"/>
                <a:ext cx="2612520" cy="2802240"/>
              </a:xfrm>
              <a:custGeom>
                <a:avLst/>
                <a:gdLst>
                  <a:gd name="textAreaLeft" fmla="*/ 0 w 2612520"/>
                  <a:gd name="textAreaRight" fmla="*/ 2612880 w 2612520"/>
                  <a:gd name="textAreaTop" fmla="*/ -360 h 2802240"/>
                  <a:gd name="textAreaBottom" fmla="*/ 280224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25" name="Google Shape;278;p20"/>
          <p:cNvGrpSpPr/>
          <p:nvPr/>
        </p:nvGrpSpPr>
        <p:grpSpPr>
          <a:xfrm>
            <a:off x="6035400" y="2511720"/>
            <a:ext cx="4366800" cy="3903480"/>
            <a:chOff x="6035400" y="2511720"/>
            <a:chExt cx="4366800" cy="3903480"/>
          </a:xfrm>
        </p:grpSpPr>
        <p:sp>
          <p:nvSpPr>
            <p:cNvPr id="126" name="Google Shape;279;p20"/>
            <p:cNvSpPr/>
            <p:nvPr/>
          </p:nvSpPr>
          <p:spPr>
            <a:xfrm rot="9544200" flipH="1">
              <a:off x="6416280" y="3063240"/>
              <a:ext cx="3604320" cy="2800440"/>
            </a:xfrm>
            <a:custGeom>
              <a:avLst/>
              <a:gdLst>
                <a:gd name="textAreaLeft" fmla="*/ 360 w 3604320"/>
                <a:gd name="textAreaRight" fmla="*/ 3605040 w 3604320"/>
                <a:gd name="textAreaTop" fmla="*/ 0 h 2800440"/>
                <a:gd name="textAreaBottom" fmla="*/ 2800800 h 28004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 name="Google Shape;280;p20"/>
            <p:cNvSpPr/>
            <p:nvPr/>
          </p:nvSpPr>
          <p:spPr>
            <a:xfrm rot="9544200" flipH="1">
              <a:off x="6638760" y="3323160"/>
              <a:ext cx="3411360" cy="2221560"/>
            </a:xfrm>
            <a:custGeom>
              <a:avLst/>
              <a:gdLst>
                <a:gd name="textAreaLeft" fmla="*/ 360 w 3411360"/>
                <a:gd name="textAreaRight" fmla="*/ 3412080 w 3411360"/>
                <a:gd name="textAreaTop" fmla="*/ 0 h 2221560"/>
                <a:gd name="textAreaBottom" fmla="*/ 2221920 h 2221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 name="Google Shape;281;p20"/>
            <p:cNvSpPr/>
            <p:nvPr/>
          </p:nvSpPr>
          <p:spPr>
            <a:xfrm rot="9544200" flipH="1">
              <a:off x="6944760" y="3548880"/>
              <a:ext cx="3102480" cy="2122200"/>
            </a:xfrm>
            <a:custGeom>
              <a:avLst/>
              <a:gdLst>
                <a:gd name="textAreaLeft" fmla="*/ 360 w 3102480"/>
                <a:gd name="textAreaRight" fmla="*/ 3103200 w 3102480"/>
                <a:gd name="textAreaTop" fmla="*/ 0 h 2122200"/>
                <a:gd name="textAreaBottom" fmla="*/ 2122560 h 21222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282;p20"/>
            <p:cNvSpPr/>
            <p:nvPr/>
          </p:nvSpPr>
          <p:spPr>
            <a:xfrm rot="9544200" flipH="1">
              <a:off x="7273440" y="3871800"/>
              <a:ext cx="2891520" cy="1735200"/>
            </a:xfrm>
            <a:custGeom>
              <a:avLst/>
              <a:gdLst>
                <a:gd name="textAreaLeft" fmla="*/ 360 w 2891520"/>
                <a:gd name="textAreaRight" fmla="*/ 2892240 w 2891520"/>
                <a:gd name="textAreaTop" fmla="*/ 0 h 1735200"/>
                <a:gd name="textAreaBottom" fmla="*/ 1735560 h 1735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83;p20"/>
            <p:cNvSpPr/>
            <p:nvPr/>
          </p:nvSpPr>
          <p:spPr>
            <a:xfrm rot="9544200" flipH="1">
              <a:off x="7677720" y="4291920"/>
              <a:ext cx="2448360" cy="1247400"/>
            </a:xfrm>
            <a:custGeom>
              <a:avLst/>
              <a:gdLst>
                <a:gd name="textAreaLeft" fmla="*/ -360 w 2448360"/>
                <a:gd name="textAreaRight" fmla="*/ 2448360 w 2448360"/>
                <a:gd name="textAreaTop" fmla="*/ 0 h 1247400"/>
                <a:gd name="textAreaBottom" fmla="*/ 1247760 h 1247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2794680" y="2441880"/>
            <a:ext cx="3554280" cy="1326240"/>
          </a:xfrm>
          <a:prstGeom prst="rect">
            <a:avLst/>
          </a:prstGeom>
          <a:noFill/>
          <a:ln w="0">
            <a:noFill/>
          </a:ln>
        </p:spPr>
        <p:txBody>
          <a:bodyPr lIns="91440" tIns="91440" rIns="91440" bIns="91440" anchor="t">
            <a:noAutofit/>
          </a:bodyPr>
          <a:lstStyle/>
          <a:p>
            <a:pPr indent="0">
              <a:buNone/>
            </a:pPr>
            <a:r>
              <a:rPr lang="fr-FR" sz="3800" b="0" strike="noStrike" spc="-1">
                <a:solidFill>
                  <a:schemeClr val="dk1"/>
                </a:solidFill>
                <a:latin typeface="Arial"/>
              </a:rPr>
              <a:t>Click to edit the title text format</a:t>
            </a:r>
          </a:p>
        </p:txBody>
      </p:sp>
      <p:sp>
        <p:nvSpPr>
          <p:cNvPr id="132" name="PlaceHolder 2"/>
          <p:cNvSpPr>
            <a:spLocks noGrp="1"/>
          </p:cNvSpPr>
          <p:nvPr>
            <p:ph type="title"/>
          </p:nvPr>
        </p:nvSpPr>
        <p:spPr>
          <a:xfrm>
            <a:off x="3929400" y="1375200"/>
            <a:ext cx="128052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Gotu"/>
                <a:ea typeface="Gotu"/>
              </a:rPr>
              <a:t>xx%</a:t>
            </a:r>
            <a:endParaRPr lang="fr-FR" sz="6000" b="0" strike="noStrike" spc="-1">
              <a:solidFill>
                <a:schemeClr val="dk1"/>
              </a:solidFill>
              <a:latin typeface="Arial"/>
            </a:endParaRPr>
          </a:p>
        </p:txBody>
      </p:sp>
      <p:grpSp>
        <p:nvGrpSpPr>
          <p:cNvPr id="133" name="Google Shape;28;p3"/>
          <p:cNvGrpSpPr/>
          <p:nvPr/>
        </p:nvGrpSpPr>
        <p:grpSpPr>
          <a:xfrm>
            <a:off x="-1577520" y="-828720"/>
            <a:ext cx="11704680" cy="7400160"/>
            <a:chOff x="-1577520" y="-828720"/>
            <a:chExt cx="11704680" cy="7400160"/>
          </a:xfrm>
        </p:grpSpPr>
        <p:grpSp>
          <p:nvGrpSpPr>
            <p:cNvPr id="134" name="Google Shape;29;p3"/>
            <p:cNvGrpSpPr/>
            <p:nvPr/>
          </p:nvGrpSpPr>
          <p:grpSpPr>
            <a:xfrm>
              <a:off x="6225480" y="-828720"/>
              <a:ext cx="3901680" cy="3488040"/>
              <a:chOff x="6225480" y="-828720"/>
              <a:chExt cx="3901680" cy="3488040"/>
            </a:xfrm>
          </p:grpSpPr>
          <p:sp>
            <p:nvSpPr>
              <p:cNvPr id="135" name="Google Shape;30;p3"/>
              <p:cNvSpPr/>
              <p:nvPr/>
            </p:nvSpPr>
            <p:spPr>
              <a:xfrm rot="12055800" flipH="1" flipV="1">
                <a:off x="6566040" y="-336240"/>
                <a:ext cx="3220200" cy="2502720"/>
              </a:xfrm>
              <a:custGeom>
                <a:avLst/>
                <a:gdLst>
                  <a:gd name="textAreaLeft" fmla="*/ -360 w 3220200"/>
                  <a:gd name="textAreaRight" fmla="*/ 3220200 w 3220200"/>
                  <a:gd name="textAreaTop" fmla="*/ 360 h 2502720"/>
                  <a:gd name="textAreaBottom" fmla="*/ 250344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31;p3"/>
              <p:cNvSpPr/>
              <p:nvPr/>
            </p:nvSpPr>
            <p:spPr>
              <a:xfrm rot="12055800" flipH="1" flipV="1">
                <a:off x="6765120" y="-51120"/>
                <a:ext cx="3047400" cy="1984680"/>
              </a:xfrm>
              <a:custGeom>
                <a:avLst/>
                <a:gdLst>
                  <a:gd name="textAreaLeft" fmla="*/ -360 w 3047400"/>
                  <a:gd name="textAreaRight" fmla="*/ 3047400 w 3047400"/>
                  <a:gd name="textAreaTop" fmla="*/ -360 h 1984680"/>
                  <a:gd name="textAreaBottom" fmla="*/ 198468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32;p3"/>
              <p:cNvSpPr/>
              <p:nvPr/>
            </p:nvSpPr>
            <p:spPr>
              <a:xfrm rot="12055800" flipH="1" flipV="1">
                <a:off x="7038000" y="-164160"/>
                <a:ext cx="2771640" cy="1896480"/>
              </a:xfrm>
              <a:custGeom>
                <a:avLst/>
                <a:gdLst>
                  <a:gd name="textAreaLeft" fmla="*/ -360 w 2771640"/>
                  <a:gd name="textAreaRight" fmla="*/ 2771640 w 2771640"/>
                  <a:gd name="textAreaTop" fmla="*/ 360 h 1896480"/>
                  <a:gd name="textAreaBottom" fmla="*/ 189720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33;p3"/>
              <p:cNvSpPr/>
              <p:nvPr/>
            </p:nvSpPr>
            <p:spPr>
              <a:xfrm rot="12055800" flipH="1" flipV="1">
                <a:off x="7332120" y="-106920"/>
                <a:ext cx="2583000" cy="1550160"/>
              </a:xfrm>
              <a:custGeom>
                <a:avLst/>
                <a:gdLst>
                  <a:gd name="textAreaLeft" fmla="*/ -360 w 2583000"/>
                  <a:gd name="textAreaRight" fmla="*/ 2583000 w 2583000"/>
                  <a:gd name="textAreaTop" fmla="*/ 360 h 1550160"/>
                  <a:gd name="textAreaBottom" fmla="*/ 155088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4;p3"/>
              <p:cNvSpPr/>
              <p:nvPr/>
            </p:nvSpPr>
            <p:spPr>
              <a:xfrm rot="12055800" flipH="1" flipV="1">
                <a:off x="7693560" y="-45720"/>
                <a:ext cx="2187000" cy="1114560"/>
              </a:xfrm>
              <a:custGeom>
                <a:avLst/>
                <a:gdLst>
                  <a:gd name="textAreaLeft" fmla="*/ -360 w 2187000"/>
                  <a:gd name="textAreaRight" fmla="*/ 2187000 w 2187000"/>
                  <a:gd name="textAreaTop" fmla="*/ 360 h 1114560"/>
                  <a:gd name="textAreaBottom" fmla="*/ 111528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 name="Google Shape;35;p3"/>
            <p:cNvGrpSpPr/>
            <p:nvPr/>
          </p:nvGrpSpPr>
          <p:grpSpPr>
            <a:xfrm>
              <a:off x="-1577520" y="1338120"/>
              <a:ext cx="5855040" cy="5233320"/>
              <a:chOff x="-1577520" y="1338120"/>
              <a:chExt cx="5855040" cy="5233320"/>
            </a:xfrm>
          </p:grpSpPr>
          <p:sp>
            <p:nvSpPr>
              <p:cNvPr id="141" name="Google Shape;36;p3"/>
              <p:cNvSpPr/>
              <p:nvPr/>
            </p:nvSpPr>
            <p:spPr>
              <a:xfrm rot="1255800" flipH="1" flipV="1">
                <a:off x="-1065960" y="2076840"/>
                <a:ext cx="4832640" cy="3754800"/>
              </a:xfrm>
              <a:custGeom>
                <a:avLst/>
                <a:gdLst>
                  <a:gd name="textAreaLeft" fmla="*/ 360 w 4832640"/>
                  <a:gd name="textAreaRight" fmla="*/ 4833360 w 4832640"/>
                  <a:gd name="textAreaTop" fmla="*/ 360 h 3754800"/>
                  <a:gd name="textAreaBottom" fmla="*/ 3755520 h 375480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37;p3"/>
              <p:cNvSpPr/>
              <p:nvPr/>
            </p:nvSpPr>
            <p:spPr>
              <a:xfrm rot="1255800" flipH="1" flipV="1">
                <a:off x="-1108080" y="2424960"/>
                <a:ext cx="4573800" cy="2978640"/>
              </a:xfrm>
              <a:custGeom>
                <a:avLst/>
                <a:gdLst>
                  <a:gd name="textAreaLeft" fmla="*/ -360 w 4573800"/>
                  <a:gd name="textAreaRight" fmla="*/ 4573800 w 4573800"/>
                  <a:gd name="textAreaTop" fmla="*/ 360 h 2978640"/>
                  <a:gd name="textAreaBottom" fmla="*/ 297936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 name="Google Shape;38;p3"/>
              <p:cNvSpPr/>
              <p:nvPr/>
            </p:nvSpPr>
            <p:spPr>
              <a:xfrm rot="1255800" flipH="1" flipV="1">
                <a:off x="-1103040" y="2727720"/>
                <a:ext cx="4159440" cy="2845800"/>
              </a:xfrm>
              <a:custGeom>
                <a:avLst/>
                <a:gdLst>
                  <a:gd name="textAreaLeft" fmla="*/ 360 w 4159440"/>
                  <a:gd name="textAreaRight" fmla="*/ 4160160 w 4159440"/>
                  <a:gd name="textAreaTop" fmla="*/ -360 h 2845800"/>
                  <a:gd name="textAreaBottom" fmla="*/ 284580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p3"/>
              <p:cNvSpPr/>
              <p:nvPr/>
            </p:nvSpPr>
            <p:spPr>
              <a:xfrm rot="1255800" flipH="1" flipV="1">
                <a:off x="-1260360" y="3161880"/>
                <a:ext cx="3876840" cy="2327040"/>
              </a:xfrm>
              <a:custGeom>
                <a:avLst/>
                <a:gdLst>
                  <a:gd name="textAreaLeft" fmla="*/ -360 w 3876840"/>
                  <a:gd name="textAreaRight" fmla="*/ 3876840 w 3876840"/>
                  <a:gd name="textAreaTop" fmla="*/ 360 h 2327040"/>
                  <a:gd name="textAreaBottom" fmla="*/ 2327760 h 232704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40;p3"/>
              <p:cNvSpPr/>
              <p:nvPr/>
            </p:nvSpPr>
            <p:spPr>
              <a:xfrm rot="1255800" flipH="1" flipV="1">
                <a:off x="-1208160" y="3724200"/>
                <a:ext cx="3282480" cy="1673280"/>
              </a:xfrm>
              <a:custGeom>
                <a:avLst/>
                <a:gdLst>
                  <a:gd name="textAreaLeft" fmla="*/ 360 w 3282480"/>
                  <a:gd name="textAreaRight" fmla="*/ 3283200 w 3282480"/>
                  <a:gd name="textAreaTop" fmla="*/ 360 h 1673280"/>
                  <a:gd name="textAreaBottom" fmla="*/ 167400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724320" y="1051560"/>
            <a:ext cx="3841560" cy="2172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148" name="PlaceHolder 2"/>
          <p:cNvSpPr>
            <a:spLocks noGrp="1"/>
          </p:cNvSpPr>
          <p:nvPr>
            <p:ph type="body"/>
          </p:nvPr>
        </p:nvSpPr>
        <p:spPr>
          <a:xfrm>
            <a:off x="4572000" y="171000"/>
            <a:ext cx="4395240" cy="480132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149" name="Google Shape;288;p21"/>
          <p:cNvGrpSpPr/>
          <p:nvPr/>
        </p:nvGrpSpPr>
        <p:grpSpPr>
          <a:xfrm>
            <a:off x="-902880" y="-882000"/>
            <a:ext cx="3376800" cy="2838240"/>
            <a:chOff x="-902880" y="-882000"/>
            <a:chExt cx="3376800" cy="2838240"/>
          </a:xfrm>
        </p:grpSpPr>
        <p:sp>
          <p:nvSpPr>
            <p:cNvPr id="150" name="Google Shape;289;p21"/>
            <p:cNvSpPr/>
            <p:nvPr/>
          </p:nvSpPr>
          <p:spPr>
            <a:xfrm rot="20978400" flipH="1">
              <a:off x="-717120" y="-630720"/>
              <a:ext cx="3005640" cy="2336040"/>
            </a:xfrm>
            <a:custGeom>
              <a:avLst/>
              <a:gdLst>
                <a:gd name="textAreaLeft" fmla="*/ -360 w 3005640"/>
                <a:gd name="textAreaRight" fmla="*/ 3005640 w 3005640"/>
                <a:gd name="textAreaTop" fmla="*/ 0 h 2336040"/>
                <a:gd name="textAreaBottom" fmla="*/ 2336400 h 23360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 name="Google Shape;290;p21"/>
            <p:cNvSpPr/>
            <p:nvPr/>
          </p:nvSpPr>
          <p:spPr>
            <a:xfrm rot="20978400" flipH="1">
              <a:off x="-745560" y="-384480"/>
              <a:ext cx="2844720" cy="1852560"/>
            </a:xfrm>
            <a:custGeom>
              <a:avLst/>
              <a:gdLst>
                <a:gd name="textAreaLeft" fmla="*/ 360 w 2844720"/>
                <a:gd name="textAreaRight" fmla="*/ 2845440 w 2844720"/>
                <a:gd name="textAreaTop" fmla="*/ 0 h 1852560"/>
                <a:gd name="textAreaBottom" fmla="*/ 1852920 h 1852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91;p21"/>
            <p:cNvSpPr/>
            <p:nvPr/>
          </p:nvSpPr>
          <p:spPr>
            <a:xfrm rot="20978400" flipH="1">
              <a:off x="-714240" y="-510480"/>
              <a:ext cx="2586960" cy="1769760"/>
            </a:xfrm>
            <a:custGeom>
              <a:avLst/>
              <a:gdLst>
                <a:gd name="textAreaLeft" fmla="*/ 360 w 2586960"/>
                <a:gd name="textAreaRight" fmla="*/ 2587680 w 2586960"/>
                <a:gd name="textAreaTop" fmla="*/ 0 h 1769760"/>
                <a:gd name="textAreaBottom" fmla="*/ 1770120 h 176976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92;p21"/>
            <p:cNvSpPr/>
            <p:nvPr/>
          </p:nvSpPr>
          <p:spPr>
            <a:xfrm rot="20978400" flipH="1">
              <a:off x="-789120" y="-489600"/>
              <a:ext cx="2410920" cy="1447200"/>
            </a:xfrm>
            <a:custGeom>
              <a:avLst/>
              <a:gdLst>
                <a:gd name="textAreaLeft" fmla="*/ -360 w 2410920"/>
                <a:gd name="textAreaRight" fmla="*/ 2410920 w 2410920"/>
                <a:gd name="textAreaTop" fmla="*/ 0 h 1447200"/>
                <a:gd name="textAreaBottom" fmla="*/ 1447560 h 1447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93;p21"/>
            <p:cNvSpPr/>
            <p:nvPr/>
          </p:nvSpPr>
          <p:spPr>
            <a:xfrm rot="20978400" flipH="1">
              <a:off x="-727200" y="-458640"/>
              <a:ext cx="2041560" cy="1040400"/>
            </a:xfrm>
            <a:custGeom>
              <a:avLst/>
              <a:gdLst>
                <a:gd name="textAreaLeft" fmla="*/ -360 w 2041560"/>
                <a:gd name="textAreaRight" fmla="*/ 2041560 w 2041560"/>
                <a:gd name="textAreaTop" fmla="*/ 0 h 1040400"/>
                <a:gd name="textAreaBottom" fmla="*/ 1040760 h 1040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724320" y="539640"/>
            <a:ext cx="267804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56" name="Google Shape;297;p22"/>
          <p:cNvGrpSpPr/>
          <p:nvPr/>
        </p:nvGrpSpPr>
        <p:grpSpPr>
          <a:xfrm>
            <a:off x="-1236240" y="2337120"/>
            <a:ext cx="4539240" cy="4057920"/>
            <a:chOff x="-1236240" y="2337120"/>
            <a:chExt cx="4539240" cy="4057920"/>
          </a:xfrm>
        </p:grpSpPr>
        <p:sp>
          <p:nvSpPr>
            <p:cNvPr id="157" name="Google Shape;298;p22"/>
            <p:cNvSpPr/>
            <p:nvPr/>
          </p:nvSpPr>
          <p:spPr>
            <a:xfrm rot="1255800" flipH="1" flipV="1">
              <a:off x="-839880" y="2909880"/>
              <a:ext cx="3746520" cy="2911680"/>
            </a:xfrm>
            <a:custGeom>
              <a:avLst/>
              <a:gdLst>
                <a:gd name="textAreaLeft" fmla="*/ -360 w 3746520"/>
                <a:gd name="textAreaRight" fmla="*/ 3746520 w 3746520"/>
                <a:gd name="textAreaTop" fmla="*/ 360 h 2911680"/>
                <a:gd name="textAreaBottom" fmla="*/ 2912400 h 29116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 name="Google Shape;299;p22"/>
            <p:cNvSpPr/>
            <p:nvPr/>
          </p:nvSpPr>
          <p:spPr>
            <a:xfrm rot="1255800" flipH="1" flipV="1">
              <a:off x="-870840" y="3180960"/>
              <a:ext cx="3545640" cy="2308680"/>
            </a:xfrm>
            <a:custGeom>
              <a:avLst/>
              <a:gdLst>
                <a:gd name="textAreaLeft" fmla="*/ -360 w 3545640"/>
                <a:gd name="textAreaRight" fmla="*/ 3545640 w 3545640"/>
                <a:gd name="textAreaTop" fmla="*/ -360 h 2308680"/>
                <a:gd name="textAreaBottom" fmla="*/ 2308680 h 2308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 name="Google Shape;300;p22"/>
            <p:cNvSpPr/>
            <p:nvPr/>
          </p:nvSpPr>
          <p:spPr>
            <a:xfrm rot="1255800" flipH="1" flipV="1">
              <a:off x="-868320" y="3415680"/>
              <a:ext cx="3224520" cy="2205720"/>
            </a:xfrm>
            <a:custGeom>
              <a:avLst/>
              <a:gdLst>
                <a:gd name="textAreaLeft" fmla="*/ -360 w 3224520"/>
                <a:gd name="textAreaRight" fmla="*/ 3224520 w 3224520"/>
                <a:gd name="textAreaTop" fmla="*/ -360 h 2205720"/>
                <a:gd name="textAreaBottom" fmla="*/ 2205720 h 220572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301;p22"/>
            <p:cNvSpPr/>
            <p:nvPr/>
          </p:nvSpPr>
          <p:spPr>
            <a:xfrm rot="1255800" flipH="1" flipV="1">
              <a:off x="-990360" y="3751560"/>
              <a:ext cx="3005280" cy="1803960"/>
            </a:xfrm>
            <a:custGeom>
              <a:avLst/>
              <a:gdLst>
                <a:gd name="textAreaLeft" fmla="*/ 360 w 3005280"/>
                <a:gd name="textAreaRight" fmla="*/ 3006000 w 3005280"/>
                <a:gd name="textAreaTop" fmla="*/ -360 h 1803960"/>
                <a:gd name="textAreaBottom" fmla="*/ 1803960 h 18039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302;p22"/>
            <p:cNvSpPr/>
            <p:nvPr/>
          </p:nvSpPr>
          <p:spPr>
            <a:xfrm rot="1255800" flipH="1" flipV="1">
              <a:off x="-948960" y="4187520"/>
              <a:ext cx="2544840" cy="1297080"/>
            </a:xfrm>
            <a:custGeom>
              <a:avLst/>
              <a:gdLst>
                <a:gd name="textAreaLeft" fmla="*/ -360 w 2544840"/>
                <a:gd name="textAreaRight" fmla="*/ 2544840 w 2544840"/>
                <a:gd name="textAreaTop" fmla="*/ -360 h 1297080"/>
                <a:gd name="textAreaBottom" fmla="*/ 1297080 h 12970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5324760" y="1541160"/>
            <a:ext cx="235332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63" name="Google Shape;306;p23"/>
          <p:cNvGrpSpPr/>
          <p:nvPr/>
        </p:nvGrpSpPr>
        <p:grpSpPr>
          <a:xfrm>
            <a:off x="6593760" y="-2320560"/>
            <a:ext cx="4511160" cy="4503240"/>
            <a:chOff x="6593760" y="-2320560"/>
            <a:chExt cx="4511160" cy="4503240"/>
          </a:xfrm>
        </p:grpSpPr>
        <p:sp>
          <p:nvSpPr>
            <p:cNvPr id="164" name="Google Shape;307;p23"/>
            <p:cNvSpPr/>
            <p:nvPr/>
          </p:nvSpPr>
          <p:spPr>
            <a:xfrm rot="1188000" flipV="1">
              <a:off x="7084800" y="-1827000"/>
              <a:ext cx="3528720" cy="3515760"/>
            </a:xfrm>
            <a:custGeom>
              <a:avLst/>
              <a:gdLst>
                <a:gd name="textAreaLeft" fmla="*/ 0 w 3528720"/>
                <a:gd name="textAreaRight" fmla="*/ 3529080 w 3528720"/>
                <a:gd name="textAreaTop" fmla="*/ -360 h 3515760"/>
                <a:gd name="textAreaBottom" fmla="*/ 351576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 name="Google Shape;308;p23"/>
            <p:cNvSpPr/>
            <p:nvPr/>
          </p:nvSpPr>
          <p:spPr>
            <a:xfrm rot="1188000" flipV="1">
              <a:off x="7389360" y="-1625040"/>
              <a:ext cx="3110400" cy="3246120"/>
            </a:xfrm>
            <a:custGeom>
              <a:avLst/>
              <a:gdLst>
                <a:gd name="textAreaLeft" fmla="*/ 0 w 3110400"/>
                <a:gd name="textAreaRight" fmla="*/ 3110760 w 3110400"/>
                <a:gd name="textAreaTop" fmla="*/ 360 h 3246120"/>
                <a:gd name="textAreaBottom" fmla="*/ 324684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 name="Google Shape;309;p23"/>
            <p:cNvSpPr/>
            <p:nvPr/>
          </p:nvSpPr>
          <p:spPr>
            <a:xfrm rot="1188000" flipV="1">
              <a:off x="7416720" y="-1505160"/>
              <a:ext cx="2898360" cy="2917800"/>
            </a:xfrm>
            <a:custGeom>
              <a:avLst/>
              <a:gdLst>
                <a:gd name="textAreaLeft" fmla="*/ 0 w 2898360"/>
                <a:gd name="textAreaRight" fmla="*/ 2898720 w 2898360"/>
                <a:gd name="textAreaTop" fmla="*/ 360 h 2917800"/>
                <a:gd name="textAreaBottom" fmla="*/ 291852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10;p23"/>
            <p:cNvSpPr/>
            <p:nvPr/>
          </p:nvSpPr>
          <p:spPr>
            <a:xfrm rot="1188000" flipV="1">
              <a:off x="7591320" y="-155412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311;p23"/>
            <p:cNvSpPr/>
            <p:nvPr/>
          </p:nvSpPr>
          <p:spPr>
            <a:xfrm rot="1188000" flipV="1">
              <a:off x="7719840" y="-143424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713160" y="3387600"/>
            <a:ext cx="4291200" cy="660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70" name="Google Shape;315;p24"/>
          <p:cNvGrpSpPr/>
          <p:nvPr/>
        </p:nvGrpSpPr>
        <p:grpSpPr>
          <a:xfrm>
            <a:off x="-1899000" y="-1906920"/>
            <a:ext cx="6159600" cy="4321800"/>
            <a:chOff x="-1899000" y="-1906920"/>
            <a:chExt cx="6159600" cy="4321800"/>
          </a:xfrm>
        </p:grpSpPr>
        <p:sp>
          <p:nvSpPr>
            <p:cNvPr id="171" name="Google Shape;316;p24"/>
            <p:cNvSpPr/>
            <p:nvPr/>
          </p:nvSpPr>
          <p:spPr>
            <a:xfrm rot="20145000" flipV="1">
              <a:off x="-1689480" y="-812880"/>
              <a:ext cx="5749920" cy="2141640"/>
            </a:xfrm>
            <a:custGeom>
              <a:avLst/>
              <a:gdLst>
                <a:gd name="textAreaLeft" fmla="*/ 0 w 5749920"/>
                <a:gd name="textAreaRight" fmla="*/ 5750280 w 5749920"/>
                <a:gd name="textAreaTop" fmla="*/ -360 h 2141640"/>
                <a:gd name="textAreaBottom" fmla="*/ 2141640 h 2141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17;p24"/>
            <p:cNvSpPr/>
            <p:nvPr/>
          </p:nvSpPr>
          <p:spPr>
            <a:xfrm rot="20145000" flipV="1">
              <a:off x="-1623960" y="-809280"/>
              <a:ext cx="5749920" cy="1891440"/>
            </a:xfrm>
            <a:custGeom>
              <a:avLst/>
              <a:gdLst>
                <a:gd name="textAreaLeft" fmla="*/ 0 w 5749920"/>
                <a:gd name="textAreaRight" fmla="*/ 5750280 w 5749920"/>
                <a:gd name="textAreaTop" fmla="*/ 360 h 1891440"/>
                <a:gd name="textAreaBottom" fmla="*/ 1892160 h 18914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 name="Google Shape;318;p24"/>
            <p:cNvSpPr/>
            <p:nvPr/>
          </p:nvSpPr>
          <p:spPr>
            <a:xfrm rot="20145000" flipV="1">
              <a:off x="-1801440" y="-669960"/>
              <a:ext cx="5749920" cy="1641600"/>
            </a:xfrm>
            <a:custGeom>
              <a:avLst/>
              <a:gdLst>
                <a:gd name="textAreaLeft" fmla="*/ 0 w 5749920"/>
                <a:gd name="textAreaRight" fmla="*/ 5750280 w 5749920"/>
                <a:gd name="textAreaTop" fmla="*/ 360 h 1641600"/>
                <a:gd name="textAreaBottom" fmla="*/ 1642320 h 16416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319;p24"/>
            <p:cNvSpPr/>
            <p:nvPr/>
          </p:nvSpPr>
          <p:spPr>
            <a:xfrm rot="20145000" flipV="1">
              <a:off x="-1705320" y="-555840"/>
              <a:ext cx="5749920" cy="1284840"/>
            </a:xfrm>
            <a:custGeom>
              <a:avLst/>
              <a:gdLst>
                <a:gd name="textAreaLeft" fmla="*/ 0 w 5749920"/>
                <a:gd name="textAreaRight" fmla="*/ 5750280 w 5749920"/>
                <a:gd name="textAreaTop" fmla="*/ -360 h 1284840"/>
                <a:gd name="textAreaBottom" fmla="*/ 1284840 h 1284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320;p24"/>
            <p:cNvSpPr/>
            <p:nvPr/>
          </p:nvSpPr>
          <p:spPr>
            <a:xfrm rot="20145000" flipV="1">
              <a:off x="-1950480" y="-375120"/>
              <a:ext cx="5749920" cy="983880"/>
            </a:xfrm>
            <a:custGeom>
              <a:avLst/>
              <a:gdLst>
                <a:gd name="textAreaLeft" fmla="*/ 0 w 5749920"/>
                <a:gd name="textAreaRight" fmla="*/ 5750280 w 5749920"/>
                <a:gd name="textAreaTop" fmla="*/ -360 h 983880"/>
                <a:gd name="textAreaBottom" fmla="*/ 983880 h 983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177" name="PlaceHolder 2"/>
          <p:cNvSpPr>
            <a:spLocks noGrp="1"/>
          </p:cNvSpPr>
          <p:nvPr>
            <p:ph type="body"/>
          </p:nvPr>
        </p:nvSpPr>
        <p:spPr>
          <a:xfrm>
            <a:off x="724320" y="1230840"/>
            <a:ext cx="7695360" cy="2930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178" name="Google Shape;324;p25"/>
          <p:cNvGrpSpPr/>
          <p:nvPr/>
        </p:nvGrpSpPr>
        <p:grpSpPr>
          <a:xfrm>
            <a:off x="5665680" y="3098520"/>
            <a:ext cx="4510440" cy="4498560"/>
            <a:chOff x="5665680" y="3098520"/>
            <a:chExt cx="4510440" cy="4498560"/>
          </a:xfrm>
        </p:grpSpPr>
        <p:sp>
          <p:nvSpPr>
            <p:cNvPr id="179" name="Google Shape;325;p25"/>
            <p:cNvSpPr/>
            <p:nvPr/>
          </p:nvSpPr>
          <p:spPr>
            <a:xfrm rot="21130200">
              <a:off x="5918760" y="335232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 name="Google Shape;326;p25"/>
            <p:cNvSpPr/>
            <p:nvPr/>
          </p:nvSpPr>
          <p:spPr>
            <a:xfrm rot="21130200">
              <a:off x="6194160" y="35460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27;p25"/>
            <p:cNvSpPr/>
            <p:nvPr/>
          </p:nvSpPr>
          <p:spPr>
            <a:xfrm rot="21130200">
              <a:off x="6216840" y="376272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328;p25"/>
            <p:cNvSpPr/>
            <p:nvPr/>
          </p:nvSpPr>
          <p:spPr>
            <a:xfrm rot="21130200">
              <a:off x="6382800" y="401292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29;p25"/>
            <p:cNvSpPr/>
            <p:nvPr/>
          </p:nvSpPr>
          <p:spPr>
            <a:xfrm rot="21130200">
              <a:off x="6524640" y="418932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85" name="Google Shape;332;p26"/>
          <p:cNvGrpSpPr/>
          <p:nvPr/>
        </p:nvGrpSpPr>
        <p:grpSpPr>
          <a:xfrm>
            <a:off x="-1082160" y="-939960"/>
            <a:ext cx="11337480" cy="2959200"/>
            <a:chOff x="-1082160" y="-939960"/>
            <a:chExt cx="11337480" cy="2959200"/>
          </a:xfrm>
        </p:grpSpPr>
        <p:grpSp>
          <p:nvGrpSpPr>
            <p:cNvPr id="186" name="Google Shape;333;p26"/>
            <p:cNvGrpSpPr/>
            <p:nvPr/>
          </p:nvGrpSpPr>
          <p:grpSpPr>
            <a:xfrm>
              <a:off x="-1082160" y="-939960"/>
              <a:ext cx="3099240" cy="2958840"/>
              <a:chOff x="-1082160" y="-939960"/>
              <a:chExt cx="3099240" cy="2958840"/>
            </a:xfrm>
          </p:grpSpPr>
          <p:sp>
            <p:nvSpPr>
              <p:cNvPr id="187" name="Google Shape;334;p26"/>
              <p:cNvSpPr/>
              <p:nvPr/>
            </p:nvSpPr>
            <p:spPr>
              <a:xfrm rot="19527000" flipH="1">
                <a:off x="-758520" y="-412920"/>
                <a:ext cx="2451240" cy="1904760"/>
              </a:xfrm>
              <a:custGeom>
                <a:avLst/>
                <a:gdLst>
                  <a:gd name="textAreaLeft" fmla="*/ -360 w 2451240"/>
                  <a:gd name="textAreaRight" fmla="*/ 2451240 w 2451240"/>
                  <a:gd name="textAreaTop" fmla="*/ 0 h 1904760"/>
                  <a:gd name="textAreaBottom" fmla="*/ 1905120 h 19047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 name="Google Shape;335;p26"/>
              <p:cNvSpPr/>
              <p:nvPr/>
            </p:nvSpPr>
            <p:spPr>
              <a:xfrm rot="19527000" flipH="1">
                <a:off x="-683640" y="-122040"/>
                <a:ext cx="2319840" cy="1510560"/>
              </a:xfrm>
              <a:custGeom>
                <a:avLst/>
                <a:gdLst>
                  <a:gd name="textAreaLeft" fmla="*/ 360 w 2319840"/>
                  <a:gd name="textAreaRight" fmla="*/ 2320560 w 2319840"/>
                  <a:gd name="textAreaTop" fmla="*/ 0 h 1510560"/>
                  <a:gd name="textAreaBottom" fmla="*/ 151092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 name="Google Shape;336;p26"/>
              <p:cNvSpPr/>
              <p:nvPr/>
            </p:nvSpPr>
            <p:spPr>
              <a:xfrm rot="19527000" flipH="1">
                <a:off x="-705960" y="-181080"/>
                <a:ext cx="2109600" cy="1443240"/>
              </a:xfrm>
              <a:custGeom>
                <a:avLst/>
                <a:gdLst>
                  <a:gd name="textAreaLeft" fmla="*/ 360 w 2109600"/>
                  <a:gd name="textAreaRight" fmla="*/ 2110320 w 2109600"/>
                  <a:gd name="textAreaTop" fmla="*/ 0 h 1443240"/>
                  <a:gd name="textAreaBottom" fmla="*/ 1443600 h 14432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37;p26"/>
              <p:cNvSpPr/>
              <p:nvPr/>
            </p:nvSpPr>
            <p:spPr>
              <a:xfrm rot="19527000" flipH="1">
                <a:off x="-802080" y="-99000"/>
                <a:ext cx="1966320" cy="1180080"/>
              </a:xfrm>
              <a:custGeom>
                <a:avLst/>
                <a:gdLst>
                  <a:gd name="textAreaLeft" fmla="*/ 360 w 1966320"/>
                  <a:gd name="textAreaRight" fmla="*/ 1967040 w 1966320"/>
                  <a:gd name="textAreaTop" fmla="*/ 0 h 1180080"/>
                  <a:gd name="textAreaBottom" fmla="*/ 118044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38;p26"/>
              <p:cNvSpPr/>
              <p:nvPr/>
            </p:nvSpPr>
            <p:spPr>
              <a:xfrm rot="19527000" flipH="1">
                <a:off x="-801360" y="-20520"/>
                <a:ext cx="1664640" cy="848160"/>
              </a:xfrm>
              <a:custGeom>
                <a:avLst/>
                <a:gdLst>
                  <a:gd name="textAreaLeft" fmla="*/ 360 w 1664640"/>
                  <a:gd name="textAreaRight" fmla="*/ 1665360 w 1664640"/>
                  <a:gd name="textAreaTop" fmla="*/ 0 h 848160"/>
                  <a:gd name="textAreaBottom" fmla="*/ 84852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2" name="Google Shape;339;p26"/>
            <p:cNvGrpSpPr/>
            <p:nvPr/>
          </p:nvGrpSpPr>
          <p:grpSpPr>
            <a:xfrm>
              <a:off x="7156080" y="-939960"/>
              <a:ext cx="3099240" cy="2959200"/>
              <a:chOff x="7156080" y="-939960"/>
              <a:chExt cx="3099240" cy="2959200"/>
            </a:xfrm>
          </p:grpSpPr>
          <p:sp>
            <p:nvSpPr>
              <p:cNvPr id="193" name="Google Shape;340;p26"/>
              <p:cNvSpPr/>
              <p:nvPr/>
            </p:nvSpPr>
            <p:spPr>
              <a:xfrm rot="12872400" flipH="1" flipV="1">
                <a:off x="7479720" y="-412560"/>
                <a:ext cx="2451240" cy="1905120"/>
              </a:xfrm>
              <a:custGeom>
                <a:avLst/>
                <a:gdLst>
                  <a:gd name="textAreaLeft" fmla="*/ -360 w 2451240"/>
                  <a:gd name="textAreaRight" fmla="*/ 2451240 w 2451240"/>
                  <a:gd name="textAreaTop" fmla="*/ 360 h 1905120"/>
                  <a:gd name="textAreaBottom" fmla="*/ 1905840 h 19051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 name="Google Shape;341;p26"/>
              <p:cNvSpPr/>
              <p:nvPr/>
            </p:nvSpPr>
            <p:spPr>
              <a:xfrm rot="12872400" flipH="1" flipV="1">
                <a:off x="7536240" y="-121680"/>
                <a:ext cx="2319840" cy="1510560"/>
              </a:xfrm>
              <a:custGeom>
                <a:avLst/>
                <a:gdLst>
                  <a:gd name="textAreaLeft" fmla="*/ 360 w 2319840"/>
                  <a:gd name="textAreaRight" fmla="*/ 2320560 w 2319840"/>
                  <a:gd name="textAreaTop" fmla="*/ 360 h 1510560"/>
                  <a:gd name="textAreaBottom" fmla="*/ 151128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 name="Google Shape;342;p26"/>
              <p:cNvSpPr/>
              <p:nvPr/>
            </p:nvSpPr>
            <p:spPr>
              <a:xfrm rot="12872400" flipH="1" flipV="1">
                <a:off x="7769880" y="-180360"/>
                <a:ext cx="2109600" cy="1443600"/>
              </a:xfrm>
              <a:custGeom>
                <a:avLst/>
                <a:gdLst>
                  <a:gd name="textAreaLeft" fmla="*/ 360 w 2109600"/>
                  <a:gd name="textAreaRight" fmla="*/ 2110320 w 2109600"/>
                  <a:gd name="textAreaTop" fmla="*/ 360 h 1443600"/>
                  <a:gd name="textAreaBottom" fmla="*/ 1444320 h 14436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343;p26"/>
              <p:cNvSpPr/>
              <p:nvPr/>
            </p:nvSpPr>
            <p:spPr>
              <a:xfrm rot="12872400" flipH="1" flipV="1">
                <a:off x="8010000" y="-99360"/>
                <a:ext cx="1966320" cy="1180080"/>
              </a:xfrm>
              <a:custGeom>
                <a:avLst/>
                <a:gdLst>
                  <a:gd name="textAreaLeft" fmla="*/ 360 w 1966320"/>
                  <a:gd name="textAreaRight" fmla="*/ 1967040 w 1966320"/>
                  <a:gd name="textAreaTop" fmla="*/ 360 h 1180080"/>
                  <a:gd name="textAreaBottom" fmla="*/ 118080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344;p26"/>
              <p:cNvSpPr/>
              <p:nvPr/>
            </p:nvSpPr>
            <p:spPr>
              <a:xfrm rot="12872400" flipH="1" flipV="1">
                <a:off x="8309160" y="-19800"/>
                <a:ext cx="1664640" cy="848160"/>
              </a:xfrm>
              <a:custGeom>
                <a:avLst/>
                <a:gdLst>
                  <a:gd name="textAreaLeft" fmla="*/ 360 w 1664640"/>
                  <a:gd name="textAreaRight" fmla="*/ 1665360 w 1664640"/>
                  <a:gd name="textAreaTop" fmla="*/ 360 h 848160"/>
                  <a:gd name="textAreaBottom" fmla="*/ 84888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99" name="Google Shape;347;p27"/>
          <p:cNvGrpSpPr/>
          <p:nvPr/>
        </p:nvGrpSpPr>
        <p:grpSpPr>
          <a:xfrm>
            <a:off x="5180040" y="3969000"/>
            <a:ext cx="4762800" cy="2564280"/>
            <a:chOff x="5180040" y="3969000"/>
            <a:chExt cx="4762800" cy="2564280"/>
          </a:xfrm>
        </p:grpSpPr>
        <p:sp>
          <p:nvSpPr>
            <p:cNvPr id="200" name="Google Shape;348;p27"/>
            <p:cNvSpPr/>
            <p:nvPr/>
          </p:nvSpPr>
          <p:spPr>
            <a:xfrm rot="9931800" flipV="1">
              <a:off x="5343120" y="4494960"/>
              <a:ext cx="4407480" cy="1510920"/>
            </a:xfrm>
            <a:custGeom>
              <a:avLst/>
              <a:gdLst>
                <a:gd name="textAreaLeft" fmla="*/ 0 w 4407480"/>
                <a:gd name="textAreaRight" fmla="*/ 4407840 w 440748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1" name="Google Shape;349;p27"/>
            <p:cNvSpPr/>
            <p:nvPr/>
          </p:nvSpPr>
          <p:spPr>
            <a:xfrm rot="9931800" flipV="1">
              <a:off x="5276880" y="4661640"/>
              <a:ext cx="4407480" cy="1335240"/>
            </a:xfrm>
            <a:custGeom>
              <a:avLst/>
              <a:gdLst>
                <a:gd name="textAreaLeft" fmla="*/ 0 w 4407480"/>
                <a:gd name="textAreaRight" fmla="*/ 4407840 w 4407480"/>
                <a:gd name="textAreaTop" fmla="*/ -360 h 1335240"/>
                <a:gd name="textAreaBottom" fmla="*/ 1335240 h 13352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 name="Google Shape;350;p27"/>
            <p:cNvSpPr/>
            <p:nvPr/>
          </p:nvSpPr>
          <p:spPr>
            <a:xfrm rot="9931800" flipV="1">
              <a:off x="5411520" y="4757760"/>
              <a:ext cx="4407480" cy="1158480"/>
            </a:xfrm>
            <a:custGeom>
              <a:avLst/>
              <a:gdLst>
                <a:gd name="textAreaLeft" fmla="*/ 0 w 4407480"/>
                <a:gd name="textAreaRight" fmla="*/ 4407840 w 440748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51;p27"/>
            <p:cNvSpPr/>
            <p:nvPr/>
          </p:nvSpPr>
          <p:spPr>
            <a:xfrm rot="9931800" flipV="1">
              <a:off x="5330160" y="4919040"/>
              <a:ext cx="4407480" cy="906480"/>
            </a:xfrm>
            <a:custGeom>
              <a:avLst/>
              <a:gdLst>
                <a:gd name="textAreaLeft" fmla="*/ 0 w 4407480"/>
                <a:gd name="textAreaRight" fmla="*/ 4407840 w 440748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52;p27"/>
            <p:cNvSpPr/>
            <p:nvPr/>
          </p:nvSpPr>
          <p:spPr>
            <a:xfrm rot="9931800" flipV="1">
              <a:off x="5518800" y="5030640"/>
              <a:ext cx="4407480" cy="694080"/>
            </a:xfrm>
            <a:custGeom>
              <a:avLst/>
              <a:gdLst>
                <a:gd name="textAreaLeft" fmla="*/ 0 w 4407480"/>
                <a:gd name="textAreaRight" fmla="*/ 4407840 w 440748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335680" y="1871280"/>
            <a:ext cx="446940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2"/>
                </a:solidFill>
                <a:latin typeface="Gotu"/>
                <a:ea typeface="Gotu"/>
              </a:rPr>
              <a:t>xx%</a:t>
            </a:r>
            <a:endParaRPr lang="fr-FR" sz="6000" b="0" strike="noStrike" spc="-1">
              <a:solidFill>
                <a:schemeClr val="dk1"/>
              </a:solidFill>
              <a:latin typeface="Arial"/>
            </a:endParaRPr>
          </a:p>
        </p:txBody>
      </p:sp>
      <p:grpSp>
        <p:nvGrpSpPr>
          <p:cNvPr id="19" name="Google Shape;121;p11"/>
          <p:cNvGrpSpPr/>
          <p:nvPr/>
        </p:nvGrpSpPr>
        <p:grpSpPr>
          <a:xfrm>
            <a:off x="-1920600" y="-1767960"/>
            <a:ext cx="12997800" cy="8098200"/>
            <a:chOff x="-1920600" y="-1767960"/>
            <a:chExt cx="12997800" cy="8098200"/>
          </a:xfrm>
        </p:grpSpPr>
        <p:grpSp>
          <p:nvGrpSpPr>
            <p:cNvPr id="20" name="Google Shape;122;p11"/>
            <p:cNvGrpSpPr/>
            <p:nvPr/>
          </p:nvGrpSpPr>
          <p:grpSpPr>
            <a:xfrm>
              <a:off x="7035840" y="-278640"/>
              <a:ext cx="4041360" cy="6608880"/>
              <a:chOff x="7035840" y="-278640"/>
              <a:chExt cx="4041360" cy="6608880"/>
            </a:xfrm>
          </p:grpSpPr>
          <p:sp>
            <p:nvSpPr>
              <p:cNvPr id="21" name="Google Shape;123;p11"/>
              <p:cNvSpPr/>
              <p:nvPr/>
            </p:nvSpPr>
            <p:spPr>
              <a:xfrm rot="6548400" flipV="1">
                <a:off x="5963040" y="192060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124;p11"/>
              <p:cNvSpPr/>
              <p:nvPr/>
            </p:nvSpPr>
            <p:spPr>
              <a:xfrm rot="6548400" flipV="1">
                <a:off x="6003000" y="218160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 name="Google Shape;125;p11"/>
              <p:cNvSpPr/>
              <p:nvPr/>
            </p:nvSpPr>
            <p:spPr>
              <a:xfrm rot="6548400" flipV="1">
                <a:off x="6222960" y="213336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26;p11"/>
              <p:cNvSpPr/>
              <p:nvPr/>
            </p:nvSpPr>
            <p:spPr>
              <a:xfrm rot="6548400" flipV="1">
                <a:off x="6285600" y="2579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27;p11"/>
              <p:cNvSpPr/>
              <p:nvPr/>
            </p:nvSpPr>
            <p:spPr>
              <a:xfrm rot="6548400" flipV="1">
                <a:off x="6500160" y="255420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 name="Google Shape;128;p11"/>
            <p:cNvGrpSpPr/>
            <p:nvPr/>
          </p:nvGrpSpPr>
          <p:grpSpPr>
            <a:xfrm>
              <a:off x="-1920600" y="-1767960"/>
              <a:ext cx="4041360" cy="6608880"/>
              <a:chOff x="-1920600" y="-1767960"/>
              <a:chExt cx="4041360" cy="6608880"/>
            </a:xfrm>
          </p:grpSpPr>
          <p:sp>
            <p:nvSpPr>
              <p:cNvPr id="27" name="Google Shape;129;p11"/>
              <p:cNvSpPr/>
              <p:nvPr/>
            </p:nvSpPr>
            <p:spPr>
              <a:xfrm rot="17348400" flipV="1">
                <a:off x="-2966040" y="52884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130;p11"/>
              <p:cNvSpPr/>
              <p:nvPr/>
            </p:nvSpPr>
            <p:spPr>
              <a:xfrm rot="17348400" flipV="1">
                <a:off x="-3006000" y="51408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131;p11"/>
              <p:cNvSpPr/>
              <p:nvPr/>
            </p:nvSpPr>
            <p:spPr>
              <a:xfrm rot="17348400" flipV="1">
                <a:off x="-3225960" y="80964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132;p11"/>
              <p:cNvSpPr/>
              <p:nvPr/>
            </p:nvSpPr>
            <p:spPr>
              <a:xfrm rot="17348400" flipV="1">
                <a:off x="-3288600" y="716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133;p11"/>
              <p:cNvSpPr/>
              <p:nvPr/>
            </p:nvSpPr>
            <p:spPr>
              <a:xfrm rot="17348400" flipV="1">
                <a:off x="-3503160" y="103788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06" name="Google Shape;355;p28"/>
          <p:cNvGrpSpPr/>
          <p:nvPr/>
        </p:nvGrpSpPr>
        <p:grpSpPr>
          <a:xfrm>
            <a:off x="-1368360" y="1204560"/>
            <a:ext cx="2737440" cy="4728600"/>
            <a:chOff x="-1368360" y="1204560"/>
            <a:chExt cx="2737440" cy="4728600"/>
          </a:xfrm>
        </p:grpSpPr>
        <p:sp>
          <p:nvSpPr>
            <p:cNvPr id="207" name="Google Shape;356;p28"/>
            <p:cNvSpPr/>
            <p:nvPr/>
          </p:nvSpPr>
          <p:spPr>
            <a:xfrm rot="4376400">
              <a:off x="-2203560" y="27774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 name="Google Shape;357;p28"/>
            <p:cNvSpPr/>
            <p:nvPr/>
          </p:nvSpPr>
          <p:spPr>
            <a:xfrm rot="4376400">
              <a:off x="-2235600" y="29628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358;p28"/>
            <p:cNvSpPr/>
            <p:nvPr/>
          </p:nvSpPr>
          <p:spPr>
            <a:xfrm rot="4376400">
              <a:off x="-2313360" y="29404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59;p28"/>
            <p:cNvSpPr/>
            <p:nvPr/>
          </p:nvSpPr>
          <p:spPr>
            <a:xfrm rot="4376400">
              <a:off x="-2300760" y="31543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60;p28"/>
            <p:cNvSpPr/>
            <p:nvPr/>
          </p:nvSpPr>
          <p:spPr>
            <a:xfrm rot="4376400">
              <a:off x="-2403000" y="31024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2" name="PlaceHolder 1"/>
          <p:cNvSpPr>
            <a:spLocks noGrp="1"/>
          </p:cNvSpPr>
          <p:nvPr>
            <p:ph type="title"/>
          </p:nvPr>
        </p:nvSpPr>
        <p:spPr>
          <a:xfrm>
            <a:off x="2945880" y="537120"/>
            <a:ext cx="3252240" cy="76176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13" name="Google Shape;364;p29"/>
          <p:cNvSpPr/>
          <p:nvPr/>
        </p:nvSpPr>
        <p:spPr>
          <a:xfrm>
            <a:off x="2113200" y="4102560"/>
            <a:ext cx="4917600" cy="47988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gn="ctr" defTabSz="914400">
              <a:lnSpc>
                <a:spcPct val="100000"/>
              </a:lnSpc>
              <a:spcBef>
                <a:spcPts val="300"/>
              </a:spcBef>
              <a:tabLst>
                <a:tab pos="0" algn="l"/>
              </a:tabLst>
            </a:pPr>
            <a:r>
              <a:rPr lang="en" sz="1100" b="0" strike="noStrike" spc="-1">
                <a:solidFill>
                  <a:schemeClr val="dk1"/>
                </a:solidFill>
                <a:latin typeface="Lexend"/>
                <a:ea typeface="Lexend"/>
              </a:rPr>
              <a:t>CREDITS: This presentation template was created by </a:t>
            </a:r>
            <a:r>
              <a:rPr lang="en" sz="1100" b="1" u="sng" strike="noStrike" spc="-1">
                <a:solidFill>
                  <a:schemeClr val="accent2"/>
                </a:solidFill>
                <a:uFillTx/>
                <a:latin typeface="Lexend"/>
                <a:ea typeface="Lexend"/>
                <a:hlinkClick r:id="rId3"/>
              </a:rPr>
              <a:t>Slidesgo</a:t>
            </a:r>
            <a:r>
              <a:rPr lang="en" sz="1100" b="0" strike="noStrike" spc="-1">
                <a:solidFill>
                  <a:schemeClr val="dk1"/>
                </a:solidFill>
                <a:latin typeface="Lexend"/>
                <a:ea typeface="Lexend"/>
              </a:rPr>
              <a:t>, and includes icons by </a:t>
            </a:r>
            <a:r>
              <a:rPr lang="en" sz="1100" b="1" u="sng" strike="noStrike" spc="-1">
                <a:solidFill>
                  <a:schemeClr val="accent2"/>
                </a:solidFill>
                <a:uFillTx/>
                <a:latin typeface="Lexend"/>
                <a:ea typeface="Lexend"/>
                <a:hlinkClick r:id="rId4"/>
              </a:rPr>
              <a:t>Flaticon</a:t>
            </a:r>
            <a:r>
              <a:rPr lang="en" sz="1100" b="1" strike="noStrike" spc="-1">
                <a:solidFill>
                  <a:schemeClr val="accent2"/>
                </a:solidFill>
                <a:latin typeface="Lexend"/>
                <a:ea typeface="Lexend"/>
              </a:rPr>
              <a:t> </a:t>
            </a:r>
            <a:r>
              <a:rPr lang="en" sz="1100" b="0" strike="noStrike" spc="-1">
                <a:solidFill>
                  <a:schemeClr val="dk1"/>
                </a:solidFill>
                <a:latin typeface="Lexend"/>
                <a:ea typeface="Lexend"/>
              </a:rPr>
              <a:t>and infographics &amp; images by </a:t>
            </a:r>
            <a:r>
              <a:rPr lang="en" sz="1100" b="1" u="sng" strike="noStrike" spc="-1">
                <a:solidFill>
                  <a:schemeClr val="accent2"/>
                </a:solidFill>
                <a:uFillTx/>
                <a:latin typeface="Lexend"/>
                <a:ea typeface="Lexend"/>
                <a:hlinkClick r:id="rId5"/>
              </a:rPr>
              <a:t>Freepik</a:t>
            </a:r>
            <a:endParaRPr lang="en-US" sz="1100" b="0" strike="noStrike" spc="-1">
              <a:solidFill>
                <a:srgbClr val="FFFFFF"/>
              </a:solidFill>
              <a:latin typeface="OpenSymbol"/>
            </a:endParaRPr>
          </a:p>
        </p:txBody>
      </p:sp>
      <p:grpSp>
        <p:nvGrpSpPr>
          <p:cNvPr id="214" name="Google Shape;365;p29"/>
          <p:cNvGrpSpPr/>
          <p:nvPr/>
        </p:nvGrpSpPr>
        <p:grpSpPr>
          <a:xfrm>
            <a:off x="-2991600" y="-962640"/>
            <a:ext cx="13220640" cy="7633440"/>
            <a:chOff x="-2991600" y="-962640"/>
            <a:chExt cx="13220640" cy="7633440"/>
          </a:xfrm>
        </p:grpSpPr>
        <p:grpSp>
          <p:nvGrpSpPr>
            <p:cNvPr id="215" name="Google Shape;366;p29"/>
            <p:cNvGrpSpPr/>
            <p:nvPr/>
          </p:nvGrpSpPr>
          <p:grpSpPr>
            <a:xfrm>
              <a:off x="6327360" y="-962640"/>
              <a:ext cx="3901680" cy="3488040"/>
              <a:chOff x="6327360" y="-962640"/>
              <a:chExt cx="3901680" cy="3488040"/>
            </a:xfrm>
          </p:grpSpPr>
          <p:sp>
            <p:nvSpPr>
              <p:cNvPr id="216" name="Google Shape;367;p29"/>
              <p:cNvSpPr/>
              <p:nvPr/>
            </p:nvSpPr>
            <p:spPr>
              <a:xfrm rot="12055800" flipH="1" flipV="1">
                <a:off x="6667920" y="-470160"/>
                <a:ext cx="3220200" cy="2502720"/>
              </a:xfrm>
              <a:custGeom>
                <a:avLst/>
                <a:gdLst>
                  <a:gd name="textAreaLeft" fmla="*/ -360 w 3220200"/>
                  <a:gd name="textAreaRight" fmla="*/ 3220200 w 3220200"/>
                  <a:gd name="textAreaTop" fmla="*/ 360 h 2502720"/>
                  <a:gd name="textAreaBottom" fmla="*/ 250344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 name="Google Shape;368;p29"/>
              <p:cNvSpPr/>
              <p:nvPr/>
            </p:nvSpPr>
            <p:spPr>
              <a:xfrm rot="12055800" flipH="1" flipV="1">
                <a:off x="6867360" y="-185400"/>
                <a:ext cx="3047400" cy="1984680"/>
              </a:xfrm>
              <a:custGeom>
                <a:avLst/>
                <a:gdLst>
                  <a:gd name="textAreaLeft" fmla="*/ -360 w 3047400"/>
                  <a:gd name="textAreaRight" fmla="*/ 3047400 w 3047400"/>
                  <a:gd name="textAreaTop" fmla="*/ -360 h 1984680"/>
                  <a:gd name="textAreaBottom" fmla="*/ 198468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8" name="Google Shape;369;p29"/>
              <p:cNvSpPr/>
              <p:nvPr/>
            </p:nvSpPr>
            <p:spPr>
              <a:xfrm rot="12055800" flipH="1" flipV="1">
                <a:off x="7140240" y="-298080"/>
                <a:ext cx="2771640" cy="1896480"/>
              </a:xfrm>
              <a:custGeom>
                <a:avLst/>
                <a:gdLst>
                  <a:gd name="textAreaLeft" fmla="*/ -360 w 2771640"/>
                  <a:gd name="textAreaRight" fmla="*/ 2771640 w 2771640"/>
                  <a:gd name="textAreaTop" fmla="*/ 360 h 1896480"/>
                  <a:gd name="textAreaBottom" fmla="*/ 189720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70;p29"/>
              <p:cNvSpPr/>
              <p:nvPr/>
            </p:nvSpPr>
            <p:spPr>
              <a:xfrm rot="12055800" flipH="1" flipV="1">
                <a:off x="7434000" y="-240840"/>
                <a:ext cx="2583000" cy="1550160"/>
              </a:xfrm>
              <a:custGeom>
                <a:avLst/>
                <a:gdLst>
                  <a:gd name="textAreaLeft" fmla="*/ -360 w 2583000"/>
                  <a:gd name="textAreaRight" fmla="*/ 2583000 w 2583000"/>
                  <a:gd name="textAreaTop" fmla="*/ 360 h 1550160"/>
                  <a:gd name="textAreaBottom" fmla="*/ 155088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71;p29"/>
              <p:cNvSpPr/>
              <p:nvPr/>
            </p:nvSpPr>
            <p:spPr>
              <a:xfrm rot="12055800" flipH="1" flipV="1">
                <a:off x="7795800" y="-179640"/>
                <a:ext cx="2187000" cy="1114560"/>
              </a:xfrm>
              <a:custGeom>
                <a:avLst/>
                <a:gdLst>
                  <a:gd name="textAreaLeft" fmla="*/ -360 w 2187000"/>
                  <a:gd name="textAreaRight" fmla="*/ 2187000 w 2187000"/>
                  <a:gd name="textAreaTop" fmla="*/ 360 h 1114560"/>
                  <a:gd name="textAreaBottom" fmla="*/ 111528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1" name="Google Shape;372;p29"/>
            <p:cNvGrpSpPr/>
            <p:nvPr/>
          </p:nvGrpSpPr>
          <p:grpSpPr>
            <a:xfrm>
              <a:off x="-2991600" y="161640"/>
              <a:ext cx="6397920" cy="6509160"/>
              <a:chOff x="-2991600" y="161640"/>
              <a:chExt cx="6397920" cy="6509160"/>
            </a:xfrm>
          </p:grpSpPr>
          <p:sp>
            <p:nvSpPr>
              <p:cNvPr id="222" name="Google Shape;373;p29"/>
              <p:cNvSpPr/>
              <p:nvPr/>
            </p:nvSpPr>
            <p:spPr>
              <a:xfrm rot="2935200" flipH="1" flipV="1">
                <a:off x="-2367000" y="1416240"/>
                <a:ext cx="5149080" cy="3998880"/>
              </a:xfrm>
              <a:custGeom>
                <a:avLst/>
                <a:gdLst>
                  <a:gd name="textAreaLeft" fmla="*/ -360 w 5149080"/>
                  <a:gd name="textAreaRight" fmla="*/ 5149080 w 5149080"/>
                  <a:gd name="textAreaTop" fmla="*/ 360 h 3998880"/>
                  <a:gd name="textAreaBottom" fmla="*/ 3999600 h 39988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85" dir="201042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 name="Google Shape;374;p29"/>
              <p:cNvSpPr/>
              <p:nvPr/>
            </p:nvSpPr>
            <p:spPr>
              <a:xfrm rot="2935200" flipH="1" flipV="1">
                <a:off x="-2128320" y="1800360"/>
                <a:ext cx="4573800" cy="2978280"/>
              </a:xfrm>
              <a:custGeom>
                <a:avLst/>
                <a:gdLst>
                  <a:gd name="textAreaLeft" fmla="*/ -360 w 4573800"/>
                  <a:gd name="textAreaRight" fmla="*/ 4573800 w 4573800"/>
                  <a:gd name="textAreaTop" fmla="*/ -360 h 2978280"/>
                  <a:gd name="textAreaBottom" fmla="*/ 2978280 h 29782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85" dir="201042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 name="Google Shape;375;p29"/>
              <p:cNvSpPr/>
              <p:nvPr/>
            </p:nvSpPr>
            <p:spPr>
              <a:xfrm rot="2935200" flipH="1" flipV="1">
                <a:off x="-2211120" y="1980000"/>
                <a:ext cx="4159440" cy="2845080"/>
              </a:xfrm>
              <a:custGeom>
                <a:avLst/>
                <a:gdLst>
                  <a:gd name="textAreaLeft" fmla="*/ -360 w 4159440"/>
                  <a:gd name="textAreaRight" fmla="*/ 4159440 w 4159440"/>
                  <a:gd name="textAreaTop" fmla="*/ -360 h 2845080"/>
                  <a:gd name="textAreaBottom" fmla="*/ 2845080 h 28450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85" dir="201042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 name="Google Shape;376;p29"/>
              <p:cNvSpPr/>
              <p:nvPr/>
            </p:nvSpPr>
            <p:spPr>
              <a:xfrm rot="2935200" flipH="1" flipV="1">
                <a:off x="-2414520" y="2252880"/>
                <a:ext cx="3876840" cy="2326320"/>
              </a:xfrm>
              <a:custGeom>
                <a:avLst/>
                <a:gdLst>
                  <a:gd name="textAreaLeft" fmla="*/ 360 w 3876840"/>
                  <a:gd name="textAreaRight" fmla="*/ 3877560 w 3876840"/>
                  <a:gd name="textAreaTop" fmla="*/ 360 h 2326320"/>
                  <a:gd name="textAreaBottom" fmla="*/ 2327040 h 232632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85" dir="201042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377;p29"/>
              <p:cNvSpPr/>
              <p:nvPr/>
            </p:nvSpPr>
            <p:spPr>
              <a:xfrm rot="2935200" flipH="1" flipV="1">
                <a:off x="-2444760" y="2672280"/>
                <a:ext cx="3282480" cy="1672920"/>
              </a:xfrm>
              <a:custGeom>
                <a:avLst/>
                <a:gdLst>
                  <a:gd name="textAreaLeft" fmla="*/ -360 w 3282480"/>
                  <a:gd name="textAreaRight" fmla="*/ 3282480 w 3282480"/>
                  <a:gd name="textAreaTop" fmla="*/ -360 h 1672920"/>
                  <a:gd name="textAreaBottom" fmla="*/ 1672920 h 167292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85" dir="201042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8" name="Google Shape;379;p30"/>
          <p:cNvGrpSpPr/>
          <p:nvPr/>
        </p:nvGrpSpPr>
        <p:grpSpPr>
          <a:xfrm>
            <a:off x="5361120" y="-2218680"/>
            <a:ext cx="7353000" cy="9948960"/>
            <a:chOff x="5361120" y="-2218680"/>
            <a:chExt cx="7353000" cy="9948960"/>
          </a:xfrm>
        </p:grpSpPr>
        <p:grpSp>
          <p:nvGrpSpPr>
            <p:cNvPr id="229" name="Google Shape;380;p30"/>
            <p:cNvGrpSpPr/>
            <p:nvPr/>
          </p:nvGrpSpPr>
          <p:grpSpPr>
            <a:xfrm>
              <a:off x="5477040" y="-2218680"/>
              <a:ext cx="4511160" cy="4503240"/>
              <a:chOff x="5477040" y="-2218680"/>
              <a:chExt cx="4511160" cy="4503240"/>
            </a:xfrm>
          </p:grpSpPr>
          <p:sp>
            <p:nvSpPr>
              <p:cNvPr id="230" name="Google Shape;381;p30"/>
              <p:cNvSpPr/>
              <p:nvPr/>
            </p:nvSpPr>
            <p:spPr>
              <a:xfrm rot="1188000" flipV="1">
                <a:off x="5968080" y="-1725120"/>
                <a:ext cx="3528720" cy="3515760"/>
              </a:xfrm>
              <a:custGeom>
                <a:avLst/>
                <a:gdLst>
                  <a:gd name="textAreaLeft" fmla="*/ 0 w 3528720"/>
                  <a:gd name="textAreaRight" fmla="*/ 3529080 w 3528720"/>
                  <a:gd name="textAreaTop" fmla="*/ 360 h 3515760"/>
                  <a:gd name="textAreaBottom" fmla="*/ 351648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 name="Google Shape;382;p30"/>
              <p:cNvSpPr/>
              <p:nvPr/>
            </p:nvSpPr>
            <p:spPr>
              <a:xfrm rot="1188000" flipV="1">
                <a:off x="6272640" y="-1522800"/>
                <a:ext cx="3110400" cy="3246120"/>
              </a:xfrm>
              <a:custGeom>
                <a:avLst/>
                <a:gdLst>
                  <a:gd name="textAreaLeft" fmla="*/ 0 w 3110400"/>
                  <a:gd name="textAreaRight" fmla="*/ 3110760 w 3110400"/>
                  <a:gd name="textAreaTop" fmla="*/ -360 h 3246120"/>
                  <a:gd name="textAreaBottom" fmla="*/ 324612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 name="Google Shape;383;p30"/>
              <p:cNvSpPr/>
              <p:nvPr/>
            </p:nvSpPr>
            <p:spPr>
              <a:xfrm rot="1188000" flipV="1">
                <a:off x="6300000" y="-1403280"/>
                <a:ext cx="2898360" cy="2917800"/>
              </a:xfrm>
              <a:custGeom>
                <a:avLst/>
                <a:gdLst>
                  <a:gd name="textAreaLeft" fmla="*/ 0 w 2898360"/>
                  <a:gd name="textAreaRight" fmla="*/ 2898720 w 2898360"/>
                  <a:gd name="textAreaTop" fmla="*/ -360 h 2917800"/>
                  <a:gd name="textAreaBottom" fmla="*/ 291780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384;p30"/>
              <p:cNvSpPr/>
              <p:nvPr/>
            </p:nvSpPr>
            <p:spPr>
              <a:xfrm rot="1188000" flipV="1">
                <a:off x="6474600" y="-145188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385;p30"/>
              <p:cNvSpPr/>
              <p:nvPr/>
            </p:nvSpPr>
            <p:spPr>
              <a:xfrm rot="1188000" flipV="1">
                <a:off x="6603120" y="-133200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5" name="Google Shape;386;p30"/>
            <p:cNvGrpSpPr/>
            <p:nvPr/>
          </p:nvGrpSpPr>
          <p:grpSpPr>
            <a:xfrm>
              <a:off x="7959240" y="-36000"/>
              <a:ext cx="4754880" cy="4749480"/>
              <a:chOff x="7959240" y="-36000"/>
              <a:chExt cx="4754880" cy="4749480"/>
            </a:xfrm>
          </p:grpSpPr>
          <p:sp>
            <p:nvSpPr>
              <p:cNvPr id="236" name="Google Shape;387;p30"/>
              <p:cNvSpPr/>
              <p:nvPr/>
            </p:nvSpPr>
            <p:spPr>
              <a:xfrm rot="12453600">
                <a:off x="8572320" y="58032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 name="Google Shape;388;p30"/>
              <p:cNvSpPr/>
              <p:nvPr/>
            </p:nvSpPr>
            <p:spPr>
              <a:xfrm rot="12453600">
                <a:off x="8667000" y="69156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389;p30"/>
              <p:cNvSpPr/>
              <p:nvPr/>
            </p:nvSpPr>
            <p:spPr>
              <a:xfrm rot="12453600">
                <a:off x="8858520" y="883440"/>
                <a:ext cx="2898360" cy="2917440"/>
              </a:xfrm>
              <a:custGeom>
                <a:avLst/>
                <a:gdLst>
                  <a:gd name="textAreaLeft" fmla="*/ 0 w 2898360"/>
                  <a:gd name="textAreaRight" fmla="*/ 2898720 w 289836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390;p30"/>
              <p:cNvSpPr/>
              <p:nvPr/>
            </p:nvSpPr>
            <p:spPr>
              <a:xfrm rot="12453600">
                <a:off x="9111240" y="86760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391;p30"/>
              <p:cNvSpPr/>
              <p:nvPr/>
            </p:nvSpPr>
            <p:spPr>
              <a:xfrm rot="12453600">
                <a:off x="9266760" y="9997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1" name="Google Shape;392;p30"/>
            <p:cNvGrpSpPr/>
            <p:nvPr/>
          </p:nvGrpSpPr>
          <p:grpSpPr>
            <a:xfrm>
              <a:off x="5361120" y="3506760"/>
              <a:ext cx="4232520" cy="4223520"/>
              <a:chOff x="5361120" y="3506760"/>
              <a:chExt cx="4232520" cy="4223520"/>
            </a:xfrm>
          </p:grpSpPr>
          <p:sp>
            <p:nvSpPr>
              <p:cNvPr id="242" name="Google Shape;393;p30"/>
              <p:cNvSpPr/>
              <p:nvPr/>
            </p:nvSpPr>
            <p:spPr>
              <a:xfrm rot="20815200">
                <a:off x="5713200" y="3860280"/>
                <a:ext cx="3528360" cy="3516120"/>
              </a:xfrm>
              <a:custGeom>
                <a:avLst/>
                <a:gdLst>
                  <a:gd name="textAreaLeft" fmla="*/ 0 w 3528360"/>
                  <a:gd name="textAreaRight" fmla="*/ 3528720 w 352836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3" name="Google Shape;394;p30"/>
              <p:cNvSpPr/>
              <p:nvPr/>
            </p:nvSpPr>
            <p:spPr>
              <a:xfrm rot="20815200">
                <a:off x="6024960" y="393912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 name="Google Shape;395;p30"/>
              <p:cNvSpPr/>
              <p:nvPr/>
            </p:nvSpPr>
            <p:spPr>
              <a:xfrm rot="20815200">
                <a:off x="6047640" y="4137840"/>
                <a:ext cx="2898000" cy="2917440"/>
              </a:xfrm>
              <a:custGeom>
                <a:avLst/>
                <a:gdLst>
                  <a:gd name="textAreaLeft" fmla="*/ 0 w 2898000"/>
                  <a:gd name="textAreaRight" fmla="*/ 2898360 w 289800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396;p30"/>
              <p:cNvSpPr/>
              <p:nvPr/>
            </p:nvSpPr>
            <p:spPr>
              <a:xfrm rot="20815200">
                <a:off x="6206400" y="4358880"/>
                <a:ext cx="2574720" cy="2746440"/>
              </a:xfrm>
              <a:custGeom>
                <a:avLst/>
                <a:gdLst>
                  <a:gd name="textAreaLeft" fmla="*/ 0 w 2574720"/>
                  <a:gd name="textAreaRight" fmla="*/ 2575080 w 2574720"/>
                  <a:gd name="textAreaTop" fmla="*/ 0 h 2746440"/>
                  <a:gd name="textAreaBottom" fmla="*/ 2746800 h 27464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397;p30"/>
              <p:cNvSpPr/>
              <p:nvPr/>
            </p:nvSpPr>
            <p:spPr>
              <a:xfrm rot="20815200">
                <a:off x="6332760" y="451548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248" name="PlaceHolder 2"/>
          <p:cNvSpPr>
            <a:spLocks noGrp="1"/>
          </p:cNvSpPr>
          <p:nvPr>
            <p:ph type="body"/>
          </p:nvPr>
        </p:nvSpPr>
        <p:spPr>
          <a:xfrm>
            <a:off x="724320" y="1230840"/>
            <a:ext cx="3847320" cy="1572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51" name="Google Shape;399;p31"/>
          <p:cNvGrpSpPr/>
          <p:nvPr/>
        </p:nvGrpSpPr>
        <p:grpSpPr>
          <a:xfrm>
            <a:off x="-1557720" y="-834120"/>
            <a:ext cx="3048120" cy="7048080"/>
            <a:chOff x="-1557720" y="-834120"/>
            <a:chExt cx="3048120" cy="7048080"/>
          </a:xfrm>
        </p:grpSpPr>
        <p:grpSp>
          <p:nvGrpSpPr>
            <p:cNvPr id="252" name="Google Shape;400;p31"/>
            <p:cNvGrpSpPr/>
            <p:nvPr/>
          </p:nvGrpSpPr>
          <p:grpSpPr>
            <a:xfrm>
              <a:off x="-1247040" y="1485360"/>
              <a:ext cx="2737440" cy="4728600"/>
              <a:chOff x="-1247040" y="1485360"/>
              <a:chExt cx="2737440" cy="4728600"/>
            </a:xfrm>
          </p:grpSpPr>
          <p:sp>
            <p:nvSpPr>
              <p:cNvPr id="253" name="Google Shape;401;p31"/>
              <p:cNvSpPr/>
              <p:nvPr/>
            </p:nvSpPr>
            <p:spPr>
              <a:xfrm rot="4376400">
                <a:off x="-2082240" y="30582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 name="Google Shape;402;p31"/>
              <p:cNvSpPr/>
              <p:nvPr/>
            </p:nvSpPr>
            <p:spPr>
              <a:xfrm rot="4376400">
                <a:off x="-2114280" y="32436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 name="Google Shape;403;p31"/>
              <p:cNvSpPr/>
              <p:nvPr/>
            </p:nvSpPr>
            <p:spPr>
              <a:xfrm rot="4376400">
                <a:off x="-2192400" y="32212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404;p31"/>
              <p:cNvSpPr/>
              <p:nvPr/>
            </p:nvSpPr>
            <p:spPr>
              <a:xfrm rot="4376400">
                <a:off x="-2179440" y="34351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05;p31"/>
              <p:cNvSpPr/>
              <p:nvPr/>
            </p:nvSpPr>
            <p:spPr>
              <a:xfrm rot="4376400">
                <a:off x="-2282040" y="33832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8" name="Google Shape;406;p31"/>
            <p:cNvGrpSpPr/>
            <p:nvPr/>
          </p:nvGrpSpPr>
          <p:grpSpPr>
            <a:xfrm>
              <a:off x="-1557720" y="-834120"/>
              <a:ext cx="2737440" cy="4728960"/>
              <a:chOff x="-1557720" y="-834120"/>
              <a:chExt cx="2737440" cy="4728960"/>
            </a:xfrm>
          </p:grpSpPr>
          <p:sp>
            <p:nvSpPr>
              <p:cNvPr id="259" name="Google Shape;407;p31"/>
              <p:cNvSpPr/>
              <p:nvPr/>
            </p:nvSpPr>
            <p:spPr>
              <a:xfrm rot="17223600" flipV="1">
                <a:off x="-2392920" y="810720"/>
                <a:ext cx="4407840" cy="1510920"/>
              </a:xfrm>
              <a:custGeom>
                <a:avLst/>
                <a:gdLst>
                  <a:gd name="textAreaLeft" fmla="*/ 0 w 4407840"/>
                  <a:gd name="textAreaRight" fmla="*/ 4408200 w 440784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 name="Google Shape;408;p31"/>
              <p:cNvSpPr/>
              <p:nvPr/>
            </p:nvSpPr>
            <p:spPr>
              <a:xfrm rot="17223600" flipV="1">
                <a:off x="-2424960" y="800640"/>
                <a:ext cx="4407840" cy="1334880"/>
              </a:xfrm>
              <a:custGeom>
                <a:avLst/>
                <a:gdLst>
                  <a:gd name="textAreaLeft" fmla="*/ 0 w 4407840"/>
                  <a:gd name="textAreaRight" fmla="*/ 4408200 w 4407840"/>
                  <a:gd name="textAreaTop" fmla="*/ 360 h 1334880"/>
                  <a:gd name="textAreaBottom" fmla="*/ 133560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1" name="Google Shape;409;p31"/>
              <p:cNvSpPr/>
              <p:nvPr/>
            </p:nvSpPr>
            <p:spPr>
              <a:xfrm rot="17223600" flipV="1">
                <a:off x="-2502720" y="999360"/>
                <a:ext cx="4407840" cy="1158480"/>
              </a:xfrm>
              <a:custGeom>
                <a:avLst/>
                <a:gdLst>
                  <a:gd name="textAreaLeft" fmla="*/ 0 w 4407840"/>
                  <a:gd name="textAreaRight" fmla="*/ 4408200 w 440784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410;p31"/>
              <p:cNvSpPr/>
              <p:nvPr/>
            </p:nvSpPr>
            <p:spPr>
              <a:xfrm rot="17223600" flipV="1">
                <a:off x="-2490120" y="1038240"/>
                <a:ext cx="4407840" cy="906480"/>
              </a:xfrm>
              <a:custGeom>
                <a:avLst/>
                <a:gdLst>
                  <a:gd name="textAreaLeft" fmla="*/ 0 w 4407840"/>
                  <a:gd name="textAreaRight" fmla="*/ 4408200 w 440784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1;p31"/>
              <p:cNvSpPr/>
              <p:nvPr/>
            </p:nvSpPr>
            <p:spPr>
              <a:xfrm rot="17223600" flipV="1">
                <a:off x="-2592360" y="1302120"/>
                <a:ext cx="4407840" cy="694080"/>
              </a:xfrm>
              <a:custGeom>
                <a:avLst/>
                <a:gdLst>
                  <a:gd name="textAreaLeft" fmla="*/ 0 w 4407840"/>
                  <a:gd name="textAreaRight" fmla="*/ 4408200 w 440784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65" name="Google Shape;48;p5"/>
          <p:cNvGrpSpPr/>
          <p:nvPr/>
        </p:nvGrpSpPr>
        <p:grpSpPr>
          <a:xfrm>
            <a:off x="-999360" y="3449880"/>
            <a:ext cx="6656400" cy="3584160"/>
            <a:chOff x="-999360" y="3449880"/>
            <a:chExt cx="6656400" cy="3584160"/>
          </a:xfrm>
        </p:grpSpPr>
        <p:sp>
          <p:nvSpPr>
            <p:cNvPr id="266" name="Google Shape;49;p5"/>
            <p:cNvSpPr/>
            <p:nvPr/>
          </p:nvSpPr>
          <p:spPr>
            <a:xfrm rot="868200">
              <a:off x="-730800" y="4185720"/>
              <a:ext cx="6159960" cy="2111760"/>
            </a:xfrm>
            <a:custGeom>
              <a:avLst/>
              <a:gdLst>
                <a:gd name="textAreaLeft" fmla="*/ 0 w 6159960"/>
                <a:gd name="textAreaRight" fmla="*/ 6160320 w 615996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 name="Google Shape;50;p5"/>
            <p:cNvSpPr/>
            <p:nvPr/>
          </p:nvSpPr>
          <p:spPr>
            <a:xfrm rot="868200">
              <a:off x="-637920" y="4418640"/>
              <a:ext cx="6159960" cy="1865520"/>
            </a:xfrm>
            <a:custGeom>
              <a:avLst/>
              <a:gdLst>
                <a:gd name="textAreaLeft" fmla="*/ 0 w 6159960"/>
                <a:gd name="textAreaRight" fmla="*/ 6160320 w 615996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1;p5"/>
            <p:cNvSpPr/>
            <p:nvPr/>
          </p:nvSpPr>
          <p:spPr>
            <a:xfrm rot="868200">
              <a:off x="-826560" y="4553640"/>
              <a:ext cx="6159960" cy="1618920"/>
            </a:xfrm>
            <a:custGeom>
              <a:avLst/>
              <a:gdLst>
                <a:gd name="textAreaLeft" fmla="*/ 0 w 6159960"/>
                <a:gd name="textAreaRight" fmla="*/ 6160320 w 615996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52;p5"/>
            <p:cNvSpPr/>
            <p:nvPr/>
          </p:nvSpPr>
          <p:spPr>
            <a:xfrm rot="868200">
              <a:off x="-712800" y="4778640"/>
              <a:ext cx="6159960" cy="1266840"/>
            </a:xfrm>
            <a:custGeom>
              <a:avLst/>
              <a:gdLst>
                <a:gd name="textAreaLeft" fmla="*/ 0 w 6159960"/>
                <a:gd name="textAreaRight" fmla="*/ 6160320 w 615996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3;p5"/>
            <p:cNvSpPr/>
            <p:nvPr/>
          </p:nvSpPr>
          <p:spPr>
            <a:xfrm rot="868200">
              <a:off x="-975960" y="4933800"/>
              <a:ext cx="6159960" cy="970200"/>
            </a:xfrm>
            <a:custGeom>
              <a:avLst/>
              <a:gdLst>
                <a:gd name="textAreaLeft" fmla="*/ 0 w 6159960"/>
                <a:gd name="textAreaRight" fmla="*/ 6160320 w 615996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75" name="Google Shape;56;p6"/>
          <p:cNvGrpSpPr/>
          <p:nvPr/>
        </p:nvGrpSpPr>
        <p:grpSpPr>
          <a:xfrm>
            <a:off x="-2112120" y="2670480"/>
            <a:ext cx="3195000" cy="3184920"/>
            <a:chOff x="-2112120" y="2670480"/>
            <a:chExt cx="3195000" cy="3184920"/>
          </a:xfrm>
        </p:grpSpPr>
        <p:sp>
          <p:nvSpPr>
            <p:cNvPr id="276" name="Google Shape;57;p6"/>
            <p:cNvSpPr/>
            <p:nvPr/>
          </p:nvSpPr>
          <p:spPr>
            <a:xfrm rot="21477000" flipV="1">
              <a:off x="-2058120" y="2724840"/>
              <a:ext cx="3087000" cy="3075840"/>
            </a:xfrm>
            <a:custGeom>
              <a:avLst/>
              <a:gdLst>
                <a:gd name="textAreaLeft" fmla="*/ 0 w 3087000"/>
                <a:gd name="textAreaRight" fmla="*/ 3087360 w 3087000"/>
                <a:gd name="textAreaTop" fmla="*/ 360 h 3075840"/>
                <a:gd name="textAreaBottom" fmla="*/ 3076560 h 30758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7" name="Google Shape;58;p6"/>
            <p:cNvSpPr/>
            <p:nvPr/>
          </p:nvSpPr>
          <p:spPr>
            <a:xfrm rot="21477000" flipV="1">
              <a:off x="-1763640" y="2717640"/>
              <a:ext cx="2721240" cy="2839680"/>
            </a:xfrm>
            <a:custGeom>
              <a:avLst/>
              <a:gdLst>
                <a:gd name="textAreaLeft" fmla="*/ 0 w 2721240"/>
                <a:gd name="textAreaRight" fmla="*/ 2721600 w 2721240"/>
                <a:gd name="textAreaTop" fmla="*/ 360 h 2839680"/>
                <a:gd name="textAreaBottom" fmla="*/ 2840400 h 283968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6"/>
            <p:cNvSpPr/>
            <p:nvPr/>
          </p:nvSpPr>
          <p:spPr>
            <a:xfrm rot="21477000" flipV="1">
              <a:off x="-1748880" y="2850840"/>
              <a:ext cx="2535480" cy="2552400"/>
            </a:xfrm>
            <a:custGeom>
              <a:avLst/>
              <a:gdLst>
                <a:gd name="textAreaLeft" fmla="*/ 0 w 2535480"/>
                <a:gd name="textAreaRight" fmla="*/ 2535840 w 2535480"/>
                <a:gd name="textAreaTop" fmla="*/ 360 h 2552400"/>
                <a:gd name="textAreaBottom" fmla="*/ 2553120 h 25524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60;p6"/>
            <p:cNvSpPr/>
            <p:nvPr/>
          </p:nvSpPr>
          <p:spPr>
            <a:xfrm rot="21477000" flipV="1">
              <a:off x="-1640880" y="2887920"/>
              <a:ext cx="2252520" cy="2403000"/>
            </a:xfrm>
            <a:custGeom>
              <a:avLst/>
              <a:gdLst>
                <a:gd name="textAreaLeft" fmla="*/ 0 w 2252520"/>
                <a:gd name="textAreaRight" fmla="*/ 2252880 w 2252520"/>
                <a:gd name="textAreaTop" fmla="*/ -360 h 2403000"/>
                <a:gd name="textAreaBottom" fmla="*/ 2403000 h 24030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61;p6"/>
            <p:cNvSpPr/>
            <p:nvPr/>
          </p:nvSpPr>
          <p:spPr>
            <a:xfrm rot="21477000" flipV="1">
              <a:off x="-1458000" y="2997000"/>
              <a:ext cx="2013840" cy="2160360"/>
            </a:xfrm>
            <a:custGeom>
              <a:avLst/>
              <a:gdLst>
                <a:gd name="textAreaLeft" fmla="*/ 0 w 2013840"/>
                <a:gd name="textAreaRight" fmla="*/ 2014200 w 2013840"/>
                <a:gd name="textAreaTop" fmla="*/ -360 h 2160360"/>
                <a:gd name="textAreaBottom" fmla="*/ 2160360 h 216036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2659680" y="1054080"/>
            <a:ext cx="3824640" cy="123948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283" name="PlaceHolder 2"/>
          <p:cNvSpPr>
            <a:spLocks noGrp="1"/>
          </p:cNvSpPr>
          <p:nvPr>
            <p:ph type="body"/>
          </p:nvPr>
        </p:nvSpPr>
        <p:spPr>
          <a:xfrm>
            <a:off x="2659680" y="2353320"/>
            <a:ext cx="3824640" cy="173556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84" name="Google Shape;65;p7"/>
          <p:cNvGrpSpPr/>
          <p:nvPr/>
        </p:nvGrpSpPr>
        <p:grpSpPr>
          <a:xfrm>
            <a:off x="-2090880" y="-1915920"/>
            <a:ext cx="12922200" cy="8975520"/>
            <a:chOff x="-2090880" y="-1915920"/>
            <a:chExt cx="12922200" cy="8975520"/>
          </a:xfrm>
        </p:grpSpPr>
        <p:grpSp>
          <p:nvGrpSpPr>
            <p:cNvPr id="285" name="Google Shape;66;p7"/>
            <p:cNvGrpSpPr/>
            <p:nvPr/>
          </p:nvGrpSpPr>
          <p:grpSpPr>
            <a:xfrm>
              <a:off x="-2090880" y="-1915920"/>
              <a:ext cx="6656760" cy="3584160"/>
              <a:chOff x="-2090880" y="-1915920"/>
              <a:chExt cx="6656760" cy="3584160"/>
            </a:xfrm>
          </p:grpSpPr>
          <p:sp>
            <p:nvSpPr>
              <p:cNvPr id="286" name="Google Shape;67;p7"/>
              <p:cNvSpPr/>
              <p:nvPr/>
            </p:nvSpPr>
            <p:spPr>
              <a:xfrm rot="20731800" flipV="1">
                <a:off x="-1821960" y="-1179720"/>
                <a:ext cx="6159960" cy="2111760"/>
              </a:xfrm>
              <a:custGeom>
                <a:avLst/>
                <a:gdLst>
                  <a:gd name="textAreaLeft" fmla="*/ 0 w 6159960"/>
                  <a:gd name="textAreaRight" fmla="*/ 6160320 w 6159960"/>
                  <a:gd name="textAreaTop" fmla="*/ -360 h 2111760"/>
                  <a:gd name="textAreaBottom" fmla="*/ 211176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7" name="Google Shape;68;p7"/>
              <p:cNvSpPr/>
              <p:nvPr/>
            </p:nvSpPr>
            <p:spPr>
              <a:xfrm rot="20731800" flipV="1">
                <a:off x="-1729080" y="-1166760"/>
                <a:ext cx="6159960" cy="1865160"/>
              </a:xfrm>
              <a:custGeom>
                <a:avLst/>
                <a:gdLst>
                  <a:gd name="textAreaLeft" fmla="*/ 0 w 6159960"/>
                  <a:gd name="textAreaRight" fmla="*/ 6160320 w 6159960"/>
                  <a:gd name="textAreaTop" fmla="*/ 360 h 1865160"/>
                  <a:gd name="textAreaBottom" fmla="*/ 186588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8" name="Google Shape;69;p7"/>
              <p:cNvSpPr/>
              <p:nvPr/>
            </p:nvSpPr>
            <p:spPr>
              <a:xfrm rot="20731800" flipV="1">
                <a:off x="-1917720" y="-1054440"/>
                <a:ext cx="6159960" cy="1618560"/>
              </a:xfrm>
              <a:custGeom>
                <a:avLst/>
                <a:gdLst>
                  <a:gd name="textAreaLeft" fmla="*/ 0 w 6159960"/>
                  <a:gd name="textAreaRight" fmla="*/ 6160320 w 6159960"/>
                  <a:gd name="textAreaTop" fmla="*/ -360 h 1618560"/>
                  <a:gd name="textAreaBottom" fmla="*/ 161856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70;p7"/>
              <p:cNvSpPr/>
              <p:nvPr/>
            </p:nvSpPr>
            <p:spPr>
              <a:xfrm rot="20731800" flipV="1">
                <a:off x="-1803960" y="-928440"/>
                <a:ext cx="6159960" cy="1266840"/>
              </a:xfrm>
              <a:custGeom>
                <a:avLst/>
                <a:gdLst>
                  <a:gd name="textAreaLeft" fmla="*/ 0 w 6159960"/>
                  <a:gd name="textAreaRight" fmla="*/ 6160320 w 6159960"/>
                  <a:gd name="textAreaTop" fmla="*/ 360 h 1266840"/>
                  <a:gd name="textAreaBottom" fmla="*/ 126756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71;p7"/>
              <p:cNvSpPr/>
              <p:nvPr/>
            </p:nvSpPr>
            <p:spPr>
              <a:xfrm rot="20731800" flipV="1">
                <a:off x="-2067120" y="-786240"/>
                <a:ext cx="6159960" cy="969840"/>
              </a:xfrm>
              <a:custGeom>
                <a:avLst/>
                <a:gdLst>
                  <a:gd name="textAreaLeft" fmla="*/ 0 w 6159960"/>
                  <a:gd name="textAreaRight" fmla="*/ 6160320 w 6159960"/>
                  <a:gd name="textAreaTop" fmla="*/ -360 h 969840"/>
                  <a:gd name="textAreaBottom" fmla="*/ 96984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1" name="Google Shape;72;p7"/>
            <p:cNvGrpSpPr/>
            <p:nvPr/>
          </p:nvGrpSpPr>
          <p:grpSpPr>
            <a:xfrm>
              <a:off x="4174560" y="3475440"/>
              <a:ext cx="6656760" cy="3584160"/>
              <a:chOff x="4174560" y="3475440"/>
              <a:chExt cx="6656760" cy="3584160"/>
            </a:xfrm>
          </p:grpSpPr>
          <p:sp>
            <p:nvSpPr>
              <p:cNvPr id="292" name="Google Shape;73;p7"/>
              <p:cNvSpPr/>
              <p:nvPr/>
            </p:nvSpPr>
            <p:spPr>
              <a:xfrm rot="9931800" flipV="1">
                <a:off x="4402440" y="4211640"/>
                <a:ext cx="6159960" cy="2111760"/>
              </a:xfrm>
              <a:custGeom>
                <a:avLst/>
                <a:gdLst>
                  <a:gd name="textAreaLeft" fmla="*/ 0 w 6159960"/>
                  <a:gd name="textAreaRight" fmla="*/ 6160320 w 615996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3" name="Google Shape;74;p7"/>
              <p:cNvSpPr/>
              <p:nvPr/>
            </p:nvSpPr>
            <p:spPr>
              <a:xfrm rot="9931800" flipV="1">
                <a:off x="4309560" y="4443480"/>
                <a:ext cx="6159960" cy="1865160"/>
              </a:xfrm>
              <a:custGeom>
                <a:avLst/>
                <a:gdLst>
                  <a:gd name="textAreaLeft" fmla="*/ 0 w 6159960"/>
                  <a:gd name="textAreaRight" fmla="*/ 6160320 w 6159960"/>
                  <a:gd name="textAreaTop" fmla="*/ -360 h 1865160"/>
                  <a:gd name="textAreaBottom" fmla="*/ 186516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75;p7"/>
              <p:cNvSpPr/>
              <p:nvPr/>
            </p:nvSpPr>
            <p:spPr>
              <a:xfrm rot="9931800" flipV="1">
                <a:off x="4498200" y="4578840"/>
                <a:ext cx="6159960" cy="1618560"/>
              </a:xfrm>
              <a:custGeom>
                <a:avLst/>
                <a:gdLst>
                  <a:gd name="textAreaLeft" fmla="*/ 0 w 6159960"/>
                  <a:gd name="textAreaRight" fmla="*/ 6160320 w 6159960"/>
                  <a:gd name="textAreaTop" fmla="*/ 360 h 1618560"/>
                  <a:gd name="textAreaBottom" fmla="*/ 161928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76;p7"/>
              <p:cNvSpPr/>
              <p:nvPr/>
            </p:nvSpPr>
            <p:spPr>
              <a:xfrm rot="9931800" flipV="1">
                <a:off x="4384800" y="4803840"/>
                <a:ext cx="6159960" cy="1266840"/>
              </a:xfrm>
              <a:custGeom>
                <a:avLst/>
                <a:gdLst>
                  <a:gd name="textAreaLeft" fmla="*/ 0 w 6159960"/>
                  <a:gd name="textAreaRight" fmla="*/ 6160320 w 615996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77;p7"/>
              <p:cNvSpPr/>
              <p:nvPr/>
            </p:nvSpPr>
            <p:spPr>
              <a:xfrm rot="9931800" flipV="1">
                <a:off x="4647600" y="4958640"/>
                <a:ext cx="6159960" cy="969840"/>
              </a:xfrm>
              <a:custGeom>
                <a:avLst/>
                <a:gdLst>
                  <a:gd name="textAreaLeft" fmla="*/ 0 w 6159960"/>
                  <a:gd name="textAreaRight" fmla="*/ 6160320 w 6159960"/>
                  <a:gd name="textAreaTop" fmla="*/ 360 h 969840"/>
                  <a:gd name="textAreaBottom" fmla="*/ 97056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7" name="PlaceHolder 1"/>
          <p:cNvSpPr>
            <a:spLocks noGrp="1"/>
          </p:cNvSpPr>
          <p:nvPr>
            <p:ph type="title"/>
          </p:nvPr>
        </p:nvSpPr>
        <p:spPr>
          <a:xfrm>
            <a:off x="2499480" y="1589400"/>
            <a:ext cx="4145040" cy="1811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98" name="Google Shape;80;p8"/>
          <p:cNvGrpSpPr/>
          <p:nvPr/>
        </p:nvGrpSpPr>
        <p:grpSpPr>
          <a:xfrm>
            <a:off x="-1888920" y="-2362320"/>
            <a:ext cx="13380120" cy="10283400"/>
            <a:chOff x="-1888920" y="-2362320"/>
            <a:chExt cx="13380120" cy="10283400"/>
          </a:xfrm>
        </p:grpSpPr>
        <p:grpSp>
          <p:nvGrpSpPr>
            <p:cNvPr id="299" name="Google Shape;81;p8"/>
            <p:cNvGrpSpPr/>
            <p:nvPr/>
          </p:nvGrpSpPr>
          <p:grpSpPr>
            <a:xfrm>
              <a:off x="-1888920" y="-1039680"/>
              <a:ext cx="5039640" cy="4811760"/>
              <a:chOff x="-1888920" y="-1039680"/>
              <a:chExt cx="5039640" cy="4811760"/>
            </a:xfrm>
          </p:grpSpPr>
          <p:sp>
            <p:nvSpPr>
              <p:cNvPr id="300" name="Google Shape;82;p8"/>
              <p:cNvSpPr/>
              <p:nvPr/>
            </p:nvSpPr>
            <p:spPr>
              <a:xfrm rot="19525800" flipH="1">
                <a:off x="-1362240" y="-18216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1" name="Google Shape;83;p8"/>
              <p:cNvSpPr/>
              <p:nvPr/>
            </p:nvSpPr>
            <p:spPr>
              <a:xfrm rot="19525800" flipH="1">
                <a:off x="-1384200" y="20268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2" name="Google Shape;84;p8"/>
              <p:cNvSpPr/>
              <p:nvPr/>
            </p:nvSpPr>
            <p:spPr>
              <a:xfrm rot="19525800" flipH="1">
                <a:off x="-1422360" y="10728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85;p8"/>
              <p:cNvSpPr/>
              <p:nvPr/>
            </p:nvSpPr>
            <p:spPr>
              <a:xfrm rot="19525800" flipH="1">
                <a:off x="-1578240" y="24048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86;p8"/>
              <p:cNvSpPr/>
              <p:nvPr/>
            </p:nvSpPr>
            <p:spPr>
              <a:xfrm rot="19525800" flipH="1">
                <a:off x="-1575360" y="368280"/>
                <a:ext cx="2707200" cy="1379160"/>
              </a:xfrm>
              <a:custGeom>
                <a:avLst/>
                <a:gdLst>
                  <a:gd name="textAreaLeft" fmla="*/ -360 w 2707200"/>
                  <a:gd name="textAreaRight" fmla="*/ 270720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87;p8"/>
            <p:cNvGrpSpPr/>
            <p:nvPr/>
          </p:nvGrpSpPr>
          <p:grpSpPr>
            <a:xfrm>
              <a:off x="7346880" y="-2362320"/>
              <a:ext cx="4144320" cy="4131000"/>
              <a:chOff x="7346880" y="-2362320"/>
              <a:chExt cx="4144320" cy="4131000"/>
            </a:xfrm>
          </p:grpSpPr>
          <p:sp>
            <p:nvSpPr>
              <p:cNvPr id="306" name="Google Shape;88;p8"/>
              <p:cNvSpPr/>
              <p:nvPr/>
            </p:nvSpPr>
            <p:spPr>
              <a:xfrm rot="10923000">
                <a:off x="7416720" y="-229176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7" name="Google Shape;89;p8"/>
              <p:cNvSpPr/>
              <p:nvPr/>
            </p:nvSpPr>
            <p:spPr>
              <a:xfrm rot="10923000">
                <a:off x="7508880" y="-23000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8" name="Google Shape;90;p8"/>
              <p:cNvSpPr/>
              <p:nvPr/>
            </p:nvSpPr>
            <p:spPr>
              <a:xfrm rot="10923000">
                <a:off x="7731000" y="-21268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91;p8"/>
              <p:cNvSpPr/>
              <p:nvPr/>
            </p:nvSpPr>
            <p:spPr>
              <a:xfrm rot="10923000">
                <a:off x="7957800" y="-21776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92;p8"/>
              <p:cNvSpPr/>
              <p:nvPr/>
            </p:nvSpPr>
            <p:spPr>
              <a:xfrm rot="10923000">
                <a:off x="8112240" y="-20368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93;p8"/>
            <p:cNvGrpSpPr/>
            <p:nvPr/>
          </p:nvGrpSpPr>
          <p:grpSpPr>
            <a:xfrm>
              <a:off x="5576760" y="2534760"/>
              <a:ext cx="5392080" cy="5386320"/>
              <a:chOff x="5576760" y="2534760"/>
              <a:chExt cx="5392080" cy="5386320"/>
            </a:xfrm>
          </p:grpSpPr>
          <p:sp>
            <p:nvSpPr>
              <p:cNvPr id="312" name="Google Shape;94;p8"/>
              <p:cNvSpPr/>
              <p:nvPr/>
            </p:nvSpPr>
            <p:spPr>
              <a:xfrm rot="19954200">
                <a:off x="6270480" y="323244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3" name="Google Shape;95;p8"/>
              <p:cNvSpPr/>
              <p:nvPr/>
            </p:nvSpPr>
            <p:spPr>
              <a:xfrm rot="19954200">
                <a:off x="6638400" y="33228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4" name="Google Shape;96;p8"/>
              <p:cNvSpPr/>
              <p:nvPr/>
            </p:nvSpPr>
            <p:spPr>
              <a:xfrm rot="19954200">
                <a:off x="6676920" y="35704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97;p8"/>
              <p:cNvSpPr/>
              <p:nvPr/>
            </p:nvSpPr>
            <p:spPr>
              <a:xfrm rot="19954200">
                <a:off x="6857280" y="38174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98;p8"/>
              <p:cNvSpPr/>
              <p:nvPr/>
            </p:nvSpPr>
            <p:spPr>
              <a:xfrm rot="19954200">
                <a:off x="7044120" y="39970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7" name="PlaceHolder 1"/>
          <p:cNvSpPr>
            <a:spLocks noGrp="1"/>
          </p:cNvSpPr>
          <p:nvPr>
            <p:ph type="title"/>
          </p:nvPr>
        </p:nvSpPr>
        <p:spPr>
          <a:xfrm>
            <a:off x="2415960" y="1806120"/>
            <a:ext cx="4311720" cy="729360"/>
          </a:xfrm>
          <a:prstGeom prst="rect">
            <a:avLst/>
          </a:prstGeom>
          <a:no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grpSp>
        <p:nvGrpSpPr>
          <p:cNvPr id="318" name="Google Shape;102;p9"/>
          <p:cNvGrpSpPr/>
          <p:nvPr/>
        </p:nvGrpSpPr>
        <p:grpSpPr>
          <a:xfrm>
            <a:off x="-3502440" y="-3237480"/>
            <a:ext cx="13641840" cy="9240480"/>
            <a:chOff x="-3502440" y="-3237480"/>
            <a:chExt cx="13641840" cy="9240480"/>
          </a:xfrm>
        </p:grpSpPr>
        <p:grpSp>
          <p:nvGrpSpPr>
            <p:cNvPr id="319" name="Google Shape;103;p9"/>
            <p:cNvGrpSpPr/>
            <p:nvPr/>
          </p:nvGrpSpPr>
          <p:grpSpPr>
            <a:xfrm>
              <a:off x="6237720" y="2515320"/>
              <a:ext cx="3901680" cy="3487680"/>
              <a:chOff x="6237720" y="2515320"/>
              <a:chExt cx="3901680" cy="3487680"/>
            </a:xfrm>
          </p:grpSpPr>
          <p:sp>
            <p:nvSpPr>
              <p:cNvPr id="320" name="Google Shape;104;p9"/>
              <p:cNvSpPr/>
              <p:nvPr/>
            </p:nvSpPr>
            <p:spPr>
              <a:xfrm rot="9544200" flipH="1">
                <a:off x="6578280" y="300744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1" name="Google Shape;105;p9"/>
              <p:cNvSpPr/>
              <p:nvPr/>
            </p:nvSpPr>
            <p:spPr>
              <a:xfrm rot="9544200" flipH="1">
                <a:off x="6777360" y="32403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2" name="Google Shape;106;p9"/>
              <p:cNvSpPr/>
              <p:nvPr/>
            </p:nvSpPr>
            <p:spPr>
              <a:xfrm rot="9544200" flipH="1">
                <a:off x="7050600" y="34416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107;p9"/>
              <p:cNvSpPr/>
              <p:nvPr/>
            </p:nvSpPr>
            <p:spPr>
              <a:xfrm rot="9544200" flipH="1">
                <a:off x="7344360" y="373104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108;p9"/>
              <p:cNvSpPr/>
              <p:nvPr/>
            </p:nvSpPr>
            <p:spPr>
              <a:xfrm rot="9544200" flipH="1">
                <a:off x="7705800" y="41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109;p9"/>
            <p:cNvGrpSpPr/>
            <p:nvPr/>
          </p:nvGrpSpPr>
          <p:grpSpPr>
            <a:xfrm>
              <a:off x="-3502440" y="-3237480"/>
              <a:ext cx="10661400" cy="5740560"/>
              <a:chOff x="-3502440" y="-3237480"/>
              <a:chExt cx="10661400" cy="5740560"/>
            </a:xfrm>
          </p:grpSpPr>
          <p:sp>
            <p:nvSpPr>
              <p:cNvPr id="326" name="Google Shape;110;p9"/>
              <p:cNvSpPr/>
              <p:nvPr/>
            </p:nvSpPr>
            <p:spPr>
              <a:xfrm rot="20731800" flipV="1">
                <a:off x="-3072240" y="-2058480"/>
                <a:ext cx="9865800" cy="3382560"/>
              </a:xfrm>
              <a:custGeom>
                <a:avLst/>
                <a:gdLst>
                  <a:gd name="textAreaLeft" fmla="*/ 0 w 9865800"/>
                  <a:gd name="textAreaRight" fmla="*/ 9866160 w 9865800"/>
                  <a:gd name="textAreaTop" fmla="*/ -360 h 3382560"/>
                  <a:gd name="textAreaBottom" fmla="*/ 3382560 h 3382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7" name="Google Shape;111;p9"/>
              <p:cNvSpPr/>
              <p:nvPr/>
            </p:nvSpPr>
            <p:spPr>
              <a:xfrm rot="20731800" flipV="1">
                <a:off x="-2923560" y="-2036160"/>
                <a:ext cx="9865800" cy="2987640"/>
              </a:xfrm>
              <a:custGeom>
                <a:avLst/>
                <a:gdLst>
                  <a:gd name="textAreaLeft" fmla="*/ 0 w 9865800"/>
                  <a:gd name="textAreaRight" fmla="*/ 9866160 w 9865800"/>
                  <a:gd name="textAreaTop" fmla="*/ 360 h 2987640"/>
                  <a:gd name="textAreaBottom" fmla="*/ 2988360 h 2987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8" name="Google Shape;112;p9"/>
              <p:cNvSpPr/>
              <p:nvPr/>
            </p:nvSpPr>
            <p:spPr>
              <a:xfrm rot="20731800" flipV="1">
                <a:off x="-3225240" y="-1859040"/>
                <a:ext cx="9865800" cy="2593080"/>
              </a:xfrm>
              <a:custGeom>
                <a:avLst/>
                <a:gdLst>
                  <a:gd name="textAreaLeft" fmla="*/ 0 w 9865800"/>
                  <a:gd name="textAreaRight" fmla="*/ 9866160 w 9865800"/>
                  <a:gd name="textAreaTop" fmla="*/ 360 h 2593080"/>
                  <a:gd name="textAreaBottom" fmla="*/ 2593800 h 2593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113;p9"/>
              <p:cNvSpPr/>
              <p:nvPr/>
            </p:nvSpPr>
            <p:spPr>
              <a:xfrm rot="20731800" flipV="1">
                <a:off x="-3043080" y="-1654920"/>
                <a:ext cx="9865800" cy="2029320"/>
              </a:xfrm>
              <a:custGeom>
                <a:avLst/>
                <a:gdLst>
                  <a:gd name="textAreaLeft" fmla="*/ 0 w 9865800"/>
                  <a:gd name="textAreaRight" fmla="*/ 9866160 w 9865800"/>
                  <a:gd name="textAreaTop" fmla="*/ 360 h 2029320"/>
                  <a:gd name="textAreaBottom" fmla="*/ 2030040 h 20293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114;p9"/>
              <p:cNvSpPr/>
              <p:nvPr/>
            </p:nvSpPr>
            <p:spPr>
              <a:xfrm rot="20731800" flipV="1">
                <a:off x="-3465000" y="-1427760"/>
                <a:ext cx="9865800" cy="1554120"/>
              </a:xfrm>
              <a:custGeom>
                <a:avLst/>
                <a:gdLst>
                  <a:gd name="textAreaLeft" fmla="*/ 0 w 9865800"/>
                  <a:gd name="textAreaRight" fmla="*/ 9866160 w 9865800"/>
                  <a:gd name="textAreaTop" fmla="*/ 360 h 1554120"/>
                  <a:gd name="textAreaBottom" fmla="*/ 1554840 h 15541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3" name="PlaceHolder 2"/>
          <p:cNvSpPr>
            <a:spLocks noGrp="1"/>
          </p:cNvSpPr>
          <p:nvPr>
            <p:ph type="body"/>
          </p:nvPr>
        </p:nvSpPr>
        <p:spPr>
          <a:xfrm>
            <a:off x="5947920" y="3800160"/>
            <a:ext cx="2482560" cy="789840"/>
          </a:xfrm>
          <a:prstGeom prst="rect">
            <a:avLst/>
          </a:prstGeom>
          <a:solidFill>
            <a:schemeClr val="lt1"/>
          </a:solidFill>
          <a:ln w="0">
            <a:noFill/>
          </a:ln>
        </p:spPr>
        <p:txBody>
          <a:bodyPr lIns="91440" tIns="91440" rIns="91440" bIns="91440" anchor="b">
            <a:noAutofit/>
          </a:bodyPr>
          <a:lstStyle/>
          <a:p>
            <a:pPr marL="432000" indent="-324000">
              <a:spcBef>
                <a:spcPts val="1417"/>
              </a:spcBef>
              <a:buClr>
                <a:srgbClr val="FFFFFF"/>
              </a:buClr>
              <a:buSzPct val="45000"/>
              <a:buFont typeface="Wingdings" charset="2"/>
              <a:buChar char=""/>
            </a:pPr>
            <a:r>
              <a:rPr lang="fr-FR" sz="19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9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9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9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9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9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9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33" name="PlaceHolder 2"/>
          <p:cNvSpPr>
            <a:spLocks noGrp="1"/>
          </p:cNvSpPr>
          <p:nvPr>
            <p:ph type="title"/>
          </p:nvPr>
        </p:nvSpPr>
        <p:spPr>
          <a:xfrm>
            <a:off x="268740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4" name="PlaceHolder 3"/>
          <p:cNvSpPr>
            <a:spLocks noGrp="1"/>
          </p:cNvSpPr>
          <p:nvPr>
            <p:ph type="title"/>
          </p:nvPr>
        </p:nvSpPr>
        <p:spPr>
          <a:xfrm>
            <a:off x="268740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5" name="PlaceHolder 4"/>
          <p:cNvSpPr>
            <a:spLocks noGrp="1"/>
          </p:cNvSpPr>
          <p:nvPr>
            <p:ph type="title"/>
          </p:nvPr>
        </p:nvSpPr>
        <p:spPr>
          <a:xfrm>
            <a:off x="533916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6" name="PlaceHolder 5"/>
          <p:cNvSpPr>
            <a:spLocks noGrp="1"/>
          </p:cNvSpPr>
          <p:nvPr>
            <p:ph type="title"/>
          </p:nvPr>
        </p:nvSpPr>
        <p:spPr>
          <a:xfrm>
            <a:off x="533916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grpSp>
        <p:nvGrpSpPr>
          <p:cNvPr id="37" name="Google Shape;145;p13"/>
          <p:cNvGrpSpPr/>
          <p:nvPr/>
        </p:nvGrpSpPr>
        <p:grpSpPr>
          <a:xfrm>
            <a:off x="-1956600" y="-2341440"/>
            <a:ext cx="13014000" cy="9284040"/>
            <a:chOff x="-1956600" y="-2341440"/>
            <a:chExt cx="13014000" cy="9284040"/>
          </a:xfrm>
        </p:grpSpPr>
        <p:grpSp>
          <p:nvGrpSpPr>
            <p:cNvPr id="38" name="Google Shape;146;p13"/>
            <p:cNvGrpSpPr/>
            <p:nvPr/>
          </p:nvGrpSpPr>
          <p:grpSpPr>
            <a:xfrm>
              <a:off x="-1956600" y="333720"/>
              <a:ext cx="4041000" cy="6608880"/>
              <a:chOff x="-1956600" y="333720"/>
              <a:chExt cx="4041000" cy="6608880"/>
            </a:xfrm>
          </p:grpSpPr>
          <p:sp>
            <p:nvSpPr>
              <p:cNvPr id="39" name="Google Shape;147;p13"/>
              <p:cNvSpPr/>
              <p:nvPr/>
            </p:nvSpPr>
            <p:spPr>
              <a:xfrm rot="4251600">
                <a:off x="-3002400" y="25333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148;p13"/>
              <p:cNvSpPr/>
              <p:nvPr/>
            </p:nvSpPr>
            <p:spPr>
              <a:xfrm rot="4251600">
                <a:off x="-3042000" y="279432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 name="Google Shape;149;p13"/>
              <p:cNvSpPr/>
              <p:nvPr/>
            </p:nvSpPr>
            <p:spPr>
              <a:xfrm rot="4251600">
                <a:off x="-3261960" y="274572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50;p13"/>
              <p:cNvSpPr/>
              <p:nvPr/>
            </p:nvSpPr>
            <p:spPr>
              <a:xfrm rot="4251600">
                <a:off x="-3324960" y="31917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51;p13"/>
              <p:cNvSpPr/>
              <p:nvPr/>
            </p:nvSpPr>
            <p:spPr>
              <a:xfrm rot="4251600">
                <a:off x="-3539520" y="316656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 name="Google Shape;152;p13"/>
            <p:cNvGrpSpPr/>
            <p:nvPr/>
          </p:nvGrpSpPr>
          <p:grpSpPr>
            <a:xfrm>
              <a:off x="7016040" y="-2341440"/>
              <a:ext cx="4041360" cy="6608880"/>
              <a:chOff x="7016040" y="-2341440"/>
              <a:chExt cx="4041360" cy="6608880"/>
            </a:xfrm>
          </p:grpSpPr>
          <p:sp>
            <p:nvSpPr>
              <p:cNvPr id="45" name="Google Shape;153;p13"/>
              <p:cNvSpPr/>
              <p:nvPr/>
            </p:nvSpPr>
            <p:spPr>
              <a:xfrm rot="15051600">
                <a:off x="5943240" y="-439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 name="Google Shape;154;p13"/>
              <p:cNvSpPr/>
              <p:nvPr/>
            </p:nvSpPr>
            <p:spPr>
              <a:xfrm rot="15051600">
                <a:off x="5983200" y="-5868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 name="Google Shape;155;p13"/>
              <p:cNvSpPr/>
              <p:nvPr/>
            </p:nvSpPr>
            <p:spPr>
              <a:xfrm rot="15051600">
                <a:off x="6203160" y="23616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56;p13"/>
              <p:cNvSpPr/>
              <p:nvPr/>
            </p:nvSpPr>
            <p:spPr>
              <a:xfrm rot="15051600">
                <a:off x="6265800" y="1425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57;p13"/>
              <p:cNvSpPr/>
              <p:nvPr/>
            </p:nvSpPr>
            <p:spPr>
              <a:xfrm rot="15051600">
                <a:off x="6480360" y="46404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865240" y="549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1" name="PlaceHolder 2"/>
          <p:cNvSpPr>
            <a:spLocks noGrp="1"/>
          </p:cNvSpPr>
          <p:nvPr>
            <p:ph type="title"/>
          </p:nvPr>
        </p:nvSpPr>
        <p:spPr>
          <a:xfrm>
            <a:off x="2865240" y="1980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2" name="PlaceHolder 3"/>
          <p:cNvSpPr>
            <a:spLocks noGrp="1"/>
          </p:cNvSpPr>
          <p:nvPr>
            <p:ph type="title"/>
          </p:nvPr>
        </p:nvSpPr>
        <p:spPr>
          <a:xfrm>
            <a:off x="2865240" y="341100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grpSp>
        <p:nvGrpSpPr>
          <p:cNvPr id="53" name="Google Shape;165;p14"/>
          <p:cNvGrpSpPr/>
          <p:nvPr/>
        </p:nvGrpSpPr>
        <p:grpSpPr>
          <a:xfrm>
            <a:off x="-1698840" y="-960840"/>
            <a:ext cx="12314520" cy="8051400"/>
            <a:chOff x="-1698840" y="-960840"/>
            <a:chExt cx="12314520" cy="8051400"/>
          </a:xfrm>
        </p:grpSpPr>
        <p:grpSp>
          <p:nvGrpSpPr>
            <p:cNvPr id="54" name="Google Shape;166;p14"/>
            <p:cNvGrpSpPr/>
            <p:nvPr/>
          </p:nvGrpSpPr>
          <p:grpSpPr>
            <a:xfrm>
              <a:off x="-1698840" y="619200"/>
              <a:ext cx="4301640" cy="6471360"/>
              <a:chOff x="-1698840" y="619200"/>
              <a:chExt cx="4301640" cy="6471360"/>
            </a:xfrm>
          </p:grpSpPr>
          <p:sp>
            <p:nvSpPr>
              <p:cNvPr id="55" name="Google Shape;167;p14"/>
              <p:cNvSpPr/>
              <p:nvPr/>
            </p:nvSpPr>
            <p:spPr>
              <a:xfrm rot="14773800" flipV="1">
                <a:off x="-2557440" y="2796120"/>
                <a:ext cx="6029640" cy="2033280"/>
              </a:xfrm>
              <a:custGeom>
                <a:avLst/>
                <a:gdLst>
                  <a:gd name="textAreaLeft" fmla="*/ 0 w 6029640"/>
                  <a:gd name="textAreaRight" fmla="*/ 6030000 w 6029640"/>
                  <a:gd name="textAreaTop" fmla="*/ 360 h 2033280"/>
                  <a:gd name="textAreaBottom" fmla="*/ 203400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 name="Google Shape;168;p14"/>
              <p:cNvSpPr/>
              <p:nvPr/>
            </p:nvSpPr>
            <p:spPr>
              <a:xfrm rot="14773800" flipV="1">
                <a:off x="-2676240" y="2841840"/>
                <a:ext cx="6029640" cy="1796040"/>
              </a:xfrm>
              <a:custGeom>
                <a:avLst/>
                <a:gdLst>
                  <a:gd name="textAreaLeft" fmla="*/ 0 w 6029640"/>
                  <a:gd name="textAreaRight" fmla="*/ 6030000 w 6029640"/>
                  <a:gd name="textAreaTop" fmla="*/ -360 h 1796040"/>
                  <a:gd name="textAreaBottom" fmla="*/ 179604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 name="Google Shape;169;p14"/>
              <p:cNvSpPr/>
              <p:nvPr/>
            </p:nvSpPr>
            <p:spPr>
              <a:xfrm rot="14773800" flipV="1">
                <a:off x="-2657160" y="3143880"/>
                <a:ext cx="6029640" cy="1558800"/>
              </a:xfrm>
              <a:custGeom>
                <a:avLst/>
                <a:gdLst>
                  <a:gd name="textAreaLeft" fmla="*/ 0 w 6029640"/>
                  <a:gd name="textAreaRight" fmla="*/ 6030000 w 6029640"/>
                  <a:gd name="textAreaTop" fmla="*/ 360 h 1558800"/>
                  <a:gd name="textAreaBottom" fmla="*/ 155952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0;p14"/>
              <p:cNvSpPr/>
              <p:nvPr/>
            </p:nvSpPr>
            <p:spPr>
              <a:xfrm rot="14773800" flipV="1">
                <a:off x="-2797560" y="3245040"/>
                <a:ext cx="6029640" cy="1220040"/>
              </a:xfrm>
              <a:custGeom>
                <a:avLst/>
                <a:gdLst>
                  <a:gd name="textAreaLeft" fmla="*/ 0 w 6029640"/>
                  <a:gd name="textAreaRight" fmla="*/ 6030000 w 6029640"/>
                  <a:gd name="textAreaTop" fmla="*/ -360 h 1220040"/>
                  <a:gd name="textAreaBottom" fmla="*/ 122004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71;p14"/>
              <p:cNvSpPr/>
              <p:nvPr/>
            </p:nvSpPr>
            <p:spPr>
              <a:xfrm rot="14773800" flipV="1">
                <a:off x="-2836440" y="3675960"/>
                <a:ext cx="6029640" cy="934200"/>
              </a:xfrm>
              <a:custGeom>
                <a:avLst/>
                <a:gdLst>
                  <a:gd name="textAreaLeft" fmla="*/ 0 w 6029640"/>
                  <a:gd name="textAreaRight" fmla="*/ 6030000 w 6029640"/>
                  <a:gd name="textAreaTop" fmla="*/ -360 h 934200"/>
                  <a:gd name="textAreaBottom" fmla="*/ 93420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 name="Google Shape;172;p14"/>
            <p:cNvGrpSpPr/>
            <p:nvPr/>
          </p:nvGrpSpPr>
          <p:grpSpPr>
            <a:xfrm>
              <a:off x="7038360" y="-960840"/>
              <a:ext cx="3577320" cy="6541920"/>
              <a:chOff x="7038360" y="-960840"/>
              <a:chExt cx="3577320" cy="6541920"/>
            </a:xfrm>
          </p:grpSpPr>
          <p:sp>
            <p:nvSpPr>
              <p:cNvPr id="61" name="Google Shape;173;p14"/>
              <p:cNvSpPr/>
              <p:nvPr/>
            </p:nvSpPr>
            <p:spPr>
              <a:xfrm rot="15321600">
                <a:off x="5769000" y="13903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 name="Google Shape;174;p14"/>
              <p:cNvSpPr/>
              <p:nvPr/>
            </p:nvSpPr>
            <p:spPr>
              <a:xfrm rot="15321600">
                <a:off x="5893200" y="137808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 name="Google Shape;175;p14"/>
              <p:cNvSpPr/>
              <p:nvPr/>
            </p:nvSpPr>
            <p:spPr>
              <a:xfrm rot="15321600">
                <a:off x="6071760" y="16315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176;p14"/>
              <p:cNvSpPr/>
              <p:nvPr/>
            </p:nvSpPr>
            <p:spPr>
              <a:xfrm rot="15321600">
                <a:off x="6097680" y="150012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77;p14"/>
              <p:cNvSpPr/>
              <p:nvPr/>
            </p:nvSpPr>
            <p:spPr>
              <a:xfrm rot="15321600">
                <a:off x="6386760" y="18028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2376720" y="3070080"/>
            <a:ext cx="439092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67" name="Google Shape;181;p15"/>
          <p:cNvGrpSpPr/>
          <p:nvPr/>
        </p:nvGrpSpPr>
        <p:grpSpPr>
          <a:xfrm>
            <a:off x="-1320840" y="-2110320"/>
            <a:ext cx="12898800" cy="9081720"/>
            <a:chOff x="-1320840" y="-2110320"/>
            <a:chExt cx="12898800" cy="9081720"/>
          </a:xfrm>
        </p:grpSpPr>
        <p:grpSp>
          <p:nvGrpSpPr>
            <p:cNvPr id="68" name="Google Shape;182;p15"/>
            <p:cNvGrpSpPr/>
            <p:nvPr/>
          </p:nvGrpSpPr>
          <p:grpSpPr>
            <a:xfrm>
              <a:off x="5537880" y="-2110320"/>
              <a:ext cx="6040080" cy="5527800"/>
              <a:chOff x="5537880" y="-2110320"/>
              <a:chExt cx="6040080" cy="5527800"/>
            </a:xfrm>
          </p:grpSpPr>
          <p:sp>
            <p:nvSpPr>
              <p:cNvPr id="69" name="Google Shape;183;p15"/>
              <p:cNvSpPr/>
              <p:nvPr/>
            </p:nvSpPr>
            <p:spPr>
              <a:xfrm rot="13174200">
                <a:off x="5494320" y="-3031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 name="Google Shape;184;p15"/>
              <p:cNvSpPr/>
              <p:nvPr/>
            </p:nvSpPr>
            <p:spPr>
              <a:xfrm rot="13174200">
                <a:off x="5519160" y="-36396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185;p15"/>
              <p:cNvSpPr/>
              <p:nvPr/>
            </p:nvSpPr>
            <p:spPr>
              <a:xfrm rot="13174200">
                <a:off x="5742720" y="-2401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186;p15"/>
              <p:cNvSpPr/>
              <p:nvPr/>
            </p:nvSpPr>
            <p:spPr>
              <a:xfrm rot="13174200">
                <a:off x="5587920" y="-32940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187;p15"/>
              <p:cNvSpPr/>
              <p:nvPr/>
            </p:nvSpPr>
            <p:spPr>
              <a:xfrm rot="13174200">
                <a:off x="5915520" y="-2260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 name="Google Shape;188;p15"/>
            <p:cNvGrpSpPr/>
            <p:nvPr/>
          </p:nvGrpSpPr>
          <p:grpSpPr>
            <a:xfrm>
              <a:off x="-1320840" y="1931760"/>
              <a:ext cx="4811760" cy="5039640"/>
              <a:chOff x="-1320840" y="1931760"/>
              <a:chExt cx="4811760" cy="5039640"/>
            </a:xfrm>
          </p:grpSpPr>
          <p:sp>
            <p:nvSpPr>
              <p:cNvPr id="75" name="Google Shape;189;p15"/>
              <p:cNvSpPr/>
              <p:nvPr/>
            </p:nvSpPr>
            <p:spPr>
              <a:xfrm rot="14125800" flipH="1">
                <a:off x="-907920" y="290304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6" name="Google Shape;190;p15"/>
              <p:cNvSpPr/>
              <p:nvPr/>
            </p:nvSpPr>
            <p:spPr>
              <a:xfrm rot="14125800" flipH="1">
                <a:off x="-736200" y="335196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1;p15"/>
              <p:cNvSpPr/>
              <p:nvPr/>
            </p:nvSpPr>
            <p:spPr>
              <a:xfrm rot="14125800" flipH="1">
                <a:off x="-715680" y="361584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92;p15"/>
              <p:cNvSpPr/>
              <p:nvPr/>
            </p:nvSpPr>
            <p:spPr>
              <a:xfrm rot="14125800" flipH="1">
                <a:off x="-680760" y="410256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93;p15"/>
              <p:cNvSpPr/>
              <p:nvPr/>
            </p:nvSpPr>
            <p:spPr>
              <a:xfrm rot="14125800" flipH="1">
                <a:off x="-576360" y="4614480"/>
                <a:ext cx="2707200" cy="1379160"/>
              </a:xfrm>
              <a:custGeom>
                <a:avLst/>
                <a:gdLst>
                  <a:gd name="textAreaLeft" fmla="*/ 360 w 2707200"/>
                  <a:gd name="textAreaRight" fmla="*/ 270792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81" name="Google Shape;200;p16"/>
          <p:cNvGrpSpPr/>
          <p:nvPr/>
        </p:nvGrpSpPr>
        <p:grpSpPr>
          <a:xfrm>
            <a:off x="6769440" y="-1289160"/>
            <a:ext cx="3487680" cy="3901680"/>
            <a:chOff x="6769440" y="-1289160"/>
            <a:chExt cx="3487680" cy="3901680"/>
          </a:xfrm>
        </p:grpSpPr>
        <p:sp>
          <p:nvSpPr>
            <p:cNvPr id="82" name="Google Shape;201;p16"/>
            <p:cNvSpPr/>
            <p:nvPr/>
          </p:nvSpPr>
          <p:spPr>
            <a:xfrm rot="4143600" flipH="1">
              <a:off x="6903000" y="-58932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 name="Google Shape;202;p16"/>
            <p:cNvSpPr/>
            <p:nvPr/>
          </p:nvSpPr>
          <p:spPr>
            <a:xfrm rot="4143600" flipH="1">
              <a:off x="6962040" y="-44388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203;p16"/>
            <p:cNvSpPr/>
            <p:nvPr/>
          </p:nvSpPr>
          <p:spPr>
            <a:xfrm rot="4143600" flipH="1">
              <a:off x="7258320" y="-53496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204;p16"/>
            <p:cNvSpPr/>
            <p:nvPr/>
          </p:nvSpPr>
          <p:spPr>
            <a:xfrm rot="4143600" flipH="1">
              <a:off x="7467120" y="-5605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205;p16"/>
            <p:cNvSpPr/>
            <p:nvPr/>
          </p:nvSpPr>
          <p:spPr>
            <a:xfrm rot="4143600" flipH="1">
              <a:off x="7823520" y="-5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88" name="PlaceHolder 2"/>
          <p:cNvSpPr>
            <a:spLocks noGrp="1"/>
          </p:cNvSpPr>
          <p:nvPr>
            <p:ph type="body"/>
          </p:nvPr>
        </p:nvSpPr>
        <p:spPr>
          <a:xfrm>
            <a:off x="175104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9" name="PlaceHolder 3"/>
          <p:cNvSpPr>
            <a:spLocks noGrp="1"/>
          </p:cNvSpPr>
          <p:nvPr>
            <p:ph type="body"/>
          </p:nvPr>
        </p:nvSpPr>
        <p:spPr>
          <a:xfrm>
            <a:off x="551268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90" name="Google Shape;214;p17"/>
          <p:cNvGrpSpPr/>
          <p:nvPr/>
        </p:nvGrpSpPr>
        <p:grpSpPr>
          <a:xfrm>
            <a:off x="-2649960" y="1897560"/>
            <a:ext cx="14443920" cy="4131720"/>
            <a:chOff x="-2649960" y="1897560"/>
            <a:chExt cx="14443920" cy="4131720"/>
          </a:xfrm>
        </p:grpSpPr>
        <p:grpSp>
          <p:nvGrpSpPr>
            <p:cNvPr id="91" name="Google Shape;215;p17"/>
            <p:cNvGrpSpPr/>
            <p:nvPr/>
          </p:nvGrpSpPr>
          <p:grpSpPr>
            <a:xfrm>
              <a:off x="-2649960" y="1897560"/>
              <a:ext cx="4144320" cy="4131000"/>
              <a:chOff x="-2649960" y="1897560"/>
              <a:chExt cx="4144320" cy="4131000"/>
            </a:xfrm>
          </p:grpSpPr>
          <p:sp>
            <p:nvSpPr>
              <p:cNvPr id="92" name="Google Shape;216;p17"/>
              <p:cNvSpPr/>
              <p:nvPr/>
            </p:nvSpPr>
            <p:spPr>
              <a:xfrm rot="21477000" flipV="1">
                <a:off x="-2579760" y="196740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7"/>
              <p:cNvSpPr/>
              <p:nvPr/>
            </p:nvSpPr>
            <p:spPr>
              <a:xfrm rot="21477000" flipV="1">
                <a:off x="-2197440" y="195984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 name="Google Shape;218;p17"/>
              <p:cNvSpPr/>
              <p:nvPr/>
            </p:nvSpPr>
            <p:spPr>
              <a:xfrm rot="21477000" flipV="1">
                <a:off x="-2178720" y="213264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219;p17"/>
              <p:cNvSpPr/>
              <p:nvPr/>
            </p:nvSpPr>
            <p:spPr>
              <a:xfrm rot="21477000" flipV="1">
                <a:off x="-2038320" y="208116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220;p17"/>
              <p:cNvSpPr/>
              <p:nvPr/>
            </p:nvSpPr>
            <p:spPr>
              <a:xfrm rot="21477000" flipV="1">
                <a:off x="-1900080" y="222228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221;p17"/>
            <p:cNvGrpSpPr/>
            <p:nvPr/>
          </p:nvGrpSpPr>
          <p:grpSpPr>
            <a:xfrm>
              <a:off x="7649640" y="1898280"/>
              <a:ext cx="4144320" cy="4131000"/>
              <a:chOff x="7649640" y="1898280"/>
              <a:chExt cx="4144320" cy="4131000"/>
            </a:xfrm>
          </p:grpSpPr>
          <p:sp>
            <p:nvSpPr>
              <p:cNvPr id="98" name="Google Shape;222;p17"/>
              <p:cNvSpPr/>
              <p:nvPr/>
            </p:nvSpPr>
            <p:spPr>
              <a:xfrm rot="10923000">
                <a:off x="7719480" y="196848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 name="Google Shape;223;p17"/>
              <p:cNvSpPr/>
              <p:nvPr/>
            </p:nvSpPr>
            <p:spPr>
              <a:xfrm rot="10923000">
                <a:off x="7811640" y="19598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 name="Google Shape;224;p17"/>
              <p:cNvSpPr/>
              <p:nvPr/>
            </p:nvSpPr>
            <p:spPr>
              <a:xfrm rot="10923000">
                <a:off x="8033760" y="213300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225;p17"/>
              <p:cNvSpPr/>
              <p:nvPr/>
            </p:nvSpPr>
            <p:spPr>
              <a:xfrm rot="10923000">
                <a:off x="8260560" y="20822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226;p17"/>
              <p:cNvSpPr/>
              <p:nvPr/>
            </p:nvSpPr>
            <p:spPr>
              <a:xfrm rot="10923000">
                <a:off x="8431560" y="222300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04" name="Google Shape;235;p18"/>
          <p:cNvGrpSpPr/>
          <p:nvPr/>
        </p:nvGrpSpPr>
        <p:grpSpPr>
          <a:xfrm>
            <a:off x="-1542240" y="-2703960"/>
            <a:ext cx="4511160" cy="4503600"/>
            <a:chOff x="-1542240" y="-2703960"/>
            <a:chExt cx="4511160" cy="4503600"/>
          </a:xfrm>
        </p:grpSpPr>
        <p:sp>
          <p:nvSpPr>
            <p:cNvPr id="105" name="Google Shape;236;p18"/>
            <p:cNvSpPr/>
            <p:nvPr/>
          </p:nvSpPr>
          <p:spPr>
            <a:xfrm rot="9612000">
              <a:off x="-1050840" y="-221004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 name="Google Shape;237;p18"/>
            <p:cNvSpPr/>
            <p:nvPr/>
          </p:nvSpPr>
          <p:spPr>
            <a:xfrm rot="9612000">
              <a:off x="-936720" y="-2007720"/>
              <a:ext cx="3110400" cy="3246120"/>
            </a:xfrm>
            <a:custGeom>
              <a:avLst/>
              <a:gdLst>
                <a:gd name="textAreaLeft" fmla="*/ 0 w 3110400"/>
                <a:gd name="textAreaRight" fmla="*/ 3110760 w 3110400"/>
                <a:gd name="textAreaTop" fmla="*/ 0 h 3246120"/>
                <a:gd name="textAreaBottom" fmla="*/ 324648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 name="Google Shape;238;p18"/>
            <p:cNvSpPr/>
            <p:nvPr/>
          </p:nvSpPr>
          <p:spPr>
            <a:xfrm rot="9612000">
              <a:off x="-752040" y="-1887480"/>
              <a:ext cx="2898360" cy="2917800"/>
            </a:xfrm>
            <a:custGeom>
              <a:avLst/>
              <a:gdLst>
                <a:gd name="textAreaLeft" fmla="*/ 0 w 2898360"/>
                <a:gd name="textAreaRight" fmla="*/ 2898720 w 2898360"/>
                <a:gd name="textAreaTop" fmla="*/ 0 h 2917800"/>
                <a:gd name="textAreaBottom" fmla="*/ 291816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239;p18"/>
            <p:cNvSpPr/>
            <p:nvPr/>
          </p:nvSpPr>
          <p:spPr>
            <a:xfrm rot="9612000">
              <a:off x="-603360" y="-193716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40;p18"/>
            <p:cNvSpPr/>
            <p:nvPr/>
          </p:nvSpPr>
          <p:spPr>
            <a:xfrm rot="9612000">
              <a:off x="-459000" y="-18169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111468" y="837551"/>
            <a:ext cx="6183845" cy="723601"/>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500" b="1" strike="noStrike" spc="-1" dirty="0">
                <a:solidFill>
                  <a:schemeClr val="dk1"/>
                </a:solidFill>
                <a:latin typeface="Gotu"/>
                <a:ea typeface="Gotu"/>
              </a:rPr>
              <a:t>Topic : BI Architecture</a:t>
            </a:r>
            <a:endParaRPr lang="fr-FR" sz="3500" b="0" strike="noStrike" spc="-1" dirty="0">
              <a:solidFill>
                <a:schemeClr val="dk1"/>
              </a:solidFill>
              <a:latin typeface="Arial"/>
            </a:endParaRPr>
          </a:p>
        </p:txBody>
      </p:sp>
      <p:sp>
        <p:nvSpPr>
          <p:cNvPr id="336" name="PlaceHolder 2"/>
          <p:cNvSpPr>
            <a:spLocks noGrp="1"/>
          </p:cNvSpPr>
          <p:nvPr>
            <p:ph type="subTitle"/>
          </p:nvPr>
        </p:nvSpPr>
        <p:spPr>
          <a:xfrm>
            <a:off x="2086776" y="1630209"/>
            <a:ext cx="4398443"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2000" b="0" strike="noStrike" spc="-1" dirty="0">
                <a:solidFill>
                  <a:schemeClr val="dk1"/>
                </a:solidFill>
                <a:latin typeface="Lexend"/>
                <a:ea typeface="Lexend"/>
              </a:rPr>
              <a:t>Understanding the framework and its implementation steps in business intelligence.</a:t>
            </a:r>
            <a:endParaRPr lang="en-US" sz="2000" b="0" strike="noStrike" spc="-1" dirty="0">
              <a:solidFill>
                <a:srgbClr val="FFFFFF"/>
              </a:solidFill>
              <a:latin typeface="OpenSymbol"/>
            </a:endParaRPr>
          </a:p>
        </p:txBody>
      </p:sp>
      <p:sp>
        <p:nvSpPr>
          <p:cNvPr id="3" name="TextBox 2">
            <a:extLst>
              <a:ext uri="{FF2B5EF4-FFF2-40B4-BE49-F238E27FC236}">
                <a16:creationId xmlns:a16="http://schemas.microsoft.com/office/drawing/2014/main" id="{49BC80FE-8C22-730C-9904-0FA7C2B91CF1}"/>
              </a:ext>
            </a:extLst>
          </p:cNvPr>
          <p:cNvSpPr txBox="1"/>
          <p:nvPr/>
        </p:nvSpPr>
        <p:spPr>
          <a:xfrm>
            <a:off x="1032642" y="3044175"/>
            <a:ext cx="2108269" cy="369332"/>
          </a:xfrm>
          <a:prstGeom prst="rect">
            <a:avLst/>
          </a:prstGeom>
          <a:noFill/>
        </p:spPr>
        <p:txBody>
          <a:bodyPr wrap="none" rtlCol="0">
            <a:spAutoFit/>
          </a:bodyPr>
          <a:lstStyle/>
          <a:p>
            <a:r>
              <a:rPr lang="en-IN" dirty="0"/>
              <a:t>Name : Pulkit Jain </a:t>
            </a:r>
          </a:p>
        </p:txBody>
      </p:sp>
      <p:sp>
        <p:nvSpPr>
          <p:cNvPr id="5" name="TextBox 4">
            <a:extLst>
              <a:ext uri="{FF2B5EF4-FFF2-40B4-BE49-F238E27FC236}">
                <a16:creationId xmlns:a16="http://schemas.microsoft.com/office/drawing/2014/main" id="{8180733B-B620-5A7B-3B03-32E5C3D80441}"/>
              </a:ext>
            </a:extLst>
          </p:cNvPr>
          <p:cNvSpPr txBox="1"/>
          <p:nvPr/>
        </p:nvSpPr>
        <p:spPr>
          <a:xfrm>
            <a:off x="1032642" y="3482564"/>
            <a:ext cx="5647996" cy="369332"/>
          </a:xfrm>
          <a:prstGeom prst="rect">
            <a:avLst/>
          </a:prstGeom>
          <a:noFill/>
        </p:spPr>
        <p:txBody>
          <a:bodyPr wrap="square">
            <a:spAutoFit/>
          </a:bodyPr>
          <a:lstStyle/>
          <a:p>
            <a:r>
              <a:rPr lang="en-IN" dirty="0"/>
              <a:t>Reg. No. : 13698</a:t>
            </a:r>
          </a:p>
        </p:txBody>
      </p:sp>
      <p:sp>
        <p:nvSpPr>
          <p:cNvPr id="6" name="TextBox 5">
            <a:extLst>
              <a:ext uri="{FF2B5EF4-FFF2-40B4-BE49-F238E27FC236}">
                <a16:creationId xmlns:a16="http://schemas.microsoft.com/office/drawing/2014/main" id="{8221415A-D750-9825-424B-E95EFD39A262}"/>
              </a:ext>
            </a:extLst>
          </p:cNvPr>
          <p:cNvSpPr txBox="1"/>
          <p:nvPr/>
        </p:nvSpPr>
        <p:spPr>
          <a:xfrm>
            <a:off x="4453758" y="3041085"/>
            <a:ext cx="3643049" cy="369332"/>
          </a:xfrm>
          <a:prstGeom prst="rect">
            <a:avLst/>
          </a:prstGeom>
          <a:noFill/>
        </p:spPr>
        <p:txBody>
          <a:bodyPr wrap="none" rtlCol="0">
            <a:spAutoFit/>
          </a:bodyPr>
          <a:lstStyle/>
          <a:p>
            <a:r>
              <a:rPr lang="en-IN" dirty="0"/>
              <a:t>Submitted To : Priyanka Panchal  </a:t>
            </a:r>
          </a:p>
        </p:txBody>
      </p:sp>
      <p:sp>
        <p:nvSpPr>
          <p:cNvPr id="7" name="TextBox 6">
            <a:extLst>
              <a:ext uri="{FF2B5EF4-FFF2-40B4-BE49-F238E27FC236}">
                <a16:creationId xmlns:a16="http://schemas.microsoft.com/office/drawing/2014/main" id="{4F3C5B9C-C455-27DD-5E1D-AD7E77BC4F29}"/>
              </a:ext>
            </a:extLst>
          </p:cNvPr>
          <p:cNvSpPr txBox="1"/>
          <p:nvPr/>
        </p:nvSpPr>
        <p:spPr>
          <a:xfrm>
            <a:off x="4453758" y="3510420"/>
            <a:ext cx="3339376" cy="369332"/>
          </a:xfrm>
          <a:prstGeom prst="rect">
            <a:avLst/>
          </a:prstGeom>
          <a:noFill/>
        </p:spPr>
        <p:txBody>
          <a:bodyPr wrap="square" rtlCol="0">
            <a:spAutoFit/>
          </a:bodyPr>
          <a:lstStyle/>
          <a:p>
            <a:r>
              <a:rPr lang="en-IN" dirty="0"/>
              <a:t>Date :  25 March,2025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2010986" y="1409670"/>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Deployment and monitoring</a:t>
            </a:r>
            <a:endParaRPr lang="fr-FR" sz="4200" b="0" strike="noStrike" spc="-1" dirty="0">
              <a:solidFill>
                <a:schemeClr val="dk1"/>
              </a:solidFill>
              <a:latin typeface="Arial"/>
            </a:endParaRPr>
          </a:p>
        </p:txBody>
      </p:sp>
      <p:sp>
        <p:nvSpPr>
          <p:cNvPr id="357" name="PlaceHolder 2"/>
          <p:cNvSpPr>
            <a:spLocks noGrp="1"/>
          </p:cNvSpPr>
          <p:nvPr>
            <p:ph type="subTitle"/>
          </p:nvPr>
        </p:nvSpPr>
        <p:spPr>
          <a:xfrm>
            <a:off x="2010986" y="2252790"/>
            <a:ext cx="431460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600" b="0" strike="noStrike" spc="-1" dirty="0">
                <a:solidFill>
                  <a:schemeClr val="dk1"/>
                </a:solidFill>
                <a:latin typeface="Lexend"/>
                <a:ea typeface="Lexend"/>
              </a:rPr>
              <a:t>After implementing the BI architecture and loading the data, deployment involves making the BI tools available to users. Furthermore, ongoing monitoring is essential to ensure the system performs optimally, addresses user needs, and adapts to changing business requirements. Regular checks help maintain data accuracy and system performance.</a:t>
            </a:r>
            <a:endParaRPr lang="en-US" sz="16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 name="Google Shape;646;p52"/>
          <p:cNvPicPr/>
          <p:nvPr/>
        </p:nvPicPr>
        <p:blipFill>
          <a:blip r:embed="rId2"/>
          <a:srcRect t="13587" b="13587"/>
          <a:stretch/>
        </p:blipFill>
        <p:spPr>
          <a:xfrm>
            <a:off x="4571640" y="171090"/>
            <a:ext cx="4395240" cy="4801320"/>
          </a:xfrm>
          <a:prstGeom prst="rect">
            <a:avLst/>
          </a:prstGeom>
          <a:ln w="0">
            <a:noFill/>
          </a:ln>
          <a:effectLst>
            <a:outerShdw blurRad="57240" dist="19080" dir="5400000" algn="bl" rotWithShape="0">
              <a:srgbClr val="000000">
                <a:alpha val="50000"/>
              </a:srgbClr>
            </a:outerShdw>
          </a:effectLst>
        </p:spPr>
      </p:pic>
      <p:sp>
        <p:nvSpPr>
          <p:cNvPr id="359" name="PlaceHolder 1"/>
          <p:cNvSpPr>
            <a:spLocks noGrp="1"/>
          </p:cNvSpPr>
          <p:nvPr>
            <p:ph type="subTitle"/>
          </p:nvPr>
        </p:nvSpPr>
        <p:spPr>
          <a:xfrm>
            <a:off x="615078" y="1765515"/>
            <a:ext cx="3838320" cy="942480"/>
          </a:xfrm>
          <a:prstGeom prst="rect">
            <a:avLst/>
          </a:prstGeom>
          <a:noFill/>
          <a:ln w="0">
            <a:noFill/>
          </a:ln>
        </p:spPr>
        <p:txBody>
          <a:bodyPr lIns="91440" tIns="91440" rIns="91440" bIns="91440" anchor="t">
            <a:noAutofit/>
          </a:bodyPr>
          <a:lstStyle/>
          <a:p>
            <a:pPr>
              <a:lnSpc>
                <a:spcPct val="100000"/>
              </a:lnSpc>
              <a:tabLst>
                <a:tab pos="0" algn="l"/>
              </a:tabLst>
            </a:pPr>
            <a:r>
              <a:rPr lang="en" sz="1600" b="0" strike="noStrike" spc="-1" dirty="0">
                <a:solidFill>
                  <a:schemeClr val="dk1"/>
                </a:solidFill>
                <a:latin typeface="Lexend"/>
                <a:ea typeface="Lexend"/>
              </a:rPr>
              <a:t>Understanding BI architecture and its key components is essential for effectively managing data in organizations. By following the systematic implementation steps, businesses can leverage their data for better decision-making and strategic planning. A robust BI architecture not only enhances data accessibility but also drives insights that foster organizational growth and efficiency.</a:t>
            </a:r>
            <a:endParaRPr lang="en-US" sz="1600" b="0" strike="noStrike" spc="-1" dirty="0">
              <a:solidFill>
                <a:srgbClr val="FFFFFF"/>
              </a:solidFill>
              <a:latin typeface="OpenSymbol"/>
            </a:endParaRPr>
          </a:p>
        </p:txBody>
      </p:sp>
      <p:sp>
        <p:nvSpPr>
          <p:cNvPr id="360" name="PlaceHolder 2"/>
          <p:cNvSpPr>
            <a:spLocks noGrp="1"/>
          </p:cNvSpPr>
          <p:nvPr>
            <p:ph type="title"/>
          </p:nvPr>
        </p:nvSpPr>
        <p:spPr>
          <a:xfrm>
            <a:off x="733320" y="1048140"/>
            <a:ext cx="3838320" cy="64737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1" strike="noStrike" spc="-1" dirty="0">
                <a:solidFill>
                  <a:schemeClr val="dk1"/>
                </a:solidFill>
                <a:latin typeface="Gotu"/>
                <a:ea typeface="Gotu"/>
              </a:rPr>
              <a:t>Conclusions</a:t>
            </a:r>
            <a:endParaRPr lang="fr-FR" sz="4000" b="0" strike="noStrike" spc="-1" dirty="0">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2733840" y="1809990"/>
            <a:ext cx="3247560" cy="7617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800" b="1" strike="noStrike" spc="-1" dirty="0">
                <a:solidFill>
                  <a:schemeClr val="dk1"/>
                </a:solidFill>
                <a:latin typeface="Gotu"/>
                <a:ea typeface="Gotu"/>
              </a:rPr>
              <a:t>Thank you!</a:t>
            </a:r>
            <a:endParaRPr lang="fr-FR" sz="4800" b="0" strike="noStrike" spc="-1" dirty="0">
              <a:solidFill>
                <a:schemeClr val="dk1"/>
              </a:solidFill>
              <a:latin typeface="Arial"/>
            </a:endParaRPr>
          </a:p>
        </p:txBody>
      </p:sp>
      <p:sp>
        <p:nvSpPr>
          <p:cNvPr id="378" name="Google Shape;1016;p69"/>
          <p:cNvSpPr/>
          <p:nvPr/>
        </p:nvSpPr>
        <p:spPr>
          <a:xfrm>
            <a:off x="3171960" y="2638440"/>
            <a:ext cx="280944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normAutofit fontScale="25000" lnSpcReduction="20000"/>
          </a:bodyPr>
          <a:lstStyle/>
          <a:p>
            <a:pPr algn="ctr" defTabSz="914400">
              <a:lnSpc>
                <a:spcPct val="100000"/>
              </a:lnSpc>
              <a:spcBef>
                <a:spcPts val="300"/>
              </a:spcBef>
              <a:tabLst>
                <a:tab pos="0" algn="l"/>
              </a:tabLst>
            </a:pPr>
            <a:r>
              <a:rPr lang="en" sz="1000" b="0" strike="noStrike" spc="-1">
                <a:solidFill>
                  <a:schemeClr val="dk1"/>
                </a:solidFill>
                <a:latin typeface="Arial"/>
              </a:rPr>
              <a:t>+91 620 421 838</a:t>
            </a:r>
            <a:endParaRPr lang="en-US" sz="1000" b="0" strike="noStrike" spc="-1">
              <a:solidFill>
                <a:srgbClr val="FFFFFF"/>
              </a:solidFill>
              <a:latin typeface="OpenSymbol"/>
            </a:endParaRPr>
          </a:p>
        </p:txBody>
      </p:sp>
      <p:sp>
        <p:nvSpPr>
          <p:cNvPr id="2" name="Rectangle 1">
            <a:extLst>
              <a:ext uri="{FF2B5EF4-FFF2-40B4-BE49-F238E27FC236}">
                <a16:creationId xmlns:a16="http://schemas.microsoft.com/office/drawing/2014/main" id="{F7907B7D-038C-7AF2-2064-0F4443E2D7C4}"/>
              </a:ext>
            </a:extLst>
          </p:cNvPr>
          <p:cNvSpPr/>
          <p:nvPr/>
        </p:nvSpPr>
        <p:spPr>
          <a:xfrm>
            <a:off x="2081893" y="3959679"/>
            <a:ext cx="5355771" cy="824592"/>
          </a:xfrm>
          <a:prstGeom prst="rect">
            <a:avLst/>
          </a:prstGeom>
          <a:solidFill>
            <a:srgbClr val="000026"/>
          </a:solidFill>
          <a:ln>
            <a:solidFill>
              <a:srgbClr val="0000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8362D1A-989F-086B-F52C-D4196B05F35F}"/>
              </a:ext>
            </a:extLst>
          </p:cNvPr>
          <p:cNvSpPr/>
          <p:nvPr/>
        </p:nvSpPr>
        <p:spPr>
          <a:xfrm>
            <a:off x="4327071" y="2498271"/>
            <a:ext cx="669472" cy="987879"/>
          </a:xfrm>
          <a:prstGeom prst="rect">
            <a:avLst/>
          </a:prstGeom>
          <a:solidFill>
            <a:srgbClr val="000026"/>
          </a:solidFill>
          <a:ln>
            <a:solidFill>
              <a:srgbClr val="0000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39" name="PlaceHolder 2"/>
          <p:cNvSpPr>
            <a:spLocks noGrp="1"/>
          </p:cNvSpPr>
          <p:nvPr>
            <p:ph type="title"/>
          </p:nvPr>
        </p:nvSpPr>
        <p:spPr>
          <a:xfrm>
            <a:off x="605719" y="1347952"/>
            <a:ext cx="3838320" cy="69758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3600" b="1" strike="noStrike" spc="-1" dirty="0">
                <a:solidFill>
                  <a:schemeClr val="dk1"/>
                </a:solidFill>
                <a:latin typeface="Gotu"/>
                <a:ea typeface="Gotu"/>
              </a:rPr>
              <a:t>Introduction</a:t>
            </a:r>
            <a:endParaRPr lang="fr-FR" sz="3600" b="0" strike="noStrike" spc="-1" dirty="0">
              <a:solidFill>
                <a:schemeClr val="dk1"/>
              </a:solidFill>
              <a:latin typeface="Arial"/>
            </a:endParaRPr>
          </a:p>
        </p:txBody>
      </p:sp>
      <p:sp>
        <p:nvSpPr>
          <p:cNvPr id="3" name="Subtitle 2">
            <a:extLst>
              <a:ext uri="{FF2B5EF4-FFF2-40B4-BE49-F238E27FC236}">
                <a16:creationId xmlns:a16="http://schemas.microsoft.com/office/drawing/2014/main" id="{B8D9E2E6-5427-CB87-8854-2CC63AFB1158}"/>
              </a:ext>
            </a:extLst>
          </p:cNvPr>
          <p:cNvSpPr>
            <a:spLocks noGrp="1" noChangeArrowheads="1"/>
          </p:cNvSpPr>
          <p:nvPr>
            <p:ph type="subTitle"/>
          </p:nvPr>
        </p:nvSpPr>
        <p:spPr bwMode="auto">
          <a:xfrm>
            <a:off x="413886" y="2027869"/>
            <a:ext cx="38995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Business Intelligence (BI) refers to technologies, processes, and tools for analyzing business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Helps in decision-making, improving efficiency, and gaining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2790720" y="2438280"/>
            <a:ext cx="3552480" cy="1323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800" b="1" strike="noStrike" spc="-1">
                <a:solidFill>
                  <a:schemeClr val="dk1"/>
                </a:solidFill>
                <a:latin typeface="Gotu"/>
                <a:ea typeface="Gotu"/>
              </a:rPr>
              <a:t>Overview</a:t>
            </a:r>
            <a:endParaRPr lang="fr-FR" sz="3800" b="0" strike="noStrike" spc="-1">
              <a:solidFill>
                <a:schemeClr val="dk1"/>
              </a:solidFill>
              <a:latin typeface="Arial"/>
            </a:endParaRPr>
          </a:p>
        </p:txBody>
      </p:sp>
      <p:sp>
        <p:nvSpPr>
          <p:cNvPr id="341" name="PlaceHolder 2"/>
          <p:cNvSpPr>
            <a:spLocks noGrp="1"/>
          </p:cNvSpPr>
          <p:nvPr>
            <p:ph type="title"/>
          </p:nvPr>
        </p:nvSpPr>
        <p:spPr>
          <a:xfrm>
            <a:off x="3933720" y="1371600"/>
            <a:ext cx="1275840" cy="990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dirty="0">
                <a:solidFill>
                  <a:schemeClr val="accent1"/>
                </a:solidFill>
                <a:latin typeface="Gotu"/>
                <a:ea typeface="Gotu"/>
              </a:rPr>
              <a:t>01</a:t>
            </a:r>
            <a:endParaRPr lang="fr-FR" sz="6000" b="0" strike="noStrike" spc="-1" dirty="0">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2500843" y="693965"/>
            <a:ext cx="4314600" cy="1407844"/>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b="1" strike="noStrike" spc="-1" dirty="0">
                <a:solidFill>
                  <a:schemeClr val="dk1"/>
                </a:solidFill>
                <a:latin typeface="Gotu"/>
                <a:ea typeface="Gotu"/>
              </a:rPr>
              <a:t>Definition of BI Architecture</a:t>
            </a:r>
            <a:endParaRPr lang="fr-FR" b="0" strike="noStrike" spc="-1" dirty="0">
              <a:solidFill>
                <a:schemeClr val="dk1"/>
              </a:solidFill>
              <a:latin typeface="Arial"/>
            </a:endParaRPr>
          </a:p>
        </p:txBody>
      </p:sp>
      <p:sp>
        <p:nvSpPr>
          <p:cNvPr id="343" name="PlaceHolder 2"/>
          <p:cNvSpPr>
            <a:spLocks noGrp="1"/>
          </p:cNvSpPr>
          <p:nvPr>
            <p:ph type="subTitle"/>
          </p:nvPr>
        </p:nvSpPr>
        <p:spPr>
          <a:xfrm>
            <a:off x="2010118" y="2191616"/>
            <a:ext cx="529605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Lexend"/>
                <a:ea typeface="Lexend"/>
              </a:rPr>
              <a:t>Business Intelligence (BI) architecture refers to the blueprint that outlines how various components of BI systems work together. It encompasses data warehousing, ETL (Extract, Transform, Load) processes, reporting tools, and user interfaces, creating an integrated framework for collecting, analyzing, and presenting business data effectively.</a:t>
            </a:r>
            <a:endParaRPr lang="en-US" sz="1800" b="0" strike="noStrike"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45" name="PlaceHolder 1"/>
          <p:cNvSpPr>
            <a:spLocks noGrp="1"/>
          </p:cNvSpPr>
          <p:nvPr>
            <p:ph type="subTitle"/>
          </p:nvPr>
        </p:nvSpPr>
        <p:spPr>
          <a:xfrm>
            <a:off x="733320" y="3152880"/>
            <a:ext cx="3838320" cy="942480"/>
          </a:xfrm>
          <a:prstGeom prst="rect">
            <a:avLst/>
          </a:prstGeom>
          <a:noFill/>
          <a:ln w="0">
            <a:noFill/>
          </a:ln>
        </p:spPr>
        <p:txBody>
          <a:bodyPr lIns="91440" tIns="91440" rIns="91440" bIns="91440" anchor="t">
            <a:normAutofit fontScale="86734" lnSpcReduction="20000"/>
          </a:bodyPr>
          <a:lstStyle/>
          <a:p>
            <a:pPr>
              <a:lnSpc>
                <a:spcPct val="100000"/>
              </a:lnSpc>
              <a:tabLst>
                <a:tab pos="0" algn="l"/>
              </a:tabLst>
            </a:pPr>
            <a:r>
              <a:rPr lang="en" sz="1200" b="0" strike="noStrike" spc="-1">
                <a:solidFill>
                  <a:schemeClr val="dk1"/>
                </a:solidFill>
                <a:latin typeface="Lexend"/>
                <a:ea typeface="Lexend"/>
              </a:rPr>
              <a:t>BI architecture is crucial for effective data management as it enables organizations to harness their data for informed decision-making. By integrating data from various sources, BI architecture ensures data quality and accessibility, allowing businesses to analyze trends, monitor performance, and gain valuable insights that drive strategic initiatives.</a:t>
            </a:r>
            <a:endParaRPr lang="en-US" sz="1200" b="0" strike="noStrike" spc="-1">
              <a:solidFill>
                <a:srgbClr val="FFFFFF"/>
              </a:solidFill>
              <a:latin typeface="OpenSymbol"/>
            </a:endParaRPr>
          </a:p>
        </p:txBody>
      </p:sp>
      <p:sp>
        <p:nvSpPr>
          <p:cNvPr id="346" name="PlaceHolder 2"/>
          <p:cNvSpPr>
            <a:spLocks noGrp="1"/>
          </p:cNvSpPr>
          <p:nvPr>
            <p:ph type="title"/>
          </p:nvPr>
        </p:nvSpPr>
        <p:spPr>
          <a:xfrm>
            <a:off x="503243" y="1106317"/>
            <a:ext cx="3838320" cy="1169603"/>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300" b="1" strike="noStrike" spc="-1" dirty="0">
                <a:solidFill>
                  <a:schemeClr val="dk1"/>
                </a:solidFill>
                <a:latin typeface="Gotu"/>
                <a:ea typeface="Gotu"/>
              </a:rPr>
              <a:t>Importance in data management</a:t>
            </a:r>
            <a:endParaRPr lang="fr-FR" sz="3300" b="0" strike="noStrike" spc="-1" dirty="0">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2414700" y="783771"/>
            <a:ext cx="4314600" cy="1424173"/>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Key components of BI Architecture</a:t>
            </a:r>
            <a:endParaRPr lang="fr-FR" sz="4200" b="0" strike="noStrike" spc="-1" dirty="0">
              <a:solidFill>
                <a:schemeClr val="dk1"/>
              </a:solidFill>
              <a:latin typeface="Arial"/>
            </a:endParaRPr>
          </a:p>
        </p:txBody>
      </p:sp>
      <p:sp>
        <p:nvSpPr>
          <p:cNvPr id="3" name="TextBox 2">
            <a:extLst>
              <a:ext uri="{FF2B5EF4-FFF2-40B4-BE49-F238E27FC236}">
                <a16:creationId xmlns:a16="http://schemas.microsoft.com/office/drawing/2014/main" id="{0B1D531F-EFCF-E7C9-8D67-B0D253020726}"/>
              </a:ext>
            </a:extLst>
          </p:cNvPr>
          <p:cNvSpPr txBox="1"/>
          <p:nvPr/>
        </p:nvSpPr>
        <p:spPr>
          <a:xfrm>
            <a:off x="602116" y="2322244"/>
            <a:ext cx="6772274" cy="1754326"/>
          </a:xfrm>
          <a:prstGeom prst="rect">
            <a:avLst/>
          </a:prstGeom>
          <a:noFill/>
        </p:spPr>
        <p:txBody>
          <a:bodyPr wrap="square">
            <a:spAutoFit/>
          </a:bodyPr>
          <a:lstStyle/>
          <a:p>
            <a:pPr>
              <a:buFont typeface="+mj-lt"/>
              <a:buAutoNum type="arabicPeriod"/>
            </a:pPr>
            <a:r>
              <a:rPr lang="en-IN" b="1" dirty="0"/>
              <a:t>Data Sources</a:t>
            </a:r>
            <a:r>
              <a:rPr lang="en-IN" dirty="0"/>
              <a:t> – Databases, ERP, CRM, Cloud, APIs</a:t>
            </a:r>
          </a:p>
          <a:p>
            <a:pPr>
              <a:buFont typeface="+mj-lt"/>
              <a:buAutoNum type="arabicPeriod"/>
            </a:pPr>
            <a:r>
              <a:rPr lang="en-IN" b="1" dirty="0"/>
              <a:t>ETL Process</a:t>
            </a:r>
            <a:r>
              <a:rPr lang="en-IN" dirty="0"/>
              <a:t> – Extract, Transform, Load</a:t>
            </a:r>
          </a:p>
          <a:p>
            <a:pPr>
              <a:buFont typeface="+mj-lt"/>
              <a:buAutoNum type="arabicPeriod"/>
            </a:pPr>
            <a:r>
              <a:rPr lang="en-IN" b="1" dirty="0"/>
              <a:t>Data Warehouse</a:t>
            </a:r>
            <a:r>
              <a:rPr lang="en-IN" dirty="0"/>
              <a:t> – Central storage for integrated data</a:t>
            </a:r>
          </a:p>
          <a:p>
            <a:pPr>
              <a:buFont typeface="+mj-lt"/>
              <a:buAutoNum type="arabicPeriod"/>
            </a:pPr>
            <a:r>
              <a:rPr lang="en-IN" b="1" dirty="0"/>
              <a:t>Data </a:t>
            </a:r>
            <a:r>
              <a:rPr lang="en-IN" b="1" dirty="0" err="1"/>
              <a:t>Modeling</a:t>
            </a:r>
            <a:r>
              <a:rPr lang="en-IN" dirty="0"/>
              <a:t> – Star Schema, Snowflake Schema</a:t>
            </a:r>
          </a:p>
          <a:p>
            <a:pPr>
              <a:buFont typeface="+mj-lt"/>
              <a:buAutoNum type="arabicPeriod"/>
            </a:pPr>
            <a:r>
              <a:rPr lang="en-IN" b="1" dirty="0"/>
              <a:t>BI Tools &amp; Analytics</a:t>
            </a:r>
            <a:r>
              <a:rPr lang="en-IN" dirty="0"/>
              <a:t> – Reporting, Data Visualization, AI/ML</a:t>
            </a:r>
          </a:p>
          <a:p>
            <a:pPr>
              <a:buFont typeface="+mj-lt"/>
              <a:buAutoNum type="arabicPeriod"/>
            </a:pPr>
            <a:r>
              <a:rPr lang="en-IN" b="1" dirty="0"/>
              <a:t>User Interface</a:t>
            </a:r>
            <a:r>
              <a:rPr lang="en-IN" dirty="0"/>
              <a:t> – Dashboards, Reports, Alerts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2790720" y="2438280"/>
            <a:ext cx="3552480" cy="13237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800" b="1" strike="noStrike" spc="-1">
                <a:solidFill>
                  <a:schemeClr val="dk1"/>
                </a:solidFill>
                <a:latin typeface="Gotu"/>
                <a:ea typeface="Gotu"/>
              </a:rPr>
              <a:t>Implementation Steps</a:t>
            </a:r>
            <a:endParaRPr lang="fr-FR" sz="3800" b="0" strike="noStrike" spc="-1">
              <a:solidFill>
                <a:schemeClr val="dk1"/>
              </a:solidFill>
              <a:latin typeface="Arial"/>
            </a:endParaRPr>
          </a:p>
        </p:txBody>
      </p:sp>
      <p:sp>
        <p:nvSpPr>
          <p:cNvPr id="350" name="PlaceHolder 2"/>
          <p:cNvSpPr>
            <a:spLocks noGrp="1"/>
          </p:cNvSpPr>
          <p:nvPr>
            <p:ph type="title"/>
          </p:nvPr>
        </p:nvSpPr>
        <p:spPr>
          <a:xfrm>
            <a:off x="3933720" y="1371600"/>
            <a:ext cx="1275840" cy="990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accent1"/>
                </a:solidFill>
                <a:latin typeface="Gotu"/>
                <a:ea typeface="Gotu"/>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2414700" y="1230056"/>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Data source identification</a:t>
            </a:r>
            <a:endParaRPr lang="fr-FR" sz="4200" b="0" strike="noStrike" spc="-1" dirty="0">
              <a:solidFill>
                <a:schemeClr val="dk1"/>
              </a:solidFill>
              <a:latin typeface="Arial"/>
            </a:endParaRPr>
          </a:p>
        </p:txBody>
      </p:sp>
      <p:sp>
        <p:nvSpPr>
          <p:cNvPr id="352" name="PlaceHolder 2"/>
          <p:cNvSpPr>
            <a:spLocks noGrp="1"/>
          </p:cNvSpPr>
          <p:nvPr>
            <p:ph type="subTitle"/>
          </p:nvPr>
        </p:nvSpPr>
        <p:spPr>
          <a:xfrm>
            <a:off x="1167492" y="2120888"/>
            <a:ext cx="6139543" cy="1792556"/>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2000" b="0" strike="noStrike" spc="-1" dirty="0">
                <a:solidFill>
                  <a:schemeClr val="dk1"/>
                </a:solidFill>
                <a:latin typeface="Lexend"/>
                <a:ea typeface="Lexend"/>
              </a:rPr>
              <a:t>Identifying data sources is a fundamental step in implementing BI architecture. It involves determining where relevant data resides, which may include various databases, cloud storage, and external services. This step ensures that the necessary information needed for analytics and reporting is accessible and accurate.</a:t>
            </a:r>
            <a:endParaRPr lang="en-US" sz="2000" b="0" strike="noStrike" spc="-1" dirty="0">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54" name="PlaceHolder 1"/>
          <p:cNvSpPr>
            <a:spLocks noGrp="1"/>
          </p:cNvSpPr>
          <p:nvPr>
            <p:ph type="subTitle"/>
          </p:nvPr>
        </p:nvSpPr>
        <p:spPr>
          <a:xfrm>
            <a:off x="605719" y="1729278"/>
            <a:ext cx="3838320" cy="3307805"/>
          </a:xfrm>
          <a:prstGeom prst="rect">
            <a:avLst/>
          </a:prstGeom>
          <a:noFill/>
          <a:ln w="0">
            <a:noFill/>
          </a:ln>
        </p:spPr>
        <p:txBody>
          <a:bodyPr lIns="91440" tIns="91440" rIns="91440" bIns="91440" anchor="t">
            <a:normAutofit fontScale="94234"/>
          </a:bodyPr>
          <a:lstStyle/>
          <a:p>
            <a:pPr>
              <a:lnSpc>
                <a:spcPct val="100000"/>
              </a:lnSpc>
              <a:tabLst>
                <a:tab pos="0" algn="l"/>
              </a:tabLst>
            </a:pPr>
            <a:r>
              <a:rPr lang="en" sz="1600" b="0" strike="noStrike" spc="-1" dirty="0">
                <a:solidFill>
                  <a:schemeClr val="dk1"/>
                </a:solidFill>
                <a:latin typeface="Lexend"/>
                <a:ea typeface="Lexend"/>
              </a:rPr>
              <a:t>The ETL (Extract, Transform, Load) process is critical for preparing data for analysis. It involves extracting data from various sources, transforming it into a suitable format, and loading it into the data warehouse. This process ensures data consistency and quality, enabling reliable business intelligence and reporting capabilities.</a:t>
            </a:r>
            <a:endParaRPr lang="en-US" sz="1600" b="0" strike="noStrike" spc="-1" dirty="0">
              <a:solidFill>
                <a:srgbClr val="FFFFFF"/>
              </a:solidFill>
              <a:latin typeface="OpenSymbol"/>
            </a:endParaRPr>
          </a:p>
        </p:txBody>
      </p:sp>
      <p:sp>
        <p:nvSpPr>
          <p:cNvPr id="355" name="PlaceHolder 2"/>
          <p:cNvSpPr>
            <a:spLocks noGrp="1"/>
          </p:cNvSpPr>
          <p:nvPr>
            <p:ph type="title"/>
          </p:nvPr>
        </p:nvSpPr>
        <p:spPr>
          <a:xfrm>
            <a:off x="605719" y="969579"/>
            <a:ext cx="3838320" cy="75969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300" b="1" strike="noStrike" spc="-1" dirty="0">
                <a:solidFill>
                  <a:schemeClr val="dk1"/>
                </a:solidFill>
                <a:latin typeface="Gotu"/>
                <a:ea typeface="Gotu"/>
              </a:rPr>
              <a:t>ETL process</a:t>
            </a:r>
            <a:endParaRPr lang="fr-FR" sz="3300" b="0" strike="noStrike" spc="-1" dirty="0">
              <a:solidFill>
                <a:schemeClr val="dk1"/>
              </a:solidFill>
              <a:latin typeface="Arial"/>
            </a:endParaRPr>
          </a:p>
        </p:txBody>
      </p:sp>
    </p:spTree>
  </p:cSld>
  <p:clrMapOvr>
    <a:masterClrMapping/>
  </p:clrMapOvr>
</p:sld>
</file>

<file path=ppt/theme/theme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489</Words>
  <Application>Microsoft Office PowerPoint</Application>
  <PresentationFormat>On-screen Show (16:9)</PresentationFormat>
  <Paragraphs>36</Paragraphs>
  <Slides>12</Slides>
  <Notes>1</Notes>
  <HiddenSlides>0</HiddenSlides>
  <MMClips>0</MMClips>
  <ScaleCrop>false</ScaleCrop>
  <HeadingPairs>
    <vt:vector size="6" baseType="variant">
      <vt:variant>
        <vt:lpstr>Fonts Used</vt:lpstr>
      </vt:variant>
      <vt:variant>
        <vt:i4>7</vt:i4>
      </vt:variant>
      <vt:variant>
        <vt:lpstr>Theme</vt:lpstr>
      </vt:variant>
      <vt:variant>
        <vt:i4>32</vt:i4>
      </vt:variant>
      <vt:variant>
        <vt:lpstr>Slide Titles</vt:lpstr>
      </vt:variant>
      <vt:variant>
        <vt:i4>12</vt:i4>
      </vt:variant>
    </vt:vector>
  </HeadingPairs>
  <TitlesOfParts>
    <vt:vector size="51" baseType="lpstr">
      <vt:lpstr>Arial</vt:lpstr>
      <vt:lpstr>Calibri</vt:lpstr>
      <vt:lpstr>Gotu</vt:lpstr>
      <vt:lpstr>Lexend</vt:lpstr>
      <vt:lpstr>OpenSymbol</vt:lpstr>
      <vt:lpstr>Symbol</vt:lpstr>
      <vt:lpstr>Wingdings</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Slidesgo Final Pages</vt:lpstr>
      <vt:lpstr>Slidesgo Final Pages</vt:lpstr>
      <vt:lpstr>Topic : BI Architecture</vt:lpstr>
      <vt:lpstr>Introduction</vt:lpstr>
      <vt:lpstr>Overview</vt:lpstr>
      <vt:lpstr>Definition of BI Architecture</vt:lpstr>
      <vt:lpstr>Importance in data management</vt:lpstr>
      <vt:lpstr>Key components of BI Architecture</vt:lpstr>
      <vt:lpstr>Implementation Steps</vt:lpstr>
      <vt:lpstr>Data source identification</vt:lpstr>
      <vt:lpstr>ETL process</vt:lpstr>
      <vt:lpstr>Deployment and monitoring</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Suhani Sharma</dc:creator>
  <cp:lastModifiedBy>Suhani Sharma</cp:lastModifiedBy>
  <cp:revision>1</cp:revision>
  <dcterms:modified xsi:type="dcterms:W3CDTF">2025-03-24T18:38:19Z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2025-03-24T17:48:34Z</dcterms:created>
  <dc:creator>Unknown Creator</dc:creator>
  <dc:description/>
  <dc:language>en-US</dc:language>
  <cp:lastModifiedBy>Unknown Creator</cp:lastModifiedBy>
  <dcterms:modified xsi:type="dcterms:W3CDTF">2025-03-24T17:48:34Z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